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78" r:id="rId2"/>
    <p:sldId id="256" r:id="rId3"/>
    <p:sldId id="257" r:id="rId4"/>
    <p:sldId id="281" r:id="rId5"/>
    <p:sldId id="282" r:id="rId6"/>
    <p:sldId id="269" r:id="rId7"/>
    <p:sldId id="272" r:id="rId8"/>
    <p:sldId id="271" r:id="rId9"/>
    <p:sldId id="279" r:id="rId10"/>
    <p:sldId id="321" r:id="rId11"/>
    <p:sldId id="280" r:id="rId12"/>
    <p:sldId id="298" r:id="rId13"/>
    <p:sldId id="322" r:id="rId14"/>
    <p:sldId id="323" r:id="rId15"/>
    <p:sldId id="316" r:id="rId16"/>
    <p:sldId id="317" r:id="rId17"/>
    <p:sldId id="320" r:id="rId18"/>
    <p:sldId id="318" r:id="rId19"/>
    <p:sldId id="319" r:id="rId20"/>
    <p:sldId id="273" r:id="rId21"/>
    <p:sldId id="274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g8tdtLIlH6QWKDYVU8a8GZvud6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 varScale="1">
        <p:scale>
          <a:sx n="93" d="100"/>
          <a:sy n="93" d="100"/>
        </p:scale>
        <p:origin x="77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font" Target="fonts/font3.fntdata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font" Target="fonts/font2.fntdata" /><Relationship Id="rId33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font" Target="fonts/font1.fntdata" /><Relationship Id="rId32" Type="http://customschemas.google.com/relationships/presentationmetadata" Target="metadata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notesMaster" Target="notesMasters/notesMaster1.xml" /><Relationship Id="rId36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font" Target="fonts/font4.fntdata" /><Relationship Id="rId35" Type="http://schemas.openxmlformats.org/officeDocument/2006/relationships/theme" Target="theme/theme1.xml"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5T20:54:53.402"/>
    </inkml:context>
    <inkml:brush xml:id="br0">
      <inkml:brushProperty name="width" value="0.15" units="cm"/>
      <inkml:brushProperty name="height" value="0.15" units="cm"/>
      <inkml:brushProperty name="color" value="#F9FDFF"/>
    </inkml:brush>
  </inkml:definitions>
  <inkml:trace contextRef="#ctx0" brushRef="#br0">1 0,'0'0,"0"0,9 0,-1 11,-8-11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5T20:54:54.276"/>
    </inkml:context>
    <inkml:brush xml:id="br0">
      <inkml:brushProperty name="width" value="0.15" units="cm"/>
      <inkml:brushProperty name="height" value="0.15" units="cm"/>
      <inkml:brushProperty name="color" value="#F9FDFF"/>
    </inkml:brush>
  </inkml:definitions>
  <inkml:trace contextRef="#ctx0" brushRef="#br0">0 0,'0'0,"0"11,9 104,-9-115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5T20:54:54.991"/>
    </inkml:context>
    <inkml:brush xml:id="br0">
      <inkml:brushProperty name="width" value="0.15" units="cm"/>
      <inkml:brushProperty name="height" value="0.15" units="cm"/>
      <inkml:brushProperty name="color" value="#F9FDFF"/>
    </inkml:brush>
  </inkml:definitions>
  <inkml:trace contextRef="#ctx0" brushRef="#br0">9 0,'-8'11,"8"-2,0-8,0-1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5T20:54:55.377"/>
    </inkml:context>
    <inkml:brush xml:id="br0">
      <inkml:brushProperty name="width" value="0.15" units="cm"/>
      <inkml:brushProperty name="height" value="0.15" units="cm"/>
      <inkml:brushProperty name="color" value="#F9FDFF"/>
    </inkml:brush>
  </inkml:definitions>
  <inkml:trace contextRef="#ctx0" brushRef="#br0">22 0,'-9'0,"1"0,8 0,-5 0,5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6e0698404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6e0698404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6e0698404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6e0698404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87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87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6.png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 /><Relationship Id="rId3" Type="http://schemas.openxmlformats.org/officeDocument/2006/relationships/customXml" Target="../ink/ink1.xml" /><Relationship Id="rId7" Type="http://schemas.openxmlformats.org/officeDocument/2006/relationships/customXml" Target="../ink/ink3.xml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10.png" /><Relationship Id="rId5" Type="http://schemas.openxmlformats.org/officeDocument/2006/relationships/customXml" Target="../ink/ink2.xml" /><Relationship Id="rId10" Type="http://schemas.openxmlformats.org/officeDocument/2006/relationships/image" Target="../media/image230.png" /><Relationship Id="rId4" Type="http://schemas.openxmlformats.org/officeDocument/2006/relationships/image" Target="../media/image200.png" /><Relationship Id="rId9" Type="http://schemas.openxmlformats.org/officeDocument/2006/relationships/customXml" Target="../ink/ink4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jp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15322"/>
            <a:ext cx="10515600" cy="4078086"/>
          </a:xfrm>
        </p:spPr>
        <p:txBody>
          <a:bodyPr>
            <a:normAutofit/>
          </a:bodyPr>
          <a:lstStyle/>
          <a:p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f-ZA" sz="2800" b="1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Creation  a network of children's universities </a:t>
            </a:r>
            <a:br>
              <a:rPr lang="kk-KZ" sz="2800" b="1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</a:br>
            <a:r>
              <a:rPr lang="kk-KZ" sz="2800" b="1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                  </a:t>
            </a:r>
            <a:r>
              <a:rPr lang="af-ZA" sz="2800" b="1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K</a:t>
            </a:r>
            <a:r>
              <a:rPr lang="kk-KZ" sz="2800" b="1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A</a:t>
            </a:r>
            <a:r>
              <a:rPr lang="af-ZA" sz="2800" b="1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ZCUNET</a:t>
            </a: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kk-KZ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Damekova S.</a:t>
            </a: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2021-2023 </a:t>
            </a:r>
            <a:r>
              <a:rPr lang="kk-KZ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y.</a:t>
            </a: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https://shokan.edu.kz/ru/departments/departament-nauki-i-kommercializacii-tehnologii/detskij-universitet/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8355139" y="694454"/>
            <a:ext cx="0" cy="3907234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353" y="4801471"/>
            <a:ext cx="1362075" cy="1362075"/>
          </a:xfrm>
          <a:prstGeom prst="rect">
            <a:avLst/>
          </a:prstGeom>
        </p:spPr>
      </p:pic>
      <p:pic>
        <p:nvPicPr>
          <p:cNvPr id="7" name="Рисунок 6" descr="Описание: C:\Users\ПК\AppData\Roaming\Mail.Ru\Agent\0001\content.cache\9e013d383c4621ec4b2d0a32a1a5d3b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571" y="5354849"/>
            <a:ext cx="2605734" cy="78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1470" y="5425257"/>
            <a:ext cx="2362525" cy="7382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236970"/>
            <a:ext cx="12192000" cy="621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/>
              <a:t>VIENA     6 november 2023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7967" y="4946332"/>
            <a:ext cx="12858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0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cuments\Детский университет\06.04.22 Семинар\Задание.jpg">
            <a:extLst>
              <a:ext uri="{FF2B5EF4-FFF2-40B4-BE49-F238E27FC236}">
                <a16:creationId xmlns:a16="http://schemas.microsoft.com/office/drawing/2014/main" id="{B310B23F-43D3-43B4-BE03-2FA703E40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425" y="832716"/>
            <a:ext cx="7390936" cy="554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3" descr="C:\Users\Admin\Documents\Детский университет\06.04.22 Семинар\задание получили 1.jpg">
            <a:extLst>
              <a:ext uri="{FF2B5EF4-FFF2-40B4-BE49-F238E27FC236}">
                <a16:creationId xmlns:a16="http://schemas.microsoft.com/office/drawing/2014/main" id="{491CAE68-AFA1-DAD1-D703-1F5E89AAD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0181" y="1044774"/>
            <a:ext cx="4083181" cy="5444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8078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47A564-863F-6CCE-ADD1-EAE29B4ABC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44"/>
          <a:stretch/>
        </p:blipFill>
        <p:spPr>
          <a:xfrm>
            <a:off x="826230" y="0"/>
            <a:ext cx="10956324" cy="675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42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9" y="234778"/>
            <a:ext cx="11405287" cy="63513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6372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37F54669-7C39-876C-E2E4-4B4C412358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83" r="8863"/>
          <a:stretch/>
        </p:blipFill>
        <p:spPr>
          <a:xfrm>
            <a:off x="6553204" y="-27549"/>
            <a:ext cx="4545138" cy="6913098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8FCFFA12-8E23-A500-741D-8734AF48F4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26" t="5634" r="6982" b="3051"/>
          <a:stretch/>
        </p:blipFill>
        <p:spPr>
          <a:xfrm>
            <a:off x="697239" y="-305303"/>
            <a:ext cx="5516100" cy="746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9AC88A-7BEE-51F8-BB9B-4BEDF76F7D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70" r="11225"/>
          <a:stretch/>
        </p:blipFill>
        <p:spPr>
          <a:xfrm>
            <a:off x="1060296" y="-85721"/>
            <a:ext cx="4707719" cy="7341619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A715A0EA-4E60-15B1-BD76-35C3D761BF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7" t="9417" r="3783" b="5269"/>
          <a:stretch/>
        </p:blipFill>
        <p:spPr>
          <a:xfrm>
            <a:off x="6018097" y="268609"/>
            <a:ext cx="5648862" cy="664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19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1978" y="167501"/>
            <a:ext cx="2717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KAZCUNET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16" y="851600"/>
            <a:ext cx="6924166" cy="37639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4609" r="20973"/>
          <a:stretch/>
        </p:blipFill>
        <p:spPr>
          <a:xfrm>
            <a:off x="6749143" y="1959947"/>
            <a:ext cx="5242560" cy="44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29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84" y="763266"/>
            <a:ext cx="11111394" cy="59466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978" y="167501"/>
            <a:ext cx="2614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KAZCUNET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20405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81" y="932397"/>
            <a:ext cx="11428041" cy="56164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978" y="167501"/>
            <a:ext cx="261481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KAZCUNET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4339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61" y="1001601"/>
            <a:ext cx="10416460" cy="58563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978" y="167501"/>
            <a:ext cx="2512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KAZCUNET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01824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415" y="856169"/>
            <a:ext cx="11077991" cy="59227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1978" y="167501"/>
            <a:ext cx="2512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KAZCUNET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057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g16e06984048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1719" y="2054970"/>
            <a:ext cx="4336989" cy="1688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103" y="388776"/>
            <a:ext cx="7969496" cy="59800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b="21082"/>
          <a:stretch/>
        </p:blipFill>
        <p:spPr>
          <a:xfrm>
            <a:off x="744598" y="849741"/>
            <a:ext cx="10830039" cy="48687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3DE4D045-9532-D9CB-10AF-3F9B83FC50CB}"/>
                  </a:ext>
                </a:extLst>
              </p14:cNvPr>
              <p14:cNvContentPartPr/>
              <p14:nvPr/>
            </p14:nvContentPartPr>
            <p14:xfrm>
              <a:off x="7879208" y="4641962"/>
              <a:ext cx="6480" cy="39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3DE4D045-9532-D9CB-10AF-3F9B83FC50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52568" y="4614962"/>
                <a:ext cx="6012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470FB8A4-8A7C-F003-86E2-E2AED0EA17D1}"/>
                  </a:ext>
                </a:extLst>
              </p14:cNvPr>
              <p14:cNvContentPartPr/>
              <p14:nvPr/>
            </p14:nvContentPartPr>
            <p14:xfrm>
              <a:off x="7898288" y="3988562"/>
              <a:ext cx="3600" cy="45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470FB8A4-8A7C-F003-86E2-E2AED0EA17D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71288" y="3961562"/>
                <a:ext cx="5724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205A75AE-B232-02FB-32FF-CBA97B2E8E3B}"/>
                  </a:ext>
                </a:extLst>
              </p14:cNvPr>
              <p14:cNvContentPartPr/>
              <p14:nvPr/>
            </p14:nvContentPartPr>
            <p14:xfrm>
              <a:off x="7513448" y="3012242"/>
              <a:ext cx="3600" cy="792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205A75AE-B232-02FB-32FF-CBA97B2E8E3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86808" y="2985242"/>
                <a:ext cx="5724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FC79FFCE-4D7B-6E7B-5C9C-182A6D65C544}"/>
                  </a:ext>
                </a:extLst>
              </p14:cNvPr>
              <p14:cNvContentPartPr/>
              <p14:nvPr/>
            </p14:nvContentPartPr>
            <p14:xfrm>
              <a:off x="7293128" y="3027362"/>
              <a:ext cx="828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FC79FFCE-4D7B-6E7B-5C9C-182A6D65C54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66128" y="3000362"/>
                <a:ext cx="61920" cy="5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7929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9470" y="2766218"/>
            <a:ext cx="6081584" cy="1325563"/>
          </a:xfrm>
        </p:spPr>
        <p:txBody>
          <a:bodyPr>
            <a:normAutofit/>
          </a:bodyPr>
          <a:lstStyle/>
          <a:p>
            <a:r>
              <a:rPr lang="af-ZA" sz="1200" b="0" i="0" dirty="0">
                <a:solidFill>
                  <a:srgbClr val="BDC1C6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accent5"/>
                </a:solidFill>
                <a:latin typeface="Roboto" panose="02000000000000000000" pitchFamily="2" charset="0"/>
              </a:rPr>
              <a:t>T</a:t>
            </a:r>
            <a:r>
              <a:rPr lang="af-ZA" sz="2400" b="0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hank you for your attention</a:t>
            </a:r>
            <a:r>
              <a:rPr lang="ru-RU" sz="2400" b="0" i="0" dirty="0">
                <a:solidFill>
                  <a:schemeClr val="accent5"/>
                </a:solidFill>
                <a:effectLst/>
                <a:latin typeface="Roboto" panose="02000000000000000000" pitchFamily="2" charset="0"/>
              </a:rPr>
              <a:t>!</a:t>
            </a:r>
            <a:endParaRPr lang="ru-RU" sz="2400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428" y="0"/>
            <a:ext cx="25668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66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9A21219E-3458-0391-5200-BC0316B6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962" y="2226"/>
            <a:ext cx="6697162" cy="68698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B8430ED-3F3B-B431-696E-E9F7A7E9B5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3" b="6187"/>
          <a:stretch/>
        </p:blipFill>
        <p:spPr>
          <a:xfrm>
            <a:off x="2135470" y="-49482"/>
            <a:ext cx="8395292" cy="690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22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359DF61-7A3B-1934-FDF1-C3D1DA482D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72"/>
          <a:stretch/>
        </p:blipFill>
        <p:spPr>
          <a:xfrm>
            <a:off x="471515" y="0"/>
            <a:ext cx="8136261" cy="66091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793DE1-D2DA-B605-670C-B31281AF573F}"/>
              </a:ext>
            </a:extLst>
          </p:cNvPr>
          <p:cNvSpPr txBox="1"/>
          <p:nvPr/>
        </p:nvSpPr>
        <p:spPr>
          <a:xfrm>
            <a:off x="9085648" y="387313"/>
            <a:ext cx="246518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GIS design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"EDU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Hitech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"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"Smart Home"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"VR/AR"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"Bio-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Foodsystems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" </a:t>
            </a:r>
            <a:endParaRPr lang="ru-RU" sz="280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"Water"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806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8" y="402325"/>
            <a:ext cx="5938019" cy="59380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47" y="402325"/>
            <a:ext cx="6023189" cy="60231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2" y="377964"/>
            <a:ext cx="5955957" cy="59559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420" y="359323"/>
            <a:ext cx="5974598" cy="59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4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701"/>
            <a:ext cx="6112949" cy="57104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615" y="586945"/>
            <a:ext cx="5815914" cy="58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0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7" y="297315"/>
            <a:ext cx="5463306" cy="6479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4"/>
          <a:srcRect l="-1385" t="2543" r="1385" b="-2543"/>
          <a:stretch/>
        </p:blipFill>
        <p:spPr>
          <a:xfrm>
            <a:off x="6426987" y="297316"/>
            <a:ext cx="5305092" cy="7062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7605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3959</TotalTime>
  <Words>38</Words>
  <Application>Microsoft Office PowerPoint</Application>
  <PresentationFormat>Широкоэкранный</PresentationFormat>
  <Paragraphs>13</Paragraphs>
  <Slides>21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Project  Creation  a network of children's universities                    KAZCUNET                                                     Damekova S.                             2021-2023  y.  https://shokan.edu.kz/ru/departments/departament-nauki-i-kommercializacii-tehnologii/detskij-universitet/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Гостевой пользователь</cp:lastModifiedBy>
  <cp:revision>40</cp:revision>
  <dcterms:created xsi:type="dcterms:W3CDTF">2022-10-14T05:52:09Z</dcterms:created>
  <dcterms:modified xsi:type="dcterms:W3CDTF">2023-11-05T23:18:32Z</dcterms:modified>
</cp:coreProperties>
</file>