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3.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 id="2147483693" r:id="rId5"/>
    <p:sldMasterId id="2147483667" r:id="rId6"/>
    <p:sldMasterId id="2147483668" r:id="rId7"/>
  </p:sldMasterIdLst>
  <p:notesMasterIdLst>
    <p:notesMasterId r:id="rId25"/>
  </p:notesMasterIdLst>
  <p:sldIdLst>
    <p:sldId id="257" r:id="rId8"/>
    <p:sldId id="260" r:id="rId9"/>
    <p:sldId id="487" r:id="rId10"/>
    <p:sldId id="488" r:id="rId11"/>
    <p:sldId id="489" r:id="rId12"/>
    <p:sldId id="477" r:id="rId13"/>
    <p:sldId id="486" r:id="rId14"/>
    <p:sldId id="475" r:id="rId15"/>
    <p:sldId id="492" r:id="rId16"/>
    <p:sldId id="491" r:id="rId17"/>
    <p:sldId id="480" r:id="rId18"/>
    <p:sldId id="479" r:id="rId19"/>
    <p:sldId id="478" r:id="rId20"/>
    <p:sldId id="481" r:id="rId21"/>
    <p:sldId id="484" r:id="rId22"/>
    <p:sldId id="483" r:id="rId23"/>
    <p:sldId id="48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A86C7D-53A1-47B6-9956-0BAA2875F1D8}" v="7" dt="2023-11-03T13:11:51.464"/>
    <p1510:client id="{08B7AC4B-8100-440E-8BF0-A5B1F8FDEF62}" v="7" vWet="11" dt="2023-11-02T12:42:11.750"/>
    <p1510:client id="{0B2FA7B5-9D59-4325-BFD3-FA41AD944634}" v="2" dt="2023-11-03T07:05:36.809"/>
    <p1510:client id="{225F463A-46C6-4DCE-AAEA-6921B444116B}" v="4" dt="2023-11-03T08:28:44.125"/>
    <p1510:client id="{2BEFCF97-DFF8-472C-BB23-F362C7FDCFAB}" v="831" dt="2023-11-03T06:27:00.841"/>
    <p1510:client id="{43FA3E15-47B0-45E6-96CD-4DB6AEE323C5}" v="86" dt="2023-11-03T06:33:55.696"/>
    <p1510:client id="{4977B2F5-3B2C-493D-9E28-59C0FD3A5917}" v="871" dt="2023-11-03T09:16:51.603"/>
    <p1510:client id="{64ACEF53-8CD3-48F6-8A94-DFAF841841EC}" v="1" dt="2023-11-03T07:39:18.519"/>
    <p1510:client id="{6EC635F6-0029-7DF5-1973-391CDA12518B}" v="8" dt="2023-11-05T21:38:49.087"/>
    <p1510:client id="{8931CBF8-021C-4A57-9F7C-F5D6D4B3CBBF}" v="4" dt="2023-11-03T07:34:30.848"/>
    <p1510:client id="{90D447E1-DCDA-4806-AC35-EDCBAFD23223}" v="5" dt="2023-11-03T08:39:28.570"/>
    <p1510:client id="{A189BC89-138E-4A5D-BD9F-F88B37D61680}" v="479" dt="2023-11-03T05:39:38.308"/>
    <p1510:client id="{A48286D3-BE76-470F-83EE-03594C211219}" v="41" dt="2023-11-03T07:21:42.840"/>
    <p1510:client id="{B215774D-A5D8-493B-9FF4-743A6CF8031D}" v="21" dt="2023-11-03T06:56:20.262"/>
    <p1510:client id="{D1EC4863-380C-1E59-6506-21F11E30AC52}" v="864" dt="2023-11-02T13:34:50.998"/>
    <p1510:client id="{D3B9F9D9-4870-431C-B284-4100C6292989}" v="17" dt="2023-11-03T06:40:48.514"/>
    <p1510:client id="{D6223103-1004-4FD6-AFC8-A4B16F2FAF30}" v="3" dt="2023-11-03T07:25:30.778"/>
    <p1510:client id="{D9A5789E-C68E-0F0F-84CD-6286D63AFFA8}" v="190" dt="2023-11-03T09:08:02.4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7" d="100"/>
          <a:sy n="87" d="100"/>
        </p:scale>
        <p:origin x="2274" y="15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vonen, Kati" userId="S::kaankarv@jyu.fi::70292809-9b6a-4d2c-8970-edb0dadc470d" providerId="AD" clId="Web-{0B2FA7B5-9D59-4325-BFD3-FA41AD944634}"/>
    <pc:docChg chg="modSld sldOrd">
      <pc:chgData name="Karvonen, Kati" userId="S::kaankarv@jyu.fi::70292809-9b6a-4d2c-8970-edb0dadc470d" providerId="AD" clId="Web-{0B2FA7B5-9D59-4325-BFD3-FA41AD944634}" dt="2023-11-03T07:05:36.809" v="4"/>
      <pc:docMkLst>
        <pc:docMk/>
      </pc:docMkLst>
      <pc:sldChg chg="ord">
        <pc:chgData name="Karvonen, Kati" userId="S::kaankarv@jyu.fi::70292809-9b6a-4d2c-8970-edb0dadc470d" providerId="AD" clId="Web-{0B2FA7B5-9D59-4325-BFD3-FA41AD944634}" dt="2023-11-03T07:05:36.809" v="4"/>
        <pc:sldMkLst>
          <pc:docMk/>
          <pc:sldMk cId="2629313408" sldId="257"/>
        </pc:sldMkLst>
      </pc:sldChg>
      <pc:sldChg chg="modSp">
        <pc:chgData name="Karvonen, Kati" userId="S::kaankarv@jyu.fi::70292809-9b6a-4d2c-8970-edb0dadc470d" providerId="AD" clId="Web-{0B2FA7B5-9D59-4325-BFD3-FA41AD944634}" dt="2023-11-03T06:58:01.613" v="2" actId="20577"/>
        <pc:sldMkLst>
          <pc:docMk/>
          <pc:sldMk cId="2148601356" sldId="488"/>
        </pc:sldMkLst>
        <pc:graphicFrameChg chg="modGraphic">
          <ac:chgData name="Karvonen, Kati" userId="S::kaankarv@jyu.fi::70292809-9b6a-4d2c-8970-edb0dadc470d" providerId="AD" clId="Web-{0B2FA7B5-9D59-4325-BFD3-FA41AD944634}" dt="2023-11-03T06:58:01.613" v="2" actId="20577"/>
          <ac:graphicFrameMkLst>
            <pc:docMk/>
            <pc:sldMk cId="2148601356" sldId="488"/>
            <ac:graphicFrameMk id="7" creationId="{FBB6E95C-1403-8047-054D-816F9F3B869E}"/>
          </ac:graphicFrameMkLst>
        </pc:graphicFrameChg>
      </pc:sldChg>
    </pc:docChg>
  </pc:docChgLst>
  <pc:docChgLst>
    <pc:chgData name="Niemi-Kaija, Kristiina" userId="S::pakrniem@jyu.fi::bfde1d10-a5ab-42e7-88b4-a5e5307565aa" providerId="AD" clId="Web-{64ACEF53-8CD3-48F6-8A94-DFAF841841EC}"/>
    <pc:docChg chg="sldOrd">
      <pc:chgData name="Niemi-Kaija, Kristiina" userId="S::pakrniem@jyu.fi::bfde1d10-a5ab-42e7-88b4-a5e5307565aa" providerId="AD" clId="Web-{64ACEF53-8CD3-48F6-8A94-DFAF841841EC}" dt="2023-11-03T07:39:18.519" v="0"/>
      <pc:docMkLst>
        <pc:docMk/>
      </pc:docMkLst>
      <pc:sldChg chg="ord">
        <pc:chgData name="Niemi-Kaija, Kristiina" userId="S::pakrniem@jyu.fi::bfde1d10-a5ab-42e7-88b4-a5e5307565aa" providerId="AD" clId="Web-{64ACEF53-8CD3-48F6-8A94-DFAF841841EC}" dt="2023-11-03T07:39:18.519" v="0"/>
        <pc:sldMkLst>
          <pc:docMk/>
          <pc:sldMk cId="440491148" sldId="486"/>
        </pc:sldMkLst>
      </pc:sldChg>
    </pc:docChg>
  </pc:docChgLst>
  <pc:docChgLst>
    <pc:chgData name="Niemi-Kaija, Kristiina" userId="S::pakrniem@jyu.fi::bfde1d10-a5ab-42e7-88b4-a5e5307565aa" providerId="AD" clId="Web-{43FA3E15-47B0-45E6-96CD-4DB6AEE323C5}"/>
    <pc:docChg chg="delSld modSld">
      <pc:chgData name="Niemi-Kaija, Kristiina" userId="S::pakrniem@jyu.fi::bfde1d10-a5ab-42e7-88b4-a5e5307565aa" providerId="AD" clId="Web-{43FA3E15-47B0-45E6-96CD-4DB6AEE323C5}" dt="2023-11-03T06:33:55.696" v="84" actId="20577"/>
      <pc:docMkLst>
        <pc:docMk/>
      </pc:docMkLst>
      <pc:sldChg chg="modSp">
        <pc:chgData name="Niemi-Kaija, Kristiina" userId="S::pakrniem@jyu.fi::bfde1d10-a5ab-42e7-88b4-a5e5307565aa" providerId="AD" clId="Web-{43FA3E15-47B0-45E6-96CD-4DB6AEE323C5}" dt="2023-11-03T06:33:02.914" v="64" actId="14100"/>
        <pc:sldMkLst>
          <pc:docMk/>
          <pc:sldMk cId="2432020866" sldId="260"/>
        </pc:sldMkLst>
        <pc:spChg chg="mod">
          <ac:chgData name="Niemi-Kaija, Kristiina" userId="S::pakrniem@jyu.fi::bfde1d10-a5ab-42e7-88b4-a5e5307565aa" providerId="AD" clId="Web-{43FA3E15-47B0-45E6-96CD-4DB6AEE323C5}" dt="2023-11-03T06:33:02.914" v="64" actId="14100"/>
          <ac:spMkLst>
            <pc:docMk/>
            <pc:sldMk cId="2432020866" sldId="260"/>
            <ac:spMk id="2" creationId="{00000000-0000-0000-0000-000000000000}"/>
          </ac:spMkLst>
        </pc:spChg>
      </pc:sldChg>
      <pc:sldChg chg="del">
        <pc:chgData name="Niemi-Kaija, Kristiina" userId="S::pakrniem@jyu.fi::bfde1d10-a5ab-42e7-88b4-a5e5307565aa" providerId="AD" clId="Web-{43FA3E15-47B0-45E6-96CD-4DB6AEE323C5}" dt="2023-11-03T06:32:37.460" v="60"/>
        <pc:sldMkLst>
          <pc:docMk/>
          <pc:sldMk cId="1138295390" sldId="473"/>
        </pc:sldMkLst>
      </pc:sldChg>
      <pc:sldChg chg="del">
        <pc:chgData name="Niemi-Kaija, Kristiina" userId="S::pakrniem@jyu.fi::bfde1d10-a5ab-42e7-88b4-a5e5307565aa" providerId="AD" clId="Web-{43FA3E15-47B0-45E6-96CD-4DB6AEE323C5}" dt="2023-11-03T06:32:33.397" v="59"/>
        <pc:sldMkLst>
          <pc:docMk/>
          <pc:sldMk cId="545504387" sldId="474"/>
        </pc:sldMkLst>
      </pc:sldChg>
      <pc:sldChg chg="modSp">
        <pc:chgData name="Niemi-Kaija, Kristiina" userId="S::pakrniem@jyu.fi::bfde1d10-a5ab-42e7-88b4-a5e5307565aa" providerId="AD" clId="Web-{43FA3E15-47B0-45E6-96CD-4DB6AEE323C5}" dt="2023-11-03T06:33:55.696" v="84" actId="20577"/>
        <pc:sldMkLst>
          <pc:docMk/>
          <pc:sldMk cId="2453258255" sldId="475"/>
        </pc:sldMkLst>
        <pc:spChg chg="mod">
          <ac:chgData name="Niemi-Kaija, Kristiina" userId="S::pakrniem@jyu.fi::bfde1d10-a5ab-42e7-88b4-a5e5307565aa" providerId="AD" clId="Web-{43FA3E15-47B0-45E6-96CD-4DB6AEE323C5}" dt="2023-11-03T06:33:55.696" v="84" actId="20577"/>
          <ac:spMkLst>
            <pc:docMk/>
            <pc:sldMk cId="2453258255" sldId="475"/>
            <ac:spMk id="2" creationId="{627FA90B-1915-6D35-004B-A9889FB347C2}"/>
          </ac:spMkLst>
        </pc:spChg>
      </pc:sldChg>
      <pc:sldChg chg="modSp">
        <pc:chgData name="Niemi-Kaija, Kristiina" userId="S::pakrniem@jyu.fi::bfde1d10-a5ab-42e7-88b4-a5e5307565aa" providerId="AD" clId="Web-{43FA3E15-47B0-45E6-96CD-4DB6AEE323C5}" dt="2023-11-03T06:31:57.053" v="58" actId="20577"/>
        <pc:sldMkLst>
          <pc:docMk/>
          <pc:sldMk cId="440491148" sldId="486"/>
        </pc:sldMkLst>
        <pc:spChg chg="mod">
          <ac:chgData name="Niemi-Kaija, Kristiina" userId="S::pakrniem@jyu.fi::bfde1d10-a5ab-42e7-88b4-a5e5307565aa" providerId="AD" clId="Web-{43FA3E15-47B0-45E6-96CD-4DB6AEE323C5}" dt="2023-11-03T06:31:57.053" v="58" actId="20577"/>
          <ac:spMkLst>
            <pc:docMk/>
            <pc:sldMk cId="440491148" sldId="486"/>
            <ac:spMk id="10" creationId="{B910D5C2-1D05-5117-66EA-31C3DE28A644}"/>
          </ac:spMkLst>
        </pc:spChg>
      </pc:sldChg>
      <pc:sldChg chg="modSp">
        <pc:chgData name="Niemi-Kaija, Kristiina" userId="S::pakrniem@jyu.fi::bfde1d10-a5ab-42e7-88b4-a5e5307565aa" providerId="AD" clId="Web-{43FA3E15-47B0-45E6-96CD-4DB6AEE323C5}" dt="2023-11-03T06:33:42.946" v="81" actId="20577"/>
        <pc:sldMkLst>
          <pc:docMk/>
          <pc:sldMk cId="3064279045" sldId="487"/>
        </pc:sldMkLst>
        <pc:spChg chg="mod">
          <ac:chgData name="Niemi-Kaija, Kristiina" userId="S::pakrniem@jyu.fi::bfde1d10-a5ab-42e7-88b4-a5e5307565aa" providerId="AD" clId="Web-{43FA3E15-47B0-45E6-96CD-4DB6AEE323C5}" dt="2023-11-03T06:33:42.946" v="81" actId="20577"/>
          <ac:spMkLst>
            <pc:docMk/>
            <pc:sldMk cId="3064279045" sldId="487"/>
            <ac:spMk id="2" creationId="{00000000-0000-0000-0000-000000000000}"/>
          </ac:spMkLst>
        </pc:spChg>
      </pc:sldChg>
    </pc:docChg>
  </pc:docChgLst>
  <pc:docChgLst>
    <pc:chgData name="Niemi-Kaija, Kristiina" userId="S::pakrniem@jyu.fi::bfde1d10-a5ab-42e7-88b4-a5e5307565aa" providerId="AD" clId="Web-{B215774D-A5D8-493B-9FF4-743A6CF8031D}"/>
    <pc:docChg chg="addSld modSld">
      <pc:chgData name="Niemi-Kaija, Kristiina" userId="S::pakrniem@jyu.fi::bfde1d10-a5ab-42e7-88b4-a5e5307565aa" providerId="AD" clId="Web-{B215774D-A5D8-493B-9FF4-743A6CF8031D}" dt="2023-11-03T06:56:20.262" v="12" actId="20577"/>
      <pc:docMkLst>
        <pc:docMk/>
      </pc:docMkLst>
      <pc:sldChg chg="addSp delSp modSp">
        <pc:chgData name="Niemi-Kaija, Kristiina" userId="S::pakrniem@jyu.fi::bfde1d10-a5ab-42e7-88b4-a5e5307565aa" providerId="AD" clId="Web-{B215774D-A5D8-493B-9FF4-743A6CF8031D}" dt="2023-11-03T06:55:22.949" v="3"/>
        <pc:sldMkLst>
          <pc:docMk/>
          <pc:sldMk cId="2432020866" sldId="260"/>
        </pc:sldMkLst>
        <pc:spChg chg="add del mod">
          <ac:chgData name="Niemi-Kaija, Kristiina" userId="S::pakrniem@jyu.fi::bfde1d10-a5ab-42e7-88b4-a5e5307565aa" providerId="AD" clId="Web-{B215774D-A5D8-493B-9FF4-743A6CF8031D}" dt="2023-11-03T06:55:22.949" v="3"/>
          <ac:spMkLst>
            <pc:docMk/>
            <pc:sldMk cId="2432020866" sldId="260"/>
            <ac:spMk id="3" creationId="{CA8B90AA-8E87-0720-E56E-06B0DD0F3AF5}"/>
          </ac:spMkLst>
        </pc:spChg>
      </pc:sldChg>
      <pc:sldChg chg="modSp add">
        <pc:chgData name="Niemi-Kaija, Kristiina" userId="S::pakrniem@jyu.fi::bfde1d10-a5ab-42e7-88b4-a5e5307565aa" providerId="AD" clId="Web-{B215774D-A5D8-493B-9FF4-743A6CF8031D}" dt="2023-11-03T06:56:20.262" v="12" actId="20577"/>
        <pc:sldMkLst>
          <pc:docMk/>
          <pc:sldMk cId="2148601356" sldId="488"/>
        </pc:sldMkLst>
        <pc:spChg chg="mod">
          <ac:chgData name="Niemi-Kaija, Kristiina" userId="S::pakrniem@jyu.fi::bfde1d10-a5ab-42e7-88b4-a5e5307565aa" providerId="AD" clId="Web-{B215774D-A5D8-493B-9FF4-743A6CF8031D}" dt="2023-11-03T06:56:20.262" v="12" actId="20577"/>
          <ac:spMkLst>
            <pc:docMk/>
            <pc:sldMk cId="2148601356" sldId="488"/>
            <ac:spMk id="9" creationId="{30186D43-371E-5E6C-B202-671E2DE71562}"/>
          </ac:spMkLst>
        </pc:spChg>
      </pc:sldChg>
    </pc:docChg>
  </pc:docChgLst>
  <pc:docChgLst>
    <pc:chgData name="Koliseva, Anniina" userId="S::siheanko@jyu.fi::472b6387-6edb-46d8-a30c-0cc747881d7d" providerId="AD" clId="Web-{D1EC4863-380C-1E59-6506-21F11E30AC52}"/>
    <pc:docChg chg="addSld delSld modSld sldOrd addMainMaster modMainMaster">
      <pc:chgData name="Koliseva, Anniina" userId="S::siheanko@jyu.fi::472b6387-6edb-46d8-a30c-0cc747881d7d" providerId="AD" clId="Web-{D1EC4863-380C-1E59-6506-21F11E30AC52}" dt="2023-11-02T13:34:50.998" v="530"/>
      <pc:docMkLst>
        <pc:docMk/>
      </pc:docMkLst>
      <pc:sldChg chg="addSp delSp modSp">
        <pc:chgData name="Koliseva, Anniina" userId="S::siheanko@jyu.fi::472b6387-6edb-46d8-a30c-0cc747881d7d" providerId="AD" clId="Web-{D1EC4863-380C-1E59-6506-21F11E30AC52}" dt="2023-11-02T12:45:56.861" v="21" actId="14100"/>
        <pc:sldMkLst>
          <pc:docMk/>
          <pc:sldMk cId="2629313408" sldId="257"/>
        </pc:sldMkLst>
        <pc:picChg chg="add del mod">
          <ac:chgData name="Koliseva, Anniina" userId="S::siheanko@jyu.fi::472b6387-6edb-46d8-a30c-0cc747881d7d" providerId="AD" clId="Web-{D1EC4863-380C-1E59-6506-21F11E30AC52}" dt="2023-11-02T12:43:05.561" v="15"/>
          <ac:picMkLst>
            <pc:docMk/>
            <pc:sldMk cId="2629313408" sldId="257"/>
            <ac:picMk id="3" creationId="{BC8BB012-E3D7-726B-627B-3CA40E7FA83C}"/>
          </ac:picMkLst>
        </pc:picChg>
        <pc:picChg chg="del mod">
          <ac:chgData name="Koliseva, Anniina" userId="S::siheanko@jyu.fi::472b6387-6edb-46d8-a30c-0cc747881d7d" providerId="AD" clId="Web-{D1EC4863-380C-1E59-6506-21F11E30AC52}" dt="2023-11-02T12:45:45.970" v="19"/>
          <ac:picMkLst>
            <pc:docMk/>
            <pc:sldMk cId="2629313408" sldId="257"/>
            <ac:picMk id="4" creationId="{EAC7F0E3-7E6E-7837-5A2A-C2BAF0BD95F5}"/>
          </ac:picMkLst>
        </pc:picChg>
        <pc:picChg chg="add del mod">
          <ac:chgData name="Koliseva, Anniina" userId="S::siheanko@jyu.fi::472b6387-6edb-46d8-a30c-0cc747881d7d" providerId="AD" clId="Web-{D1EC4863-380C-1E59-6506-21F11E30AC52}" dt="2023-11-02T12:42:58.795" v="12"/>
          <ac:picMkLst>
            <pc:docMk/>
            <pc:sldMk cId="2629313408" sldId="257"/>
            <ac:picMk id="8" creationId="{B0375AD2-2B49-793A-4A9E-BBB718AC6B03}"/>
          </ac:picMkLst>
        </pc:picChg>
        <pc:picChg chg="add del mod">
          <ac:chgData name="Koliseva, Anniina" userId="S::siheanko@jyu.fi::472b6387-6edb-46d8-a30c-0cc747881d7d" providerId="AD" clId="Web-{D1EC4863-380C-1E59-6506-21F11E30AC52}" dt="2023-11-02T12:42:57.686" v="11"/>
          <ac:picMkLst>
            <pc:docMk/>
            <pc:sldMk cId="2629313408" sldId="257"/>
            <ac:picMk id="9" creationId="{3C468F87-3B91-6A2C-F71B-7965497A444A}"/>
          </ac:picMkLst>
        </pc:picChg>
        <pc:picChg chg="add mod">
          <ac:chgData name="Koliseva, Anniina" userId="S::siheanko@jyu.fi::472b6387-6edb-46d8-a30c-0cc747881d7d" providerId="AD" clId="Web-{D1EC4863-380C-1E59-6506-21F11E30AC52}" dt="2023-11-02T12:45:56.861" v="21" actId="14100"/>
          <ac:picMkLst>
            <pc:docMk/>
            <pc:sldMk cId="2629313408" sldId="257"/>
            <ac:picMk id="10" creationId="{683595F7-0BB3-949C-A8C2-6B07BEB2C2E7}"/>
          </ac:picMkLst>
        </pc:picChg>
      </pc:sldChg>
      <pc:sldChg chg="addSp delSp modSp mod ord modClrScheme chgLayout">
        <pc:chgData name="Koliseva, Anniina" userId="S::siheanko@jyu.fi::472b6387-6edb-46d8-a30c-0cc747881d7d" providerId="AD" clId="Web-{D1EC4863-380C-1E59-6506-21F11E30AC52}" dt="2023-11-02T13:34:20.294" v="529" actId="20577"/>
        <pc:sldMkLst>
          <pc:docMk/>
          <pc:sldMk cId="1509571103" sldId="476"/>
        </pc:sldMkLst>
        <pc:spChg chg="mod ord">
          <ac:chgData name="Koliseva, Anniina" userId="S::siheanko@jyu.fi::472b6387-6edb-46d8-a30c-0cc747881d7d" providerId="AD" clId="Web-{D1EC4863-380C-1E59-6506-21F11E30AC52}" dt="2023-11-02T12:49:59.788" v="37"/>
          <ac:spMkLst>
            <pc:docMk/>
            <pc:sldMk cId="1509571103" sldId="476"/>
            <ac:spMk id="2" creationId="{00000000-0000-0000-0000-000000000000}"/>
          </ac:spMkLst>
        </pc:spChg>
        <pc:spChg chg="add del mod">
          <ac:chgData name="Koliseva, Anniina" userId="S::siheanko@jyu.fi::472b6387-6edb-46d8-a30c-0cc747881d7d" providerId="AD" clId="Web-{D1EC4863-380C-1E59-6506-21F11E30AC52}" dt="2023-11-02T12:49:05.568" v="31"/>
          <ac:spMkLst>
            <pc:docMk/>
            <pc:sldMk cId="1509571103" sldId="476"/>
            <ac:spMk id="3" creationId="{C3EDA12F-7158-DECF-77DD-6594459BF39E}"/>
          </ac:spMkLst>
        </pc:spChg>
        <pc:spChg chg="add mod">
          <ac:chgData name="Koliseva, Anniina" userId="S::siheanko@jyu.fi::472b6387-6edb-46d8-a30c-0cc747881d7d" providerId="AD" clId="Web-{D1EC4863-380C-1E59-6506-21F11E30AC52}" dt="2023-11-02T13:34:20.294" v="529" actId="20577"/>
          <ac:spMkLst>
            <pc:docMk/>
            <pc:sldMk cId="1509571103" sldId="476"/>
            <ac:spMk id="4" creationId="{E15A69AA-9660-854E-7A45-538806072B72}"/>
          </ac:spMkLst>
        </pc:spChg>
        <pc:spChg chg="mod ord">
          <ac:chgData name="Koliseva, Anniina" userId="S::siheanko@jyu.fi::472b6387-6edb-46d8-a30c-0cc747881d7d" providerId="AD" clId="Web-{D1EC4863-380C-1E59-6506-21F11E30AC52}" dt="2023-11-02T12:49:59.788" v="37"/>
          <ac:spMkLst>
            <pc:docMk/>
            <pc:sldMk cId="1509571103" sldId="476"/>
            <ac:spMk id="5" creationId="{00000000-0000-0000-0000-000000000000}"/>
          </ac:spMkLst>
        </pc:spChg>
        <pc:spChg chg="mod ord">
          <ac:chgData name="Koliseva, Anniina" userId="S::siheanko@jyu.fi::472b6387-6edb-46d8-a30c-0cc747881d7d" providerId="AD" clId="Web-{D1EC4863-380C-1E59-6506-21F11E30AC52}" dt="2023-11-02T12:49:59.788" v="37"/>
          <ac:spMkLst>
            <pc:docMk/>
            <pc:sldMk cId="1509571103" sldId="476"/>
            <ac:spMk id="6" creationId="{00000000-0000-0000-0000-000000000000}"/>
          </ac:spMkLst>
        </pc:spChg>
        <pc:spChg chg="mod ord">
          <ac:chgData name="Koliseva, Anniina" userId="S::siheanko@jyu.fi::472b6387-6edb-46d8-a30c-0cc747881d7d" providerId="AD" clId="Web-{D1EC4863-380C-1E59-6506-21F11E30AC52}" dt="2023-11-02T12:49:59.788" v="37"/>
          <ac:spMkLst>
            <pc:docMk/>
            <pc:sldMk cId="1509571103" sldId="476"/>
            <ac:spMk id="7" creationId="{00000000-0000-0000-0000-000000000000}"/>
          </ac:spMkLst>
        </pc:spChg>
        <pc:spChg chg="mod ord">
          <ac:chgData name="Koliseva, Anniina" userId="S::siheanko@jyu.fi::472b6387-6edb-46d8-a30c-0cc747881d7d" providerId="AD" clId="Web-{D1EC4863-380C-1E59-6506-21F11E30AC52}" dt="2023-11-02T12:49:59.788" v="37"/>
          <ac:spMkLst>
            <pc:docMk/>
            <pc:sldMk cId="1509571103" sldId="476"/>
            <ac:spMk id="11" creationId="{E2FFC522-7B29-495D-BA1B-40547840E320}"/>
          </ac:spMkLst>
        </pc:spChg>
        <pc:picChg chg="mod ord">
          <ac:chgData name="Koliseva, Anniina" userId="S::siheanko@jyu.fi::472b6387-6edb-46d8-a30c-0cc747881d7d" providerId="AD" clId="Web-{D1EC4863-380C-1E59-6506-21F11E30AC52}" dt="2023-11-02T12:49:59.788" v="37"/>
          <ac:picMkLst>
            <pc:docMk/>
            <pc:sldMk cId="1509571103" sldId="476"/>
            <ac:picMk id="39" creationId="{4D207A9D-AB91-417C-A729-A789E50BE882}"/>
          </ac:picMkLst>
        </pc:picChg>
      </pc:sldChg>
      <pc:sldChg chg="add ord">
        <pc:chgData name="Koliseva, Anniina" userId="S::siheanko@jyu.fi::472b6387-6edb-46d8-a30c-0cc747881d7d" providerId="AD" clId="Web-{D1EC4863-380C-1E59-6506-21F11E30AC52}" dt="2023-11-02T13:34:50.998" v="530"/>
        <pc:sldMkLst>
          <pc:docMk/>
          <pc:sldMk cId="920975210" sldId="477"/>
        </pc:sldMkLst>
      </pc:sldChg>
      <pc:sldChg chg="new del">
        <pc:chgData name="Koliseva, Anniina" userId="S::siheanko@jyu.fi::472b6387-6edb-46d8-a30c-0cc747881d7d" providerId="AD" clId="Web-{D1EC4863-380C-1E59-6506-21F11E30AC52}" dt="2023-11-02T12:49:33.584" v="35"/>
        <pc:sldMkLst>
          <pc:docMk/>
          <pc:sldMk cId="3576168704" sldId="477"/>
        </pc:sldMkLst>
      </pc:sldChg>
      <pc:sldChg chg="add">
        <pc:chgData name="Koliseva, Anniina" userId="S::siheanko@jyu.fi::472b6387-6edb-46d8-a30c-0cc747881d7d" providerId="AD" clId="Web-{D1EC4863-380C-1E59-6506-21F11E30AC52}" dt="2023-11-02T13:00:05.097" v="39"/>
        <pc:sldMkLst>
          <pc:docMk/>
          <pc:sldMk cId="3553352852" sldId="478"/>
        </pc:sldMkLst>
      </pc:sldChg>
      <pc:sldChg chg="add">
        <pc:chgData name="Koliseva, Anniina" userId="S::siheanko@jyu.fi::472b6387-6edb-46d8-a30c-0cc747881d7d" providerId="AD" clId="Web-{D1EC4863-380C-1E59-6506-21F11E30AC52}" dt="2023-11-02T13:00:05.222" v="40"/>
        <pc:sldMkLst>
          <pc:docMk/>
          <pc:sldMk cId="3533804790" sldId="479"/>
        </pc:sldMkLst>
      </pc:sldChg>
      <pc:sldChg chg="add">
        <pc:chgData name="Koliseva, Anniina" userId="S::siheanko@jyu.fi::472b6387-6edb-46d8-a30c-0cc747881d7d" providerId="AD" clId="Web-{D1EC4863-380C-1E59-6506-21F11E30AC52}" dt="2023-11-02T13:00:05.363" v="41"/>
        <pc:sldMkLst>
          <pc:docMk/>
          <pc:sldMk cId="1668637036" sldId="480"/>
        </pc:sldMkLst>
      </pc:sldChg>
      <pc:sldChg chg="add">
        <pc:chgData name="Koliseva, Anniina" userId="S::siheanko@jyu.fi::472b6387-6edb-46d8-a30c-0cc747881d7d" providerId="AD" clId="Web-{D1EC4863-380C-1E59-6506-21F11E30AC52}" dt="2023-11-02T13:00:59.442" v="42"/>
        <pc:sldMkLst>
          <pc:docMk/>
          <pc:sldMk cId="3023889189" sldId="481"/>
        </pc:sldMkLst>
      </pc:sldChg>
      <pc:sldChg chg="add">
        <pc:chgData name="Koliseva, Anniina" userId="S::siheanko@jyu.fi::472b6387-6edb-46d8-a30c-0cc747881d7d" providerId="AD" clId="Web-{D1EC4863-380C-1E59-6506-21F11E30AC52}" dt="2023-11-02T13:01:33.005" v="43"/>
        <pc:sldMkLst>
          <pc:docMk/>
          <pc:sldMk cId="883481298" sldId="482"/>
        </pc:sldMkLst>
      </pc:sldChg>
      <pc:sldChg chg="add">
        <pc:chgData name="Koliseva, Anniina" userId="S::siheanko@jyu.fi::472b6387-6edb-46d8-a30c-0cc747881d7d" providerId="AD" clId="Web-{D1EC4863-380C-1E59-6506-21F11E30AC52}" dt="2023-11-02T13:01:33.130" v="44"/>
        <pc:sldMkLst>
          <pc:docMk/>
          <pc:sldMk cId="96093676" sldId="483"/>
        </pc:sldMkLst>
      </pc:sldChg>
      <pc:sldChg chg="add">
        <pc:chgData name="Koliseva, Anniina" userId="S::siheanko@jyu.fi::472b6387-6edb-46d8-a30c-0cc747881d7d" providerId="AD" clId="Web-{D1EC4863-380C-1E59-6506-21F11E30AC52}" dt="2023-11-02T13:01:33.208" v="45"/>
        <pc:sldMkLst>
          <pc:docMk/>
          <pc:sldMk cId="1137750610" sldId="484"/>
        </pc:sldMkLst>
      </pc:sldChg>
      <pc:sldChg chg="addSp delSp modSp new mod modClrScheme chgLayout">
        <pc:chgData name="Koliseva, Anniina" userId="S::siheanko@jyu.fi::472b6387-6edb-46d8-a30c-0cc747881d7d" providerId="AD" clId="Web-{D1EC4863-380C-1E59-6506-21F11E30AC52}" dt="2023-11-02T13:19:36.511" v="169" actId="1076"/>
        <pc:sldMkLst>
          <pc:docMk/>
          <pc:sldMk cId="210862856" sldId="485"/>
        </pc:sldMkLst>
        <pc:spChg chg="mod ord">
          <ac:chgData name="Koliseva, Anniina" userId="S::siheanko@jyu.fi::472b6387-6edb-46d8-a30c-0cc747881d7d" providerId="AD" clId="Web-{D1EC4863-380C-1E59-6506-21F11E30AC52}" dt="2023-11-02T13:19:36.511" v="169" actId="1076"/>
          <ac:spMkLst>
            <pc:docMk/>
            <pc:sldMk cId="210862856" sldId="485"/>
            <ac:spMk id="2" creationId="{45EC40D4-3621-A3F4-4C82-FF317E354587}"/>
          </ac:spMkLst>
        </pc:spChg>
        <pc:spChg chg="mod ord">
          <ac:chgData name="Koliseva, Anniina" userId="S::siheanko@jyu.fi::472b6387-6edb-46d8-a30c-0cc747881d7d" providerId="AD" clId="Web-{D1EC4863-380C-1E59-6506-21F11E30AC52}" dt="2023-11-02T13:19:13.245" v="167" actId="20577"/>
          <ac:spMkLst>
            <pc:docMk/>
            <pc:sldMk cId="210862856" sldId="485"/>
            <ac:spMk id="3" creationId="{E42FE92A-F040-9BA7-619A-CCC4C8243802}"/>
          </ac:spMkLst>
        </pc:spChg>
        <pc:spChg chg="del">
          <ac:chgData name="Koliseva, Anniina" userId="S::siheanko@jyu.fi::472b6387-6edb-46d8-a30c-0cc747881d7d" providerId="AD" clId="Web-{D1EC4863-380C-1E59-6506-21F11E30AC52}" dt="2023-11-02T13:05:42.072" v="47"/>
          <ac:spMkLst>
            <pc:docMk/>
            <pc:sldMk cId="210862856" sldId="485"/>
            <ac:spMk id="4" creationId="{BC9143B9-945F-0A56-D809-7A1F0C57EF29}"/>
          </ac:spMkLst>
        </pc:spChg>
        <pc:picChg chg="add del mod">
          <ac:chgData name="Koliseva, Anniina" userId="S::siheanko@jyu.fi::472b6387-6edb-46d8-a30c-0cc747881d7d" providerId="AD" clId="Web-{D1EC4863-380C-1E59-6506-21F11E30AC52}" dt="2023-11-02T13:05:48.901" v="51"/>
          <ac:picMkLst>
            <pc:docMk/>
            <pc:sldMk cId="210862856" sldId="485"/>
            <ac:picMk id="5" creationId="{A76725EA-6EAD-CDBC-BDCA-A6366F31B537}"/>
          </ac:picMkLst>
        </pc:picChg>
        <pc:picChg chg="add del mod">
          <ac:chgData name="Koliseva, Anniina" userId="S::siheanko@jyu.fi::472b6387-6edb-46d8-a30c-0cc747881d7d" providerId="AD" clId="Web-{D1EC4863-380C-1E59-6506-21F11E30AC52}" dt="2023-11-02T13:06:14.151" v="53"/>
          <ac:picMkLst>
            <pc:docMk/>
            <pc:sldMk cId="210862856" sldId="485"/>
            <ac:picMk id="6" creationId="{F6CE699B-A5DA-CEEA-3A98-5CEA3B89365E}"/>
          </ac:picMkLst>
        </pc:picChg>
        <pc:picChg chg="add del mod">
          <ac:chgData name="Koliseva, Anniina" userId="S::siheanko@jyu.fi::472b6387-6edb-46d8-a30c-0cc747881d7d" providerId="AD" clId="Web-{D1EC4863-380C-1E59-6506-21F11E30AC52}" dt="2023-11-02T13:06:38.105" v="57"/>
          <ac:picMkLst>
            <pc:docMk/>
            <pc:sldMk cId="210862856" sldId="485"/>
            <ac:picMk id="7" creationId="{27FF40D0-D910-9409-2A4F-CC5ABD911217}"/>
          </ac:picMkLst>
        </pc:picChg>
        <pc:picChg chg="add mod">
          <ac:chgData name="Koliseva, Anniina" userId="S::siheanko@jyu.fi::472b6387-6edb-46d8-a30c-0cc747881d7d" providerId="AD" clId="Web-{D1EC4863-380C-1E59-6506-21F11E30AC52}" dt="2023-11-02T13:18:48.338" v="159" actId="1076"/>
          <ac:picMkLst>
            <pc:docMk/>
            <pc:sldMk cId="210862856" sldId="485"/>
            <ac:picMk id="8" creationId="{CC0F7578-AA05-0BB4-207C-E15887E7AD05}"/>
          </ac:picMkLst>
        </pc:picChg>
        <pc:picChg chg="add mod">
          <ac:chgData name="Koliseva, Anniina" userId="S::siheanko@jyu.fi::472b6387-6edb-46d8-a30c-0cc747881d7d" providerId="AD" clId="Web-{D1EC4863-380C-1E59-6506-21F11E30AC52}" dt="2023-11-02T13:13:14.285" v="79" actId="1076"/>
          <ac:picMkLst>
            <pc:docMk/>
            <pc:sldMk cId="210862856" sldId="485"/>
            <ac:picMk id="9" creationId="{64B4FCCA-A1D2-F1F1-F2C2-977BA425A362}"/>
          </ac:picMkLst>
        </pc:picChg>
      </pc:sldChg>
      <pc:sldMasterChg chg="add addSldLayout">
        <pc:chgData name="Koliseva, Anniina" userId="S::siheanko@jyu.fi::472b6387-6edb-46d8-a30c-0cc747881d7d" providerId="AD" clId="Web-{D1EC4863-380C-1E59-6506-21F11E30AC52}" dt="2023-11-02T13:00:04.613" v="38"/>
        <pc:sldMasterMkLst>
          <pc:docMk/>
          <pc:sldMasterMk cId="0" sldId="2147483667"/>
        </pc:sldMasterMkLst>
        <pc:sldLayoutChg chg="add">
          <pc:chgData name="Koliseva, Anniina" userId="S::siheanko@jyu.fi::472b6387-6edb-46d8-a30c-0cc747881d7d" providerId="AD" clId="Web-{D1EC4863-380C-1E59-6506-21F11E30AC52}" dt="2023-11-02T13:00:04.613" v="38"/>
          <pc:sldLayoutMkLst>
            <pc:docMk/>
            <pc:sldMasterMk cId="0" sldId="2147483667"/>
            <pc:sldLayoutMk cId="0" sldId="2147483648"/>
          </pc:sldLayoutMkLst>
        </pc:sldLayoutChg>
        <pc:sldLayoutChg chg="add">
          <pc:chgData name="Koliseva, Anniina" userId="S::siheanko@jyu.fi::472b6387-6edb-46d8-a30c-0cc747881d7d" providerId="AD" clId="Web-{D1EC4863-380C-1E59-6506-21F11E30AC52}" dt="2023-11-02T13:00:04.613" v="38"/>
          <pc:sldLayoutMkLst>
            <pc:docMk/>
            <pc:sldMasterMk cId="0" sldId="2147483667"/>
            <pc:sldLayoutMk cId="0" sldId="2147483649"/>
          </pc:sldLayoutMkLst>
        </pc:sldLayoutChg>
        <pc:sldLayoutChg chg="add">
          <pc:chgData name="Koliseva, Anniina" userId="S::siheanko@jyu.fi::472b6387-6edb-46d8-a30c-0cc747881d7d" providerId="AD" clId="Web-{D1EC4863-380C-1E59-6506-21F11E30AC52}" dt="2023-11-02T13:00:04.613" v="38"/>
          <pc:sldLayoutMkLst>
            <pc:docMk/>
            <pc:sldMasterMk cId="0" sldId="2147483667"/>
            <pc:sldLayoutMk cId="0" sldId="2147483650"/>
          </pc:sldLayoutMkLst>
        </pc:sldLayoutChg>
        <pc:sldLayoutChg chg="add">
          <pc:chgData name="Koliseva, Anniina" userId="S::siheanko@jyu.fi::472b6387-6edb-46d8-a30c-0cc747881d7d" providerId="AD" clId="Web-{D1EC4863-380C-1E59-6506-21F11E30AC52}" dt="2023-11-02T13:00:04.613" v="38"/>
          <pc:sldLayoutMkLst>
            <pc:docMk/>
            <pc:sldMasterMk cId="0" sldId="2147483667"/>
            <pc:sldLayoutMk cId="0" sldId="2147483651"/>
          </pc:sldLayoutMkLst>
        </pc:sldLayoutChg>
        <pc:sldLayoutChg chg="add">
          <pc:chgData name="Koliseva, Anniina" userId="S::siheanko@jyu.fi::472b6387-6edb-46d8-a30c-0cc747881d7d" providerId="AD" clId="Web-{D1EC4863-380C-1E59-6506-21F11E30AC52}" dt="2023-11-02T13:00:04.613" v="38"/>
          <pc:sldLayoutMkLst>
            <pc:docMk/>
            <pc:sldMasterMk cId="0" sldId="2147483667"/>
            <pc:sldLayoutMk cId="0" sldId="2147483652"/>
          </pc:sldLayoutMkLst>
        </pc:sldLayoutChg>
        <pc:sldLayoutChg chg="add">
          <pc:chgData name="Koliseva, Anniina" userId="S::siheanko@jyu.fi::472b6387-6edb-46d8-a30c-0cc747881d7d" providerId="AD" clId="Web-{D1EC4863-380C-1E59-6506-21F11E30AC52}" dt="2023-11-02T13:00:04.613" v="38"/>
          <pc:sldLayoutMkLst>
            <pc:docMk/>
            <pc:sldMasterMk cId="0" sldId="2147483667"/>
            <pc:sldLayoutMk cId="0" sldId="2147483653"/>
          </pc:sldLayoutMkLst>
        </pc:sldLayoutChg>
        <pc:sldLayoutChg chg="add">
          <pc:chgData name="Koliseva, Anniina" userId="S::siheanko@jyu.fi::472b6387-6edb-46d8-a30c-0cc747881d7d" providerId="AD" clId="Web-{D1EC4863-380C-1E59-6506-21F11E30AC52}" dt="2023-11-02T13:00:04.613" v="38"/>
          <pc:sldLayoutMkLst>
            <pc:docMk/>
            <pc:sldMasterMk cId="0" sldId="2147483667"/>
            <pc:sldLayoutMk cId="0" sldId="2147483654"/>
          </pc:sldLayoutMkLst>
        </pc:sldLayoutChg>
        <pc:sldLayoutChg chg="add">
          <pc:chgData name="Koliseva, Anniina" userId="S::siheanko@jyu.fi::472b6387-6edb-46d8-a30c-0cc747881d7d" providerId="AD" clId="Web-{D1EC4863-380C-1E59-6506-21F11E30AC52}" dt="2023-11-02T13:00:04.613" v="38"/>
          <pc:sldLayoutMkLst>
            <pc:docMk/>
            <pc:sldMasterMk cId="0" sldId="2147483667"/>
            <pc:sldLayoutMk cId="0" sldId="2147483655"/>
          </pc:sldLayoutMkLst>
        </pc:sldLayoutChg>
        <pc:sldLayoutChg chg="add">
          <pc:chgData name="Koliseva, Anniina" userId="S::siheanko@jyu.fi::472b6387-6edb-46d8-a30c-0cc747881d7d" providerId="AD" clId="Web-{D1EC4863-380C-1E59-6506-21F11E30AC52}" dt="2023-11-02T13:00:04.613" v="38"/>
          <pc:sldLayoutMkLst>
            <pc:docMk/>
            <pc:sldMasterMk cId="0" sldId="2147483667"/>
            <pc:sldLayoutMk cId="0" sldId="2147483656"/>
          </pc:sldLayoutMkLst>
        </pc:sldLayoutChg>
        <pc:sldLayoutChg chg="add">
          <pc:chgData name="Koliseva, Anniina" userId="S::siheanko@jyu.fi::472b6387-6edb-46d8-a30c-0cc747881d7d" providerId="AD" clId="Web-{D1EC4863-380C-1E59-6506-21F11E30AC52}" dt="2023-11-02T13:00:04.613" v="38"/>
          <pc:sldLayoutMkLst>
            <pc:docMk/>
            <pc:sldMasterMk cId="0" sldId="2147483667"/>
            <pc:sldLayoutMk cId="0" sldId="2147483657"/>
          </pc:sldLayoutMkLst>
        </pc:sldLayoutChg>
        <pc:sldLayoutChg chg="add">
          <pc:chgData name="Koliseva, Anniina" userId="S::siheanko@jyu.fi::472b6387-6edb-46d8-a30c-0cc747881d7d" providerId="AD" clId="Web-{D1EC4863-380C-1E59-6506-21F11E30AC52}" dt="2023-11-02T13:00:04.613" v="38"/>
          <pc:sldLayoutMkLst>
            <pc:docMk/>
            <pc:sldMasterMk cId="0" sldId="2147483667"/>
            <pc:sldLayoutMk cId="0" sldId="2147483658"/>
          </pc:sldLayoutMkLst>
        </pc:sldLayoutChg>
      </pc:sldMasterChg>
      <pc:sldMasterChg chg="add addSldLayout">
        <pc:chgData name="Koliseva, Anniina" userId="S::siheanko@jyu.fi::472b6387-6edb-46d8-a30c-0cc747881d7d" providerId="AD" clId="Web-{D1EC4863-380C-1E59-6506-21F11E30AC52}" dt="2023-11-02T13:01:33.005" v="43"/>
        <pc:sldMasterMkLst>
          <pc:docMk/>
          <pc:sldMasterMk cId="0" sldId="2147483668"/>
        </pc:sldMasterMkLst>
        <pc:sldLayoutChg chg="add">
          <pc:chgData name="Koliseva, Anniina" userId="S::siheanko@jyu.fi::472b6387-6edb-46d8-a30c-0cc747881d7d" providerId="AD" clId="Web-{D1EC4863-380C-1E59-6506-21F11E30AC52}" dt="2023-11-02T13:01:33.005" v="43"/>
          <pc:sldLayoutMkLst>
            <pc:docMk/>
            <pc:sldMasterMk cId="0" sldId="2147483668"/>
            <pc:sldLayoutMk cId="0" sldId="2147483659"/>
          </pc:sldLayoutMkLst>
        </pc:sldLayoutChg>
        <pc:sldLayoutChg chg="add">
          <pc:chgData name="Koliseva, Anniina" userId="S::siheanko@jyu.fi::472b6387-6edb-46d8-a30c-0cc747881d7d" providerId="AD" clId="Web-{D1EC4863-380C-1E59-6506-21F11E30AC52}" dt="2023-11-02T13:01:33.005" v="43"/>
          <pc:sldLayoutMkLst>
            <pc:docMk/>
            <pc:sldMasterMk cId="0" sldId="2147483668"/>
            <pc:sldLayoutMk cId="0" sldId="2147483660"/>
          </pc:sldLayoutMkLst>
        </pc:sldLayoutChg>
        <pc:sldLayoutChg chg="add">
          <pc:chgData name="Koliseva, Anniina" userId="S::siheanko@jyu.fi::472b6387-6edb-46d8-a30c-0cc747881d7d" providerId="AD" clId="Web-{D1EC4863-380C-1E59-6506-21F11E30AC52}" dt="2023-11-02T13:01:33.005" v="43"/>
          <pc:sldLayoutMkLst>
            <pc:docMk/>
            <pc:sldMasterMk cId="0" sldId="2147483668"/>
            <pc:sldLayoutMk cId="0" sldId="2147483661"/>
          </pc:sldLayoutMkLst>
        </pc:sldLayoutChg>
        <pc:sldLayoutChg chg="add">
          <pc:chgData name="Koliseva, Anniina" userId="S::siheanko@jyu.fi::472b6387-6edb-46d8-a30c-0cc747881d7d" providerId="AD" clId="Web-{D1EC4863-380C-1E59-6506-21F11E30AC52}" dt="2023-11-02T13:01:33.005" v="43"/>
          <pc:sldLayoutMkLst>
            <pc:docMk/>
            <pc:sldMasterMk cId="0" sldId="2147483668"/>
            <pc:sldLayoutMk cId="0" sldId="2147483662"/>
          </pc:sldLayoutMkLst>
        </pc:sldLayoutChg>
        <pc:sldLayoutChg chg="add">
          <pc:chgData name="Koliseva, Anniina" userId="S::siheanko@jyu.fi::472b6387-6edb-46d8-a30c-0cc747881d7d" providerId="AD" clId="Web-{D1EC4863-380C-1E59-6506-21F11E30AC52}" dt="2023-11-02T13:01:33.005" v="43"/>
          <pc:sldLayoutMkLst>
            <pc:docMk/>
            <pc:sldMasterMk cId="0" sldId="2147483668"/>
            <pc:sldLayoutMk cId="0" sldId="2147483663"/>
          </pc:sldLayoutMkLst>
        </pc:sldLayoutChg>
        <pc:sldLayoutChg chg="add">
          <pc:chgData name="Koliseva, Anniina" userId="S::siheanko@jyu.fi::472b6387-6edb-46d8-a30c-0cc747881d7d" providerId="AD" clId="Web-{D1EC4863-380C-1E59-6506-21F11E30AC52}" dt="2023-11-02T13:01:33.005" v="43"/>
          <pc:sldLayoutMkLst>
            <pc:docMk/>
            <pc:sldMasterMk cId="0" sldId="2147483668"/>
            <pc:sldLayoutMk cId="0" sldId="2147483664"/>
          </pc:sldLayoutMkLst>
        </pc:sldLayoutChg>
        <pc:sldLayoutChg chg="add">
          <pc:chgData name="Koliseva, Anniina" userId="S::siheanko@jyu.fi::472b6387-6edb-46d8-a30c-0cc747881d7d" providerId="AD" clId="Web-{D1EC4863-380C-1E59-6506-21F11E30AC52}" dt="2023-11-02T13:01:33.005" v="43"/>
          <pc:sldLayoutMkLst>
            <pc:docMk/>
            <pc:sldMasterMk cId="0" sldId="2147483668"/>
            <pc:sldLayoutMk cId="0" sldId="2147483665"/>
          </pc:sldLayoutMkLst>
        </pc:sldLayoutChg>
        <pc:sldLayoutChg chg="add">
          <pc:chgData name="Koliseva, Anniina" userId="S::siheanko@jyu.fi::472b6387-6edb-46d8-a30c-0cc747881d7d" providerId="AD" clId="Web-{D1EC4863-380C-1E59-6506-21F11E30AC52}" dt="2023-11-02T13:01:33.005" v="43"/>
          <pc:sldLayoutMkLst>
            <pc:docMk/>
            <pc:sldMasterMk cId="0" sldId="2147483668"/>
            <pc:sldLayoutMk cId="0" sldId="2147483666"/>
          </pc:sldLayoutMkLst>
        </pc:sldLayoutChg>
      </pc:sldMasterChg>
      <pc:sldMasterChg chg="replId modSldLayout">
        <pc:chgData name="Koliseva, Anniina" userId="S::siheanko@jyu.fi::472b6387-6edb-46d8-a30c-0cc747881d7d" providerId="AD" clId="Web-{D1EC4863-380C-1E59-6506-21F11E30AC52}" dt="2023-11-02T13:01:33.005" v="43"/>
        <pc:sldMasterMkLst>
          <pc:docMk/>
          <pc:sldMasterMk cId="1876378037" sldId="2147483732"/>
        </pc:sldMasterMkLst>
        <pc:sldLayoutChg chg="replId">
          <pc:chgData name="Koliseva, Anniina" userId="S::siheanko@jyu.fi::472b6387-6edb-46d8-a30c-0cc747881d7d" providerId="AD" clId="Web-{D1EC4863-380C-1E59-6506-21F11E30AC52}" dt="2023-11-02T13:00:04.613" v="38"/>
          <pc:sldLayoutMkLst>
            <pc:docMk/>
            <pc:sldMasterMk cId="1876378037" sldId="2147483732"/>
            <pc:sldLayoutMk cId="2105716770" sldId="2147483731"/>
          </pc:sldLayoutMkLst>
        </pc:sldLayoutChg>
        <pc:sldLayoutChg chg="replId">
          <pc:chgData name="Koliseva, Anniina" userId="S::siheanko@jyu.fi::472b6387-6edb-46d8-a30c-0cc747881d7d" providerId="AD" clId="Web-{D1EC4863-380C-1E59-6506-21F11E30AC52}" dt="2023-11-02T13:00:04.613" v="38"/>
          <pc:sldLayoutMkLst>
            <pc:docMk/>
            <pc:sldMasterMk cId="1876378037" sldId="2147483732"/>
            <pc:sldLayoutMk cId="2784307209" sldId="2147483733"/>
          </pc:sldLayoutMkLst>
        </pc:sldLayoutChg>
        <pc:sldLayoutChg chg="replId">
          <pc:chgData name="Koliseva, Anniina" userId="S::siheanko@jyu.fi::472b6387-6edb-46d8-a30c-0cc747881d7d" providerId="AD" clId="Web-{D1EC4863-380C-1E59-6506-21F11E30AC52}" dt="2023-11-02T13:00:04.613" v="38"/>
          <pc:sldLayoutMkLst>
            <pc:docMk/>
            <pc:sldMasterMk cId="1876378037" sldId="2147483732"/>
            <pc:sldLayoutMk cId="743476340" sldId="2147483734"/>
          </pc:sldLayoutMkLst>
        </pc:sldLayoutChg>
        <pc:sldLayoutChg chg="replId">
          <pc:chgData name="Koliseva, Anniina" userId="S::siheanko@jyu.fi::472b6387-6edb-46d8-a30c-0cc747881d7d" providerId="AD" clId="Web-{D1EC4863-380C-1E59-6506-21F11E30AC52}" dt="2023-11-02T13:00:04.613" v="38"/>
          <pc:sldLayoutMkLst>
            <pc:docMk/>
            <pc:sldMasterMk cId="1876378037" sldId="2147483732"/>
            <pc:sldLayoutMk cId="1294014358" sldId="2147483735"/>
          </pc:sldLayoutMkLst>
        </pc:sldLayoutChg>
        <pc:sldLayoutChg chg="replId">
          <pc:chgData name="Koliseva, Anniina" userId="S::siheanko@jyu.fi::472b6387-6edb-46d8-a30c-0cc747881d7d" providerId="AD" clId="Web-{D1EC4863-380C-1E59-6506-21F11E30AC52}" dt="2023-11-02T13:00:04.613" v="38"/>
          <pc:sldLayoutMkLst>
            <pc:docMk/>
            <pc:sldMasterMk cId="1876378037" sldId="2147483732"/>
            <pc:sldLayoutMk cId="2382379593" sldId="2147483736"/>
          </pc:sldLayoutMkLst>
        </pc:sldLayoutChg>
        <pc:sldLayoutChg chg="replId">
          <pc:chgData name="Koliseva, Anniina" userId="S::siheanko@jyu.fi::472b6387-6edb-46d8-a30c-0cc747881d7d" providerId="AD" clId="Web-{D1EC4863-380C-1E59-6506-21F11E30AC52}" dt="2023-11-02T13:00:04.613" v="38"/>
          <pc:sldLayoutMkLst>
            <pc:docMk/>
            <pc:sldMasterMk cId="1876378037" sldId="2147483732"/>
            <pc:sldLayoutMk cId="179889741" sldId="2147483737"/>
          </pc:sldLayoutMkLst>
        </pc:sldLayoutChg>
        <pc:sldLayoutChg chg="replId">
          <pc:chgData name="Koliseva, Anniina" userId="S::siheanko@jyu.fi::472b6387-6edb-46d8-a30c-0cc747881d7d" providerId="AD" clId="Web-{D1EC4863-380C-1E59-6506-21F11E30AC52}" dt="2023-11-02T13:00:04.613" v="38"/>
          <pc:sldLayoutMkLst>
            <pc:docMk/>
            <pc:sldMasterMk cId="1876378037" sldId="2147483732"/>
            <pc:sldLayoutMk cId="3206310095" sldId="2147483738"/>
          </pc:sldLayoutMkLst>
        </pc:sldLayoutChg>
        <pc:sldLayoutChg chg="replId">
          <pc:chgData name="Koliseva, Anniina" userId="S::siheanko@jyu.fi::472b6387-6edb-46d8-a30c-0cc747881d7d" providerId="AD" clId="Web-{D1EC4863-380C-1E59-6506-21F11E30AC52}" dt="2023-11-02T13:00:04.613" v="38"/>
          <pc:sldLayoutMkLst>
            <pc:docMk/>
            <pc:sldMasterMk cId="1876378037" sldId="2147483732"/>
            <pc:sldLayoutMk cId="4031071518" sldId="2147483739"/>
          </pc:sldLayoutMkLst>
        </pc:sldLayoutChg>
        <pc:sldLayoutChg chg="replId">
          <pc:chgData name="Koliseva, Anniina" userId="S::siheanko@jyu.fi::472b6387-6edb-46d8-a30c-0cc747881d7d" providerId="AD" clId="Web-{D1EC4863-380C-1E59-6506-21F11E30AC52}" dt="2023-11-02T13:01:33.005" v="43"/>
          <pc:sldLayoutMkLst>
            <pc:docMk/>
            <pc:sldMasterMk cId="1876378037" sldId="2147483732"/>
            <pc:sldLayoutMk cId="3020222636" sldId="2147483740"/>
          </pc:sldLayoutMkLst>
        </pc:sldLayoutChg>
        <pc:sldLayoutChg chg="replId">
          <pc:chgData name="Koliseva, Anniina" userId="S::siheanko@jyu.fi::472b6387-6edb-46d8-a30c-0cc747881d7d" providerId="AD" clId="Web-{D1EC4863-380C-1E59-6506-21F11E30AC52}" dt="2023-11-02T13:01:33.005" v="43"/>
          <pc:sldLayoutMkLst>
            <pc:docMk/>
            <pc:sldMasterMk cId="1876378037" sldId="2147483732"/>
            <pc:sldLayoutMk cId="2727390767" sldId="2147483741"/>
          </pc:sldLayoutMkLst>
        </pc:sldLayoutChg>
        <pc:sldLayoutChg chg="replId">
          <pc:chgData name="Koliseva, Anniina" userId="S::siheanko@jyu.fi::472b6387-6edb-46d8-a30c-0cc747881d7d" providerId="AD" clId="Web-{D1EC4863-380C-1E59-6506-21F11E30AC52}" dt="2023-11-02T13:01:33.005" v="43"/>
          <pc:sldLayoutMkLst>
            <pc:docMk/>
            <pc:sldMasterMk cId="1876378037" sldId="2147483732"/>
            <pc:sldLayoutMk cId="1347363309" sldId="2147483742"/>
          </pc:sldLayoutMkLst>
        </pc:sldLayoutChg>
        <pc:sldLayoutChg chg="replId">
          <pc:chgData name="Koliseva, Anniina" userId="S::siheanko@jyu.fi::472b6387-6edb-46d8-a30c-0cc747881d7d" providerId="AD" clId="Web-{D1EC4863-380C-1E59-6506-21F11E30AC52}" dt="2023-11-02T13:01:33.005" v="43"/>
          <pc:sldLayoutMkLst>
            <pc:docMk/>
            <pc:sldMasterMk cId="1876378037" sldId="2147483732"/>
            <pc:sldLayoutMk cId="539552202" sldId="2147483743"/>
          </pc:sldLayoutMkLst>
        </pc:sldLayoutChg>
        <pc:sldLayoutChg chg="replId">
          <pc:chgData name="Koliseva, Anniina" userId="S::siheanko@jyu.fi::472b6387-6edb-46d8-a30c-0cc747881d7d" providerId="AD" clId="Web-{D1EC4863-380C-1E59-6506-21F11E30AC52}" dt="2023-11-02T13:01:33.005" v="43"/>
          <pc:sldLayoutMkLst>
            <pc:docMk/>
            <pc:sldMasterMk cId="1876378037" sldId="2147483732"/>
            <pc:sldLayoutMk cId="3928471589" sldId="2147483744"/>
          </pc:sldLayoutMkLst>
        </pc:sldLayoutChg>
        <pc:sldLayoutChg chg="replId">
          <pc:chgData name="Koliseva, Anniina" userId="S::siheanko@jyu.fi::472b6387-6edb-46d8-a30c-0cc747881d7d" providerId="AD" clId="Web-{D1EC4863-380C-1E59-6506-21F11E30AC52}" dt="2023-11-02T13:01:33.005" v="43"/>
          <pc:sldLayoutMkLst>
            <pc:docMk/>
            <pc:sldMasterMk cId="1876378037" sldId="2147483732"/>
            <pc:sldLayoutMk cId="690811077" sldId="2147483745"/>
          </pc:sldLayoutMkLst>
        </pc:sldLayoutChg>
        <pc:sldLayoutChg chg="replId">
          <pc:chgData name="Koliseva, Anniina" userId="S::siheanko@jyu.fi::472b6387-6edb-46d8-a30c-0cc747881d7d" providerId="AD" clId="Web-{D1EC4863-380C-1E59-6506-21F11E30AC52}" dt="2023-11-02T13:01:33.005" v="43"/>
          <pc:sldLayoutMkLst>
            <pc:docMk/>
            <pc:sldMasterMk cId="1876378037" sldId="2147483732"/>
            <pc:sldLayoutMk cId="2494605880" sldId="2147483746"/>
          </pc:sldLayoutMkLst>
        </pc:sldLayoutChg>
        <pc:sldLayoutChg chg="replId">
          <pc:chgData name="Koliseva, Anniina" userId="S::siheanko@jyu.fi::472b6387-6edb-46d8-a30c-0cc747881d7d" providerId="AD" clId="Web-{D1EC4863-380C-1E59-6506-21F11E30AC52}" dt="2023-11-02T13:01:33.005" v="43"/>
          <pc:sldLayoutMkLst>
            <pc:docMk/>
            <pc:sldMasterMk cId="1876378037" sldId="2147483732"/>
            <pc:sldLayoutMk cId="1425425644" sldId="2147483747"/>
          </pc:sldLayoutMkLst>
        </pc:sldLayoutChg>
      </pc:sldMasterChg>
    </pc:docChg>
  </pc:docChgLst>
  <pc:docChgLst>
    <pc:chgData name="Niemi-Kaija, Kristiina" userId="S::pakrniem@jyu.fi::bfde1d10-a5ab-42e7-88b4-a5e5307565aa" providerId="AD" clId="Web-{90D447E1-DCDA-4806-AC35-EDCBAFD23223}"/>
    <pc:docChg chg="modSld">
      <pc:chgData name="Niemi-Kaija, Kristiina" userId="S::pakrniem@jyu.fi::bfde1d10-a5ab-42e7-88b4-a5e5307565aa" providerId="AD" clId="Web-{90D447E1-DCDA-4806-AC35-EDCBAFD23223}" dt="2023-11-03T08:39:28.570" v="4" actId="14100"/>
      <pc:docMkLst>
        <pc:docMk/>
      </pc:docMkLst>
      <pc:sldChg chg="modSp">
        <pc:chgData name="Niemi-Kaija, Kristiina" userId="S::pakrniem@jyu.fi::bfde1d10-a5ab-42e7-88b4-a5e5307565aa" providerId="AD" clId="Web-{90D447E1-DCDA-4806-AC35-EDCBAFD23223}" dt="2023-11-03T08:39:28.570" v="4" actId="14100"/>
        <pc:sldMkLst>
          <pc:docMk/>
          <pc:sldMk cId="920975210" sldId="477"/>
        </pc:sldMkLst>
        <pc:spChg chg="mod">
          <ac:chgData name="Niemi-Kaija, Kristiina" userId="S::pakrniem@jyu.fi::bfde1d10-a5ab-42e7-88b4-a5e5307565aa" providerId="AD" clId="Web-{90D447E1-DCDA-4806-AC35-EDCBAFD23223}" dt="2023-11-03T08:39:19.758" v="3" actId="1076"/>
          <ac:spMkLst>
            <pc:docMk/>
            <pc:sldMk cId="920975210" sldId="477"/>
            <ac:spMk id="118" creationId="{00000000-0000-0000-0000-000000000000}"/>
          </ac:spMkLst>
        </pc:spChg>
        <pc:picChg chg="mod">
          <ac:chgData name="Niemi-Kaija, Kristiina" userId="S::pakrniem@jyu.fi::bfde1d10-a5ab-42e7-88b4-a5e5307565aa" providerId="AD" clId="Web-{90D447E1-DCDA-4806-AC35-EDCBAFD23223}" dt="2023-11-03T08:39:28.570" v="4" actId="14100"/>
          <ac:picMkLst>
            <pc:docMk/>
            <pc:sldMk cId="920975210" sldId="477"/>
            <ac:picMk id="116" creationId="{00000000-0000-0000-0000-000000000000}"/>
          </ac:picMkLst>
        </pc:picChg>
      </pc:sldChg>
    </pc:docChg>
  </pc:docChgLst>
  <pc:docChgLst>
    <pc:chgData name="Timonen, Jonna" userId="S::jotimone@jyu.fi::36f20209-7ab6-4bdc-888a-f2ffdbcce139" providerId="AD" clId="Web-{05A86C7D-53A1-47B6-9956-0BAA2875F1D8}"/>
    <pc:docChg chg="modSld">
      <pc:chgData name="Timonen, Jonna" userId="S::jotimone@jyu.fi::36f20209-7ab6-4bdc-888a-f2ffdbcce139" providerId="AD" clId="Web-{05A86C7D-53A1-47B6-9956-0BAA2875F1D8}" dt="2023-11-03T13:11:51.464" v="6" actId="20577"/>
      <pc:docMkLst>
        <pc:docMk/>
      </pc:docMkLst>
      <pc:sldChg chg="modSp">
        <pc:chgData name="Timonen, Jonna" userId="S::jotimone@jyu.fi::36f20209-7ab6-4bdc-888a-f2ffdbcce139" providerId="AD" clId="Web-{05A86C7D-53A1-47B6-9956-0BAA2875F1D8}" dt="2023-11-03T13:11:51.464" v="6" actId="20577"/>
        <pc:sldMkLst>
          <pc:docMk/>
          <pc:sldMk cId="2432020866" sldId="260"/>
        </pc:sldMkLst>
        <pc:spChg chg="mod">
          <ac:chgData name="Timonen, Jonna" userId="S::jotimone@jyu.fi::36f20209-7ab6-4bdc-888a-f2ffdbcce139" providerId="AD" clId="Web-{05A86C7D-53A1-47B6-9956-0BAA2875F1D8}" dt="2023-11-03T13:11:51.464" v="6" actId="20577"/>
          <ac:spMkLst>
            <pc:docMk/>
            <pc:sldMk cId="2432020866" sldId="260"/>
            <ac:spMk id="11" creationId="{E2FFC522-7B29-495D-BA1B-40547840E320}"/>
          </ac:spMkLst>
        </pc:spChg>
      </pc:sldChg>
    </pc:docChg>
  </pc:docChgLst>
  <pc:docChgLst>
    <pc:chgData name="Niemi-Kaija, Kristiina" userId="S::pakrniem@jyu.fi::bfde1d10-a5ab-42e7-88b4-a5e5307565aa" providerId="AD" clId="Web-{A48286D3-BE76-470F-83EE-03594C211219}"/>
    <pc:docChg chg="modSld sldOrd">
      <pc:chgData name="Niemi-Kaija, Kristiina" userId="S::pakrniem@jyu.fi::bfde1d10-a5ab-42e7-88b4-a5e5307565aa" providerId="AD" clId="Web-{A48286D3-BE76-470F-83EE-03594C211219}" dt="2023-11-03T07:21:42.840" v="37" actId="20577"/>
      <pc:docMkLst>
        <pc:docMk/>
      </pc:docMkLst>
      <pc:sldChg chg="modSp">
        <pc:chgData name="Niemi-Kaija, Kristiina" userId="S::pakrniem@jyu.fi::bfde1d10-a5ab-42e7-88b4-a5e5307565aa" providerId="AD" clId="Web-{A48286D3-BE76-470F-83EE-03594C211219}" dt="2023-11-03T07:21:42.840" v="37" actId="20577"/>
        <pc:sldMkLst>
          <pc:docMk/>
          <pc:sldMk cId="2629313408" sldId="257"/>
        </pc:sldMkLst>
        <pc:spChg chg="mod">
          <ac:chgData name="Niemi-Kaija, Kristiina" userId="S::pakrniem@jyu.fi::bfde1d10-a5ab-42e7-88b4-a5e5307565aa" providerId="AD" clId="Web-{A48286D3-BE76-470F-83EE-03594C211219}" dt="2023-11-03T07:21:42.840" v="37" actId="20577"/>
          <ac:spMkLst>
            <pc:docMk/>
            <pc:sldMk cId="2629313408" sldId="257"/>
            <ac:spMk id="16" creationId="{0D4F4EBB-325D-840B-D1E3-39A99118410B}"/>
          </ac:spMkLst>
        </pc:spChg>
      </pc:sldChg>
      <pc:sldChg chg="modSp ord">
        <pc:chgData name="Niemi-Kaija, Kristiina" userId="S::pakrniem@jyu.fi::bfde1d10-a5ab-42e7-88b4-a5e5307565aa" providerId="AD" clId="Web-{A48286D3-BE76-470F-83EE-03594C211219}" dt="2023-11-03T07:11:36.139" v="34" actId="20577"/>
        <pc:sldMkLst>
          <pc:docMk/>
          <pc:sldMk cId="920975210" sldId="477"/>
        </pc:sldMkLst>
        <pc:spChg chg="mod">
          <ac:chgData name="Niemi-Kaija, Kristiina" userId="S::pakrniem@jyu.fi::bfde1d10-a5ab-42e7-88b4-a5e5307565aa" providerId="AD" clId="Web-{A48286D3-BE76-470F-83EE-03594C211219}" dt="2023-11-03T07:11:36.139" v="34" actId="20577"/>
          <ac:spMkLst>
            <pc:docMk/>
            <pc:sldMk cId="920975210" sldId="477"/>
            <ac:spMk id="117" creationId="{00000000-0000-0000-0000-000000000000}"/>
          </ac:spMkLst>
        </pc:spChg>
      </pc:sldChg>
      <pc:sldChg chg="modSp ord">
        <pc:chgData name="Niemi-Kaija, Kristiina" userId="S::pakrniem@jyu.fi::bfde1d10-a5ab-42e7-88b4-a5e5307565aa" providerId="AD" clId="Web-{A48286D3-BE76-470F-83EE-03594C211219}" dt="2023-11-03T07:11:36.905" v="35"/>
        <pc:sldMkLst>
          <pc:docMk/>
          <pc:sldMk cId="440491148" sldId="486"/>
        </pc:sldMkLst>
        <pc:spChg chg="mod">
          <ac:chgData name="Niemi-Kaija, Kristiina" userId="S::pakrniem@jyu.fi::bfde1d10-a5ab-42e7-88b4-a5e5307565aa" providerId="AD" clId="Web-{A48286D3-BE76-470F-83EE-03594C211219}" dt="2023-11-03T07:09:37.042" v="7" actId="20577"/>
          <ac:spMkLst>
            <pc:docMk/>
            <pc:sldMk cId="440491148" sldId="486"/>
            <ac:spMk id="2" creationId="{627FA90B-1915-6D35-004B-A9889FB347C2}"/>
          </ac:spMkLst>
        </pc:spChg>
      </pc:sldChg>
      <pc:sldChg chg="modSp">
        <pc:chgData name="Niemi-Kaija, Kristiina" userId="S::pakrniem@jyu.fi::bfde1d10-a5ab-42e7-88b4-a5e5307565aa" providerId="AD" clId="Web-{A48286D3-BE76-470F-83EE-03594C211219}" dt="2023-11-03T07:08:17.634" v="2" actId="20577"/>
        <pc:sldMkLst>
          <pc:docMk/>
          <pc:sldMk cId="2148601356" sldId="488"/>
        </pc:sldMkLst>
        <pc:spChg chg="mod">
          <ac:chgData name="Niemi-Kaija, Kristiina" userId="S::pakrniem@jyu.fi::bfde1d10-a5ab-42e7-88b4-a5e5307565aa" providerId="AD" clId="Web-{A48286D3-BE76-470F-83EE-03594C211219}" dt="2023-11-03T07:08:17.634" v="2" actId="20577"/>
          <ac:spMkLst>
            <pc:docMk/>
            <pc:sldMk cId="2148601356" sldId="488"/>
            <ac:spMk id="9" creationId="{30186D43-371E-5E6C-B202-671E2DE71562}"/>
          </ac:spMkLst>
        </pc:spChg>
      </pc:sldChg>
    </pc:docChg>
  </pc:docChgLst>
  <pc:docChgLst>
    <pc:chgData name="Koliseva, Anniina" userId="S::siheanko@jyu.fi::472b6387-6edb-46d8-a30c-0cc747881d7d" providerId="AD" clId="Web-{D9A5789E-C68E-0F0F-84CD-6286D63AFFA8}"/>
    <pc:docChg chg="addSld delSld modSld">
      <pc:chgData name="Koliseva, Anniina" userId="S::siheanko@jyu.fi::472b6387-6edb-46d8-a30c-0cc747881d7d" providerId="AD" clId="Web-{D9A5789E-C68E-0F0F-84CD-6286D63AFFA8}" dt="2023-11-03T09:08:02.468" v="163"/>
      <pc:docMkLst>
        <pc:docMk/>
      </pc:docMkLst>
      <pc:sldChg chg="modSp">
        <pc:chgData name="Koliseva, Anniina" userId="S::siheanko@jyu.fi::472b6387-6edb-46d8-a30c-0cc747881d7d" providerId="AD" clId="Web-{D9A5789E-C68E-0F0F-84CD-6286D63AFFA8}" dt="2023-11-03T08:46:10.826" v="5" actId="20577"/>
        <pc:sldMkLst>
          <pc:docMk/>
          <pc:sldMk cId="2432020866" sldId="260"/>
        </pc:sldMkLst>
        <pc:spChg chg="mod">
          <ac:chgData name="Koliseva, Anniina" userId="S::siheanko@jyu.fi::472b6387-6edb-46d8-a30c-0cc747881d7d" providerId="AD" clId="Web-{D9A5789E-C68E-0F0F-84CD-6286D63AFFA8}" dt="2023-11-03T08:45:31.341" v="3" actId="20577"/>
          <ac:spMkLst>
            <pc:docMk/>
            <pc:sldMk cId="2432020866" sldId="260"/>
            <ac:spMk id="2" creationId="{00000000-0000-0000-0000-000000000000}"/>
          </ac:spMkLst>
        </pc:spChg>
        <pc:spChg chg="mod">
          <ac:chgData name="Koliseva, Anniina" userId="S::siheanko@jyu.fi::472b6387-6edb-46d8-a30c-0cc747881d7d" providerId="AD" clId="Web-{D9A5789E-C68E-0F0F-84CD-6286D63AFFA8}" dt="2023-11-03T08:46:10.826" v="5" actId="20577"/>
          <ac:spMkLst>
            <pc:docMk/>
            <pc:sldMk cId="2432020866" sldId="260"/>
            <ac:spMk id="11" creationId="{E2FFC522-7B29-495D-BA1B-40547840E320}"/>
          </ac:spMkLst>
        </pc:spChg>
      </pc:sldChg>
      <pc:sldChg chg="modSp">
        <pc:chgData name="Koliseva, Anniina" userId="S::siheanko@jyu.fi::472b6387-6edb-46d8-a30c-0cc747881d7d" providerId="AD" clId="Web-{D9A5789E-C68E-0F0F-84CD-6286D63AFFA8}" dt="2023-11-03T08:49:00.796" v="11" actId="20577"/>
        <pc:sldMkLst>
          <pc:docMk/>
          <pc:sldMk cId="920975210" sldId="477"/>
        </pc:sldMkLst>
        <pc:spChg chg="mod">
          <ac:chgData name="Koliseva, Anniina" userId="S::siheanko@jyu.fi::472b6387-6edb-46d8-a30c-0cc747881d7d" providerId="AD" clId="Web-{D9A5789E-C68E-0F0F-84CD-6286D63AFFA8}" dt="2023-11-03T08:49:00.796" v="11" actId="20577"/>
          <ac:spMkLst>
            <pc:docMk/>
            <pc:sldMk cId="920975210" sldId="477"/>
            <ac:spMk id="117" creationId="{00000000-0000-0000-0000-000000000000}"/>
          </ac:spMkLst>
        </pc:spChg>
      </pc:sldChg>
      <pc:sldChg chg="del">
        <pc:chgData name="Koliseva, Anniina" userId="S::siheanko@jyu.fi::472b6387-6edb-46d8-a30c-0cc747881d7d" providerId="AD" clId="Web-{D9A5789E-C68E-0F0F-84CD-6286D63AFFA8}" dt="2023-11-03T09:07:55.311" v="162"/>
        <pc:sldMkLst>
          <pc:docMk/>
          <pc:sldMk cId="210862856" sldId="485"/>
        </pc:sldMkLst>
      </pc:sldChg>
      <pc:sldChg chg="modSp">
        <pc:chgData name="Koliseva, Anniina" userId="S::siheanko@jyu.fi::472b6387-6edb-46d8-a30c-0cc747881d7d" providerId="AD" clId="Web-{D9A5789E-C68E-0F0F-84CD-6286D63AFFA8}" dt="2023-11-03T08:50:16.079" v="24" actId="20577"/>
        <pc:sldMkLst>
          <pc:docMk/>
          <pc:sldMk cId="440491148" sldId="486"/>
        </pc:sldMkLst>
        <pc:spChg chg="mod">
          <ac:chgData name="Koliseva, Anniina" userId="S::siheanko@jyu.fi::472b6387-6edb-46d8-a30c-0cc747881d7d" providerId="AD" clId="Web-{D9A5789E-C68E-0F0F-84CD-6286D63AFFA8}" dt="2023-11-03T08:50:16.079" v="24" actId="20577"/>
          <ac:spMkLst>
            <pc:docMk/>
            <pc:sldMk cId="440491148" sldId="486"/>
            <ac:spMk id="2" creationId="{627FA90B-1915-6D35-004B-A9889FB347C2}"/>
          </ac:spMkLst>
        </pc:spChg>
        <pc:spChg chg="mod">
          <ac:chgData name="Koliseva, Anniina" userId="S::siheanko@jyu.fi::472b6387-6edb-46d8-a30c-0cc747881d7d" providerId="AD" clId="Web-{D9A5789E-C68E-0F0F-84CD-6286D63AFFA8}" dt="2023-11-03T08:50:05.125" v="22" actId="20577"/>
          <ac:spMkLst>
            <pc:docMk/>
            <pc:sldMk cId="440491148" sldId="486"/>
            <ac:spMk id="10" creationId="{B910D5C2-1D05-5117-66EA-31C3DE28A644}"/>
          </ac:spMkLst>
        </pc:spChg>
      </pc:sldChg>
      <pc:sldChg chg="modSp">
        <pc:chgData name="Koliseva, Anniina" userId="S::siheanko@jyu.fi::472b6387-6edb-46d8-a30c-0cc747881d7d" providerId="AD" clId="Web-{D9A5789E-C68E-0F0F-84CD-6286D63AFFA8}" dt="2023-11-03T08:47:24.045" v="7" actId="20577"/>
        <pc:sldMkLst>
          <pc:docMk/>
          <pc:sldMk cId="3064279045" sldId="487"/>
        </pc:sldMkLst>
        <pc:spChg chg="mod">
          <ac:chgData name="Koliseva, Anniina" userId="S::siheanko@jyu.fi::472b6387-6edb-46d8-a30c-0cc747881d7d" providerId="AD" clId="Web-{D9A5789E-C68E-0F0F-84CD-6286D63AFFA8}" dt="2023-11-03T08:47:24.045" v="7" actId="20577"/>
          <ac:spMkLst>
            <pc:docMk/>
            <pc:sldMk cId="3064279045" sldId="487"/>
            <ac:spMk id="4" creationId="{E15A69AA-9660-854E-7A45-538806072B72}"/>
          </ac:spMkLst>
        </pc:spChg>
      </pc:sldChg>
      <pc:sldChg chg="addSp delSp modSp new mod setBg modClrScheme chgLayout">
        <pc:chgData name="Koliseva, Anniina" userId="S::siheanko@jyu.fi::472b6387-6edb-46d8-a30c-0cc747881d7d" providerId="AD" clId="Web-{D9A5789E-C68E-0F0F-84CD-6286D63AFFA8}" dt="2023-11-03T09:07:45.967" v="161" actId="1076"/>
        <pc:sldMkLst>
          <pc:docMk/>
          <pc:sldMk cId="1493652642" sldId="492"/>
        </pc:sldMkLst>
        <pc:spChg chg="del">
          <ac:chgData name="Koliseva, Anniina" userId="S::siheanko@jyu.fi::472b6387-6edb-46d8-a30c-0cc747881d7d" providerId="AD" clId="Web-{D9A5789E-C68E-0F0F-84CD-6286D63AFFA8}" dt="2023-11-03T08:57:12.647" v="26"/>
          <ac:spMkLst>
            <pc:docMk/>
            <pc:sldMk cId="1493652642" sldId="492"/>
            <ac:spMk id="2" creationId="{119AB2D0-E3A3-964A-6C81-E90F269D0DC8}"/>
          </ac:spMkLst>
        </pc:spChg>
        <pc:spChg chg="del">
          <ac:chgData name="Koliseva, Anniina" userId="S::siheanko@jyu.fi::472b6387-6edb-46d8-a30c-0cc747881d7d" providerId="AD" clId="Web-{D9A5789E-C68E-0F0F-84CD-6286D63AFFA8}" dt="2023-11-03T08:57:12.647" v="26"/>
          <ac:spMkLst>
            <pc:docMk/>
            <pc:sldMk cId="1493652642" sldId="492"/>
            <ac:spMk id="3" creationId="{2D0958E7-2243-21F6-C505-43D63558F55F}"/>
          </ac:spMkLst>
        </pc:spChg>
        <pc:spChg chg="del">
          <ac:chgData name="Koliseva, Anniina" userId="S::siheanko@jyu.fi::472b6387-6edb-46d8-a30c-0cc747881d7d" providerId="AD" clId="Web-{D9A5789E-C68E-0F0F-84CD-6286D63AFFA8}" dt="2023-11-03T08:57:12.647" v="26"/>
          <ac:spMkLst>
            <pc:docMk/>
            <pc:sldMk cId="1493652642" sldId="492"/>
            <ac:spMk id="4" creationId="{9E0BC09B-8B6B-D9C0-CFC0-A6E4CBB75EAA}"/>
          </ac:spMkLst>
        </pc:spChg>
        <pc:spChg chg="mod ord">
          <ac:chgData name="Koliseva, Anniina" userId="S::siheanko@jyu.fi::472b6387-6edb-46d8-a30c-0cc747881d7d" providerId="AD" clId="Web-{D9A5789E-C68E-0F0F-84CD-6286D63AFFA8}" dt="2023-11-03T09:05:07.059" v="118"/>
          <ac:spMkLst>
            <pc:docMk/>
            <pc:sldMk cId="1493652642" sldId="492"/>
            <ac:spMk id="5" creationId="{43D6DD23-04D0-CBD7-E9BF-696500C21403}"/>
          </ac:spMkLst>
        </pc:spChg>
        <pc:spChg chg="mod ord">
          <ac:chgData name="Koliseva, Anniina" userId="S::siheanko@jyu.fi::472b6387-6edb-46d8-a30c-0cc747881d7d" providerId="AD" clId="Web-{D9A5789E-C68E-0F0F-84CD-6286D63AFFA8}" dt="2023-11-03T09:05:07.059" v="118"/>
          <ac:spMkLst>
            <pc:docMk/>
            <pc:sldMk cId="1493652642" sldId="492"/>
            <ac:spMk id="6" creationId="{1A86C5B3-DA78-9B73-C9DF-EB6DBCAA3494}"/>
          </ac:spMkLst>
        </pc:spChg>
        <pc:spChg chg="mod ord">
          <ac:chgData name="Koliseva, Anniina" userId="S::siheanko@jyu.fi::472b6387-6edb-46d8-a30c-0cc747881d7d" providerId="AD" clId="Web-{D9A5789E-C68E-0F0F-84CD-6286D63AFFA8}" dt="2023-11-03T09:05:07.059" v="118"/>
          <ac:spMkLst>
            <pc:docMk/>
            <pc:sldMk cId="1493652642" sldId="492"/>
            <ac:spMk id="7" creationId="{BCD92EAF-A8BE-FB17-9848-6536C7122A4E}"/>
          </ac:spMkLst>
        </pc:spChg>
        <pc:spChg chg="add del mod">
          <ac:chgData name="Koliseva, Anniina" userId="S::siheanko@jyu.fi::472b6387-6edb-46d8-a30c-0cc747881d7d" providerId="AD" clId="Web-{D9A5789E-C68E-0F0F-84CD-6286D63AFFA8}" dt="2023-11-03T08:57:55.335" v="31"/>
          <ac:spMkLst>
            <pc:docMk/>
            <pc:sldMk cId="1493652642" sldId="492"/>
            <ac:spMk id="8" creationId="{C6CB7502-A4D9-2D1C-47E1-034AD2FEBCFD}"/>
          </ac:spMkLst>
        </pc:spChg>
        <pc:spChg chg="add mod ord">
          <ac:chgData name="Koliseva, Anniina" userId="S::siheanko@jyu.fi::472b6387-6edb-46d8-a30c-0cc747881d7d" providerId="AD" clId="Web-{D9A5789E-C68E-0F0F-84CD-6286D63AFFA8}" dt="2023-11-03T09:05:07.059" v="118"/>
          <ac:spMkLst>
            <pc:docMk/>
            <pc:sldMk cId="1493652642" sldId="492"/>
            <ac:spMk id="12" creationId="{5C0F8BC1-A233-4825-0FC7-E417EE363CFB}"/>
          </ac:spMkLst>
        </pc:spChg>
        <pc:spChg chg="add mod ord">
          <ac:chgData name="Koliseva, Anniina" userId="S::siheanko@jyu.fi::472b6387-6edb-46d8-a30c-0cc747881d7d" providerId="AD" clId="Web-{D9A5789E-C68E-0F0F-84CD-6286D63AFFA8}" dt="2023-11-03T09:05:45.700" v="127" actId="1076"/>
          <ac:spMkLst>
            <pc:docMk/>
            <pc:sldMk cId="1493652642" sldId="492"/>
            <ac:spMk id="14" creationId="{D390939E-0A11-AE9E-43EB-47725E861FA6}"/>
          </ac:spMkLst>
        </pc:spChg>
        <pc:spChg chg="add del mod">
          <ac:chgData name="Koliseva, Anniina" userId="S::siheanko@jyu.fi::472b6387-6edb-46d8-a30c-0cc747881d7d" providerId="AD" clId="Web-{D9A5789E-C68E-0F0F-84CD-6286D63AFFA8}" dt="2023-11-03T09:05:33.450" v="125"/>
          <ac:spMkLst>
            <pc:docMk/>
            <pc:sldMk cId="1493652642" sldId="492"/>
            <ac:spMk id="15" creationId="{E4417C64-BBDE-50BF-DA3F-3AB89BCB6080}"/>
          </ac:spMkLst>
        </pc:spChg>
        <pc:spChg chg="add mod ord">
          <ac:chgData name="Koliseva, Anniina" userId="S::siheanko@jyu.fi::472b6387-6edb-46d8-a30c-0cc747881d7d" providerId="AD" clId="Web-{D9A5789E-C68E-0F0F-84CD-6286D63AFFA8}" dt="2023-11-03T09:07:45.967" v="161" actId="1076"/>
          <ac:spMkLst>
            <pc:docMk/>
            <pc:sldMk cId="1493652642" sldId="492"/>
            <ac:spMk id="16" creationId="{82C448FB-8DEB-014C-A916-67AEBB532856}"/>
          </ac:spMkLst>
        </pc:spChg>
        <pc:picChg chg="add mod">
          <ac:chgData name="Koliseva, Anniina" userId="S::siheanko@jyu.fi::472b6387-6edb-46d8-a30c-0cc747881d7d" providerId="AD" clId="Web-{D9A5789E-C68E-0F0F-84CD-6286D63AFFA8}" dt="2023-11-03T09:01:21.681" v="72" actId="1076"/>
          <ac:picMkLst>
            <pc:docMk/>
            <pc:sldMk cId="1493652642" sldId="492"/>
            <ac:picMk id="10" creationId="{DAFF4412-E50D-A337-0B5D-F0F302B80D7E}"/>
          </ac:picMkLst>
        </pc:picChg>
        <pc:picChg chg="add del mod">
          <ac:chgData name="Koliseva, Anniina" userId="S::siheanko@jyu.fi::472b6387-6edb-46d8-a30c-0cc747881d7d" providerId="AD" clId="Web-{D9A5789E-C68E-0F0F-84CD-6286D63AFFA8}" dt="2023-11-03T09:06:01.013" v="131" actId="1076"/>
          <ac:picMkLst>
            <pc:docMk/>
            <pc:sldMk cId="1493652642" sldId="492"/>
            <ac:picMk id="13" creationId="{696842DF-1A42-EA44-814F-5EAFF6533064}"/>
          </ac:picMkLst>
        </pc:picChg>
      </pc:sldChg>
      <pc:sldChg chg="add del replId">
        <pc:chgData name="Koliseva, Anniina" userId="S::siheanko@jyu.fi::472b6387-6edb-46d8-a30c-0cc747881d7d" providerId="AD" clId="Web-{D9A5789E-C68E-0F0F-84CD-6286D63AFFA8}" dt="2023-11-03T09:08:02.468" v="163"/>
        <pc:sldMkLst>
          <pc:docMk/>
          <pc:sldMk cId="2941213378" sldId="493"/>
        </pc:sldMkLst>
      </pc:sldChg>
    </pc:docChg>
  </pc:docChgLst>
  <pc:docChgLst>
    <pc:chgData name="Niemi-Kaija, Kristiina" userId="S::pakrniem@jyu.fi::bfde1d10-a5ab-42e7-88b4-a5e5307565aa" providerId="AD" clId="Web-{D3B9F9D9-4870-431C-B284-4100C6292989}"/>
    <pc:docChg chg="modSld">
      <pc:chgData name="Niemi-Kaija, Kristiina" userId="S::pakrniem@jyu.fi::bfde1d10-a5ab-42e7-88b4-a5e5307565aa" providerId="AD" clId="Web-{D3B9F9D9-4870-431C-B284-4100C6292989}" dt="2023-11-03T06:40:48.514" v="16" actId="20577"/>
      <pc:docMkLst>
        <pc:docMk/>
      </pc:docMkLst>
      <pc:sldChg chg="modSp">
        <pc:chgData name="Niemi-Kaija, Kristiina" userId="S::pakrniem@jyu.fi::bfde1d10-a5ab-42e7-88b4-a5e5307565aa" providerId="AD" clId="Web-{D3B9F9D9-4870-431C-B284-4100C6292989}" dt="2023-11-03T06:39:06.371" v="4" actId="20577"/>
        <pc:sldMkLst>
          <pc:docMk/>
          <pc:sldMk cId="2629313408" sldId="257"/>
        </pc:sldMkLst>
        <pc:spChg chg="mod">
          <ac:chgData name="Niemi-Kaija, Kristiina" userId="S::pakrniem@jyu.fi::bfde1d10-a5ab-42e7-88b4-a5e5307565aa" providerId="AD" clId="Web-{D3B9F9D9-4870-431C-B284-4100C6292989}" dt="2023-11-03T06:39:06.371" v="4" actId="20577"/>
          <ac:spMkLst>
            <pc:docMk/>
            <pc:sldMk cId="2629313408" sldId="257"/>
            <ac:spMk id="16" creationId="{0D4F4EBB-325D-840B-D1E3-39A99118410B}"/>
          </ac:spMkLst>
        </pc:spChg>
      </pc:sldChg>
      <pc:sldChg chg="modSp">
        <pc:chgData name="Niemi-Kaija, Kristiina" userId="S::pakrniem@jyu.fi::bfde1d10-a5ab-42e7-88b4-a5e5307565aa" providerId="AD" clId="Web-{D3B9F9D9-4870-431C-B284-4100C6292989}" dt="2023-11-03T06:40:48.514" v="16" actId="20577"/>
        <pc:sldMkLst>
          <pc:docMk/>
          <pc:sldMk cId="2432020866" sldId="260"/>
        </pc:sldMkLst>
        <pc:spChg chg="mod">
          <ac:chgData name="Niemi-Kaija, Kristiina" userId="S::pakrniem@jyu.fi::bfde1d10-a5ab-42e7-88b4-a5e5307565aa" providerId="AD" clId="Web-{D3B9F9D9-4870-431C-B284-4100C6292989}" dt="2023-11-03T06:40:48.514" v="16" actId="20577"/>
          <ac:spMkLst>
            <pc:docMk/>
            <pc:sldMk cId="2432020866" sldId="260"/>
            <ac:spMk id="11" creationId="{E2FFC522-7B29-495D-BA1B-40547840E320}"/>
          </ac:spMkLst>
        </pc:spChg>
      </pc:sldChg>
    </pc:docChg>
  </pc:docChgLst>
  <pc:docChgLst>
    <pc:chgData name="Timonen, Jonna" userId="36f20209-7ab6-4bdc-888a-f2ffdbcce139" providerId="ADAL" clId="{08B7AC4B-8100-440E-8BF0-A5B1F8FDEF62}"/>
    <pc:docChg chg="custSel modSld">
      <pc:chgData name="Timonen, Jonna" userId="36f20209-7ab6-4bdc-888a-f2ffdbcce139" providerId="ADAL" clId="{08B7AC4B-8100-440E-8BF0-A5B1F8FDEF62}" dt="2023-11-02T11:46:39.884" v="23" actId="20577"/>
      <pc:docMkLst>
        <pc:docMk/>
      </pc:docMkLst>
      <pc:sldChg chg="modSp mod">
        <pc:chgData name="Timonen, Jonna" userId="36f20209-7ab6-4bdc-888a-f2ffdbcce139" providerId="ADAL" clId="{08B7AC4B-8100-440E-8BF0-A5B1F8FDEF62}" dt="2023-11-02T11:46:39.884" v="23" actId="20577"/>
        <pc:sldMkLst>
          <pc:docMk/>
          <pc:sldMk cId="1509571103" sldId="476"/>
        </pc:sldMkLst>
        <pc:spChg chg="mod">
          <ac:chgData name="Timonen, Jonna" userId="36f20209-7ab6-4bdc-888a-f2ffdbcce139" providerId="ADAL" clId="{08B7AC4B-8100-440E-8BF0-A5B1F8FDEF62}" dt="2023-11-02T11:46:39.884" v="23" actId="20577"/>
          <ac:spMkLst>
            <pc:docMk/>
            <pc:sldMk cId="1509571103" sldId="476"/>
            <ac:spMk id="2" creationId="{00000000-0000-0000-0000-000000000000}"/>
          </ac:spMkLst>
        </pc:spChg>
        <pc:spChg chg="mod">
          <ac:chgData name="Timonen, Jonna" userId="36f20209-7ab6-4bdc-888a-f2ffdbcce139" providerId="ADAL" clId="{08B7AC4B-8100-440E-8BF0-A5B1F8FDEF62}" dt="2023-11-02T11:46:06.990" v="0" actId="20577"/>
          <ac:spMkLst>
            <pc:docMk/>
            <pc:sldMk cId="1509571103" sldId="476"/>
            <ac:spMk id="11" creationId="{E2FFC522-7B29-495D-BA1B-40547840E320}"/>
          </ac:spMkLst>
        </pc:spChg>
      </pc:sldChg>
    </pc:docChg>
  </pc:docChgLst>
  <pc:docChgLst>
    <pc:chgData name="Karvonen, Kati" userId="70292809-9b6a-4d2c-8970-edb0dadc470d" providerId="ADAL" clId="{4977B2F5-3B2C-493D-9E28-59C0FD3A5917}"/>
    <pc:docChg chg="undo redo custSel addSld delSld modSld sldOrd">
      <pc:chgData name="Karvonen, Kati" userId="70292809-9b6a-4d2c-8970-edb0dadc470d" providerId="ADAL" clId="{4977B2F5-3B2C-493D-9E28-59C0FD3A5917}" dt="2023-11-03T10:01:11.631" v="1185" actId="1076"/>
      <pc:docMkLst>
        <pc:docMk/>
      </pc:docMkLst>
      <pc:sldChg chg="addSp delSp modSp add mod modClrScheme chgLayout">
        <pc:chgData name="Karvonen, Kati" userId="70292809-9b6a-4d2c-8970-edb0dadc470d" providerId="ADAL" clId="{4977B2F5-3B2C-493D-9E28-59C0FD3A5917}" dt="2023-11-03T07:24:58.191" v="11" actId="700"/>
        <pc:sldMkLst>
          <pc:docMk/>
          <pc:sldMk cId="1479065509" sldId="259"/>
        </pc:sldMkLst>
        <pc:spChg chg="mod ord">
          <ac:chgData name="Karvonen, Kati" userId="70292809-9b6a-4d2c-8970-edb0dadc470d" providerId="ADAL" clId="{4977B2F5-3B2C-493D-9E28-59C0FD3A5917}" dt="2023-11-03T07:24:58.191" v="11" actId="700"/>
          <ac:spMkLst>
            <pc:docMk/>
            <pc:sldMk cId="1479065509" sldId="259"/>
            <ac:spMk id="2" creationId="{21FA794C-03FB-7F82-D7B6-30D4CA705B25}"/>
          </ac:spMkLst>
        </pc:spChg>
        <pc:spChg chg="mod ord">
          <ac:chgData name="Karvonen, Kati" userId="70292809-9b6a-4d2c-8970-edb0dadc470d" providerId="ADAL" clId="{4977B2F5-3B2C-493D-9E28-59C0FD3A5917}" dt="2023-11-03T07:24:58.191" v="11" actId="700"/>
          <ac:spMkLst>
            <pc:docMk/>
            <pc:sldMk cId="1479065509" sldId="259"/>
            <ac:spMk id="3" creationId="{3511A042-008D-5C70-2764-F988A03D65F6}"/>
          </ac:spMkLst>
        </pc:spChg>
        <pc:spChg chg="mod ord">
          <ac:chgData name="Karvonen, Kati" userId="70292809-9b6a-4d2c-8970-edb0dadc470d" providerId="ADAL" clId="{4977B2F5-3B2C-493D-9E28-59C0FD3A5917}" dt="2023-11-03T07:24:58.191" v="11" actId="700"/>
          <ac:spMkLst>
            <pc:docMk/>
            <pc:sldMk cId="1479065509" sldId="259"/>
            <ac:spMk id="4" creationId="{408A4BF0-8C49-FDDC-6048-6CA57013B269}"/>
          </ac:spMkLst>
        </pc:spChg>
        <pc:spChg chg="add del mod ord">
          <ac:chgData name="Karvonen, Kati" userId="70292809-9b6a-4d2c-8970-edb0dadc470d" providerId="ADAL" clId="{4977B2F5-3B2C-493D-9E28-59C0FD3A5917}" dt="2023-11-03T07:24:58.191" v="11" actId="700"/>
          <ac:spMkLst>
            <pc:docMk/>
            <pc:sldMk cId="1479065509" sldId="259"/>
            <ac:spMk id="7" creationId="{60D77C65-5DE1-CC9A-B5A1-12A79CA41009}"/>
          </ac:spMkLst>
        </pc:spChg>
        <pc:spChg chg="add mod ord">
          <ac:chgData name="Karvonen, Kati" userId="70292809-9b6a-4d2c-8970-edb0dadc470d" providerId="ADAL" clId="{4977B2F5-3B2C-493D-9E28-59C0FD3A5917}" dt="2023-11-03T07:24:58.191" v="11" actId="700"/>
          <ac:spMkLst>
            <pc:docMk/>
            <pc:sldMk cId="1479065509" sldId="259"/>
            <ac:spMk id="8" creationId="{7DEDEDB4-3791-5B44-3228-4C1E1662FD17}"/>
          </ac:spMkLst>
        </pc:spChg>
        <pc:spChg chg="mod ord">
          <ac:chgData name="Karvonen, Kati" userId="70292809-9b6a-4d2c-8970-edb0dadc470d" providerId="ADAL" clId="{4977B2F5-3B2C-493D-9E28-59C0FD3A5917}" dt="2023-11-03T07:24:58.191" v="11" actId="700"/>
          <ac:spMkLst>
            <pc:docMk/>
            <pc:sldMk cId="1479065509" sldId="259"/>
            <ac:spMk id="15" creationId="{752B9156-6A81-8883-6601-E6AB3A8C8211}"/>
          </ac:spMkLst>
        </pc:spChg>
      </pc:sldChg>
      <pc:sldChg chg="modSp mod">
        <pc:chgData name="Karvonen, Kati" userId="70292809-9b6a-4d2c-8970-edb0dadc470d" providerId="ADAL" clId="{4977B2F5-3B2C-493D-9E28-59C0FD3A5917}" dt="2023-11-03T08:47:34.434" v="1097" actId="1076"/>
        <pc:sldMkLst>
          <pc:docMk/>
          <pc:sldMk cId="2432020866" sldId="260"/>
        </pc:sldMkLst>
        <pc:spChg chg="mod">
          <ac:chgData name="Karvonen, Kati" userId="70292809-9b6a-4d2c-8970-edb0dadc470d" providerId="ADAL" clId="{4977B2F5-3B2C-493D-9E28-59C0FD3A5917}" dt="2023-11-03T08:47:34.434" v="1097" actId="1076"/>
          <ac:spMkLst>
            <pc:docMk/>
            <pc:sldMk cId="2432020866" sldId="260"/>
            <ac:spMk id="11" creationId="{E2FFC522-7B29-495D-BA1B-40547840E320}"/>
          </ac:spMkLst>
        </pc:spChg>
      </pc:sldChg>
      <pc:sldChg chg="add del">
        <pc:chgData name="Karvonen, Kati" userId="70292809-9b6a-4d2c-8970-edb0dadc470d" providerId="ADAL" clId="{4977B2F5-3B2C-493D-9E28-59C0FD3A5917}" dt="2023-11-03T08:26:36.388" v="1005" actId="2696"/>
        <pc:sldMkLst>
          <pc:docMk/>
          <pc:sldMk cId="13008585" sldId="441"/>
        </pc:sldMkLst>
      </pc:sldChg>
      <pc:sldChg chg="modSp mod setBg modClrScheme chgLayout">
        <pc:chgData name="Karvonen, Kati" userId="70292809-9b6a-4d2c-8970-edb0dadc470d" providerId="ADAL" clId="{4977B2F5-3B2C-493D-9E28-59C0FD3A5917}" dt="2023-11-03T08:39:52.043" v="1060" actId="1076"/>
        <pc:sldMkLst>
          <pc:docMk/>
          <pc:sldMk cId="920975210" sldId="477"/>
        </pc:sldMkLst>
        <pc:spChg chg="mod ord">
          <ac:chgData name="Karvonen, Kati" userId="70292809-9b6a-4d2c-8970-edb0dadc470d" providerId="ADAL" clId="{4977B2F5-3B2C-493D-9E28-59C0FD3A5917}" dt="2023-11-03T08:36:28.127" v="1032" actId="700"/>
          <ac:spMkLst>
            <pc:docMk/>
            <pc:sldMk cId="920975210" sldId="477"/>
            <ac:spMk id="117" creationId="{00000000-0000-0000-0000-000000000000}"/>
          </ac:spMkLst>
        </pc:spChg>
        <pc:spChg chg="mod ord">
          <ac:chgData name="Karvonen, Kati" userId="70292809-9b6a-4d2c-8970-edb0dadc470d" providerId="ADAL" clId="{4977B2F5-3B2C-493D-9E28-59C0FD3A5917}" dt="2023-11-03T08:39:52.043" v="1060" actId="1076"/>
          <ac:spMkLst>
            <pc:docMk/>
            <pc:sldMk cId="920975210" sldId="477"/>
            <ac:spMk id="118" creationId="{00000000-0000-0000-0000-000000000000}"/>
          </ac:spMkLst>
        </pc:spChg>
        <pc:picChg chg="mod">
          <ac:chgData name="Karvonen, Kati" userId="70292809-9b6a-4d2c-8970-edb0dadc470d" providerId="ADAL" clId="{4977B2F5-3B2C-493D-9E28-59C0FD3A5917}" dt="2023-11-03T08:36:54.955" v="1034" actId="1076"/>
          <ac:picMkLst>
            <pc:docMk/>
            <pc:sldMk cId="920975210" sldId="477"/>
            <ac:picMk id="116" creationId="{00000000-0000-0000-0000-000000000000}"/>
          </ac:picMkLst>
        </pc:picChg>
        <pc:picChg chg="mod">
          <ac:chgData name="Karvonen, Kati" userId="70292809-9b6a-4d2c-8970-edb0dadc470d" providerId="ADAL" clId="{4977B2F5-3B2C-493D-9E28-59C0FD3A5917}" dt="2023-11-03T08:37:02.082" v="1035" actId="1076"/>
          <ac:picMkLst>
            <pc:docMk/>
            <pc:sldMk cId="920975210" sldId="477"/>
            <ac:picMk id="119" creationId="{00000000-0000-0000-0000-000000000000}"/>
          </ac:picMkLst>
        </pc:picChg>
      </pc:sldChg>
      <pc:sldChg chg="modSp mod">
        <pc:chgData name="Karvonen, Kati" userId="70292809-9b6a-4d2c-8970-edb0dadc470d" providerId="ADAL" clId="{4977B2F5-3B2C-493D-9E28-59C0FD3A5917}" dt="2023-11-03T08:44:55.474" v="1077" actId="1076"/>
        <pc:sldMkLst>
          <pc:docMk/>
          <pc:sldMk cId="3064279045" sldId="487"/>
        </pc:sldMkLst>
        <pc:spChg chg="mod">
          <ac:chgData name="Karvonen, Kati" userId="70292809-9b6a-4d2c-8970-edb0dadc470d" providerId="ADAL" clId="{4977B2F5-3B2C-493D-9E28-59C0FD3A5917}" dt="2023-11-03T08:44:55.474" v="1077" actId="1076"/>
          <ac:spMkLst>
            <pc:docMk/>
            <pc:sldMk cId="3064279045" sldId="487"/>
            <ac:spMk id="4" creationId="{E15A69AA-9660-854E-7A45-538806072B72}"/>
          </ac:spMkLst>
        </pc:spChg>
      </pc:sldChg>
      <pc:sldChg chg="addSp delSp modSp add mod">
        <pc:chgData name="Karvonen, Kati" userId="70292809-9b6a-4d2c-8970-edb0dadc470d" providerId="ADAL" clId="{4977B2F5-3B2C-493D-9E28-59C0FD3A5917}" dt="2023-11-03T10:01:11.631" v="1185" actId="1076"/>
        <pc:sldMkLst>
          <pc:docMk/>
          <pc:sldMk cId="2959443050" sldId="489"/>
        </pc:sldMkLst>
        <pc:spChg chg="add del mod">
          <ac:chgData name="Karvonen, Kati" userId="70292809-9b6a-4d2c-8970-edb0dadc470d" providerId="ADAL" clId="{4977B2F5-3B2C-493D-9E28-59C0FD3A5917}" dt="2023-11-03T08:27:38.367" v="1012" actId="478"/>
          <ac:spMkLst>
            <pc:docMk/>
            <pc:sldMk cId="2959443050" sldId="489"/>
            <ac:spMk id="3" creationId="{0380F86B-88D5-201D-4414-1F013370F23A}"/>
          </ac:spMkLst>
        </pc:spChg>
        <pc:spChg chg="mod">
          <ac:chgData name="Karvonen, Kati" userId="70292809-9b6a-4d2c-8970-edb0dadc470d" providerId="ADAL" clId="{4977B2F5-3B2C-493D-9E28-59C0FD3A5917}" dt="2023-11-03T10:01:11.631" v="1185" actId="1076"/>
          <ac:spMkLst>
            <pc:docMk/>
            <pc:sldMk cId="2959443050" sldId="489"/>
            <ac:spMk id="25" creationId="{837037C8-5860-CADC-49D4-9CF6F4E9B79E}"/>
          </ac:spMkLst>
        </pc:spChg>
        <pc:picChg chg="add del">
          <ac:chgData name="Karvonen, Kati" userId="70292809-9b6a-4d2c-8970-edb0dadc470d" providerId="ADAL" clId="{4977B2F5-3B2C-493D-9E28-59C0FD3A5917}" dt="2023-11-03T08:26:42.250" v="1007" actId="478"/>
          <ac:picMkLst>
            <pc:docMk/>
            <pc:sldMk cId="2959443050" sldId="489"/>
            <ac:picMk id="15" creationId="{65229BE1-936E-0A83-43EF-3F1B3F039A3B}"/>
          </ac:picMkLst>
        </pc:picChg>
        <pc:picChg chg="mod">
          <ac:chgData name="Karvonen, Kati" userId="70292809-9b6a-4d2c-8970-edb0dadc470d" providerId="ADAL" clId="{4977B2F5-3B2C-493D-9E28-59C0FD3A5917}" dt="2023-11-03T08:27:12.996" v="1010" actId="14100"/>
          <ac:picMkLst>
            <pc:docMk/>
            <pc:sldMk cId="2959443050" sldId="489"/>
            <ac:picMk id="27" creationId="{C345C9F5-6217-ACB1-F20B-7257C1590D25}"/>
          </ac:picMkLst>
        </pc:picChg>
      </pc:sldChg>
      <pc:sldChg chg="modSp add del mod">
        <pc:chgData name="Karvonen, Kati" userId="70292809-9b6a-4d2c-8970-edb0dadc470d" providerId="ADAL" clId="{4977B2F5-3B2C-493D-9E28-59C0FD3A5917}" dt="2023-11-03T07:24:28.601" v="7" actId="47"/>
        <pc:sldMkLst>
          <pc:docMk/>
          <pc:sldMk cId="529015928" sldId="490"/>
        </pc:sldMkLst>
        <pc:spChg chg="mod">
          <ac:chgData name="Karvonen, Kati" userId="70292809-9b6a-4d2c-8970-edb0dadc470d" providerId="ADAL" clId="{4977B2F5-3B2C-493D-9E28-59C0FD3A5917}" dt="2023-11-03T07:24:21.168" v="5" actId="27636"/>
          <ac:spMkLst>
            <pc:docMk/>
            <pc:sldMk cId="529015928" sldId="490"/>
            <ac:spMk id="2" creationId="{21FA794C-03FB-7F82-D7B6-30D4CA705B25}"/>
          </ac:spMkLst>
        </pc:spChg>
        <pc:spChg chg="mod">
          <ac:chgData name="Karvonen, Kati" userId="70292809-9b6a-4d2c-8970-edb0dadc470d" providerId="ADAL" clId="{4977B2F5-3B2C-493D-9E28-59C0FD3A5917}" dt="2023-11-03T07:24:21.170" v="6" actId="27636"/>
          <ac:spMkLst>
            <pc:docMk/>
            <pc:sldMk cId="529015928" sldId="490"/>
            <ac:spMk id="3" creationId="{3511A042-008D-5C70-2764-F988A03D65F6}"/>
          </ac:spMkLst>
        </pc:spChg>
      </pc:sldChg>
      <pc:sldChg chg="add del ord">
        <pc:chgData name="Karvonen, Kati" userId="70292809-9b6a-4d2c-8970-edb0dadc470d" providerId="ADAL" clId="{4977B2F5-3B2C-493D-9E28-59C0FD3A5917}" dt="2023-11-03T08:32:40.698" v="1020" actId="2696"/>
        <pc:sldMkLst>
          <pc:docMk/>
          <pc:sldMk cId="3564363751" sldId="490"/>
        </pc:sldMkLst>
      </pc:sldChg>
      <pc:sldChg chg="addSp delSp modSp new mod ord modClrScheme chgLayout">
        <pc:chgData name="Karvonen, Kati" userId="70292809-9b6a-4d2c-8970-edb0dadc470d" providerId="ADAL" clId="{4977B2F5-3B2C-493D-9E28-59C0FD3A5917}" dt="2023-11-03T08:33:11.122" v="1022" actId="21"/>
        <pc:sldMkLst>
          <pc:docMk/>
          <pc:sldMk cId="1637518952" sldId="491"/>
        </pc:sldMkLst>
        <pc:spChg chg="del">
          <ac:chgData name="Karvonen, Kati" userId="70292809-9b6a-4d2c-8970-edb0dadc470d" providerId="ADAL" clId="{4977B2F5-3B2C-493D-9E28-59C0FD3A5917}" dt="2023-11-03T07:32:45.233" v="17" actId="931"/>
          <ac:spMkLst>
            <pc:docMk/>
            <pc:sldMk cId="1637518952" sldId="491"/>
            <ac:spMk id="2" creationId="{80F6183A-CDF6-B43B-4D18-267B613A6EBB}"/>
          </ac:spMkLst>
        </pc:spChg>
        <pc:spChg chg="del mod">
          <ac:chgData name="Karvonen, Kati" userId="70292809-9b6a-4d2c-8970-edb0dadc470d" providerId="ADAL" clId="{4977B2F5-3B2C-493D-9E28-59C0FD3A5917}" dt="2023-11-03T07:34:45.694" v="43" actId="700"/>
          <ac:spMkLst>
            <pc:docMk/>
            <pc:sldMk cId="1637518952" sldId="491"/>
            <ac:spMk id="3" creationId="{C119D358-CE6C-B72A-736D-ABAE5A16358D}"/>
          </ac:spMkLst>
        </pc:spChg>
        <pc:spChg chg="mod ord">
          <ac:chgData name="Karvonen, Kati" userId="70292809-9b6a-4d2c-8970-edb0dadc470d" providerId="ADAL" clId="{4977B2F5-3B2C-493D-9E28-59C0FD3A5917}" dt="2023-11-03T07:55:55.708" v="216" actId="1035"/>
          <ac:spMkLst>
            <pc:docMk/>
            <pc:sldMk cId="1637518952" sldId="491"/>
            <ac:spMk id="4" creationId="{20E18104-F61D-5D77-0005-E24E43435573}"/>
          </ac:spMkLst>
        </pc:spChg>
        <pc:spChg chg="del mod ord">
          <ac:chgData name="Karvonen, Kati" userId="70292809-9b6a-4d2c-8970-edb0dadc470d" providerId="ADAL" clId="{4977B2F5-3B2C-493D-9E28-59C0FD3A5917}" dt="2023-11-03T07:53:12.621" v="140" actId="478"/>
          <ac:spMkLst>
            <pc:docMk/>
            <pc:sldMk cId="1637518952" sldId="491"/>
            <ac:spMk id="5" creationId="{4D3ACF7F-8EA3-602B-CBA7-ABFE13651665}"/>
          </ac:spMkLst>
        </pc:spChg>
        <pc:spChg chg="del mod ord">
          <ac:chgData name="Karvonen, Kati" userId="70292809-9b6a-4d2c-8970-edb0dadc470d" providerId="ADAL" clId="{4977B2F5-3B2C-493D-9E28-59C0FD3A5917}" dt="2023-11-03T07:53:11.134" v="139" actId="478"/>
          <ac:spMkLst>
            <pc:docMk/>
            <pc:sldMk cId="1637518952" sldId="491"/>
            <ac:spMk id="6" creationId="{81898892-034E-5F74-E00E-9D7EDB85F162}"/>
          </ac:spMkLst>
        </pc:spChg>
        <pc:spChg chg="del mod ord">
          <ac:chgData name="Karvonen, Kati" userId="70292809-9b6a-4d2c-8970-edb0dadc470d" providerId="ADAL" clId="{4977B2F5-3B2C-493D-9E28-59C0FD3A5917}" dt="2023-11-03T07:53:14.512" v="141" actId="478"/>
          <ac:spMkLst>
            <pc:docMk/>
            <pc:sldMk cId="1637518952" sldId="491"/>
            <ac:spMk id="7" creationId="{E9590DE5-3554-4E86-26AE-181BDAD86E74}"/>
          </ac:spMkLst>
        </pc:spChg>
        <pc:spChg chg="add mod">
          <ac:chgData name="Karvonen, Kati" userId="70292809-9b6a-4d2c-8970-edb0dadc470d" providerId="ADAL" clId="{4977B2F5-3B2C-493D-9E28-59C0FD3A5917}" dt="2023-11-03T07:33:35.550" v="24" actId="14100"/>
          <ac:spMkLst>
            <pc:docMk/>
            <pc:sldMk cId="1637518952" sldId="491"/>
            <ac:spMk id="10" creationId="{4F1C8815-5574-451A-DB28-56A1DF32B9A9}"/>
          </ac:spMkLst>
        </pc:spChg>
        <pc:spChg chg="add mod ord">
          <ac:chgData name="Karvonen, Kati" userId="70292809-9b6a-4d2c-8970-edb0dadc470d" providerId="ADAL" clId="{4977B2F5-3B2C-493D-9E28-59C0FD3A5917}" dt="2023-11-03T08:10:10.078" v="686" actId="207"/>
          <ac:spMkLst>
            <pc:docMk/>
            <pc:sldMk cId="1637518952" sldId="491"/>
            <ac:spMk id="11" creationId="{ABF05B05-F559-DCE9-5321-57A3A045C6DF}"/>
          </ac:spMkLst>
        </pc:spChg>
        <pc:spChg chg="add mod">
          <ac:chgData name="Karvonen, Kati" userId="70292809-9b6a-4d2c-8970-edb0dadc470d" providerId="ADAL" clId="{4977B2F5-3B2C-493D-9E28-59C0FD3A5917}" dt="2023-11-03T08:11:23.101" v="696" actId="1076"/>
          <ac:spMkLst>
            <pc:docMk/>
            <pc:sldMk cId="1637518952" sldId="491"/>
            <ac:spMk id="14" creationId="{DAC50D85-4EEE-5806-5844-7FC2219D2DC5}"/>
          </ac:spMkLst>
        </pc:spChg>
        <pc:spChg chg="add mod">
          <ac:chgData name="Karvonen, Kati" userId="70292809-9b6a-4d2c-8970-edb0dadc470d" providerId="ADAL" clId="{4977B2F5-3B2C-493D-9E28-59C0FD3A5917}" dt="2023-11-03T08:33:11.122" v="1022" actId="21"/>
          <ac:spMkLst>
            <pc:docMk/>
            <pc:sldMk cId="1637518952" sldId="491"/>
            <ac:spMk id="22" creationId="{7EF361FC-E756-F9FD-3D35-97095E08203C}"/>
          </ac:spMkLst>
        </pc:spChg>
        <pc:picChg chg="add mod ord">
          <ac:chgData name="Karvonen, Kati" userId="70292809-9b6a-4d2c-8970-edb0dadc470d" providerId="ADAL" clId="{4977B2F5-3B2C-493D-9E28-59C0FD3A5917}" dt="2023-11-03T07:34:45.694" v="43" actId="700"/>
          <ac:picMkLst>
            <pc:docMk/>
            <pc:sldMk cId="1637518952" sldId="491"/>
            <ac:picMk id="9" creationId="{82A0B6BC-406C-1127-4C6E-51594F9B3257}"/>
          </ac:picMkLst>
        </pc:picChg>
        <pc:picChg chg="add mod">
          <ac:chgData name="Karvonen, Kati" userId="70292809-9b6a-4d2c-8970-edb0dadc470d" providerId="ADAL" clId="{4977B2F5-3B2C-493D-9E28-59C0FD3A5917}" dt="2023-11-03T07:35:57.312" v="71"/>
          <ac:picMkLst>
            <pc:docMk/>
            <pc:sldMk cId="1637518952" sldId="491"/>
            <ac:picMk id="12" creationId="{EF59658C-CDB7-DACE-307F-8923824107EB}"/>
          </ac:picMkLst>
        </pc:picChg>
        <pc:picChg chg="add del mod">
          <ac:chgData name="Karvonen, Kati" userId="70292809-9b6a-4d2c-8970-edb0dadc470d" providerId="ADAL" clId="{4977B2F5-3B2C-493D-9E28-59C0FD3A5917}" dt="2023-11-03T07:37:56.607" v="111" actId="478"/>
          <ac:picMkLst>
            <pc:docMk/>
            <pc:sldMk cId="1637518952" sldId="491"/>
            <ac:picMk id="13" creationId="{7ECCD15E-8175-D538-8E8E-71C12579DCB2}"/>
          </ac:picMkLst>
        </pc:picChg>
        <pc:picChg chg="add mod">
          <ac:chgData name="Karvonen, Kati" userId="70292809-9b6a-4d2c-8970-edb0dadc470d" providerId="ADAL" clId="{4977B2F5-3B2C-493D-9E28-59C0FD3A5917}" dt="2023-11-03T08:11:43.294" v="716" actId="1036"/>
          <ac:picMkLst>
            <pc:docMk/>
            <pc:sldMk cId="1637518952" sldId="491"/>
            <ac:picMk id="15" creationId="{6FEE684E-6873-7BDE-8D6D-DF9943A16BDC}"/>
          </ac:picMkLst>
        </pc:picChg>
        <pc:picChg chg="add mod">
          <ac:chgData name="Karvonen, Kati" userId="70292809-9b6a-4d2c-8970-edb0dadc470d" providerId="ADAL" clId="{4977B2F5-3B2C-493D-9E28-59C0FD3A5917}" dt="2023-11-03T08:11:43.294" v="716" actId="1036"/>
          <ac:picMkLst>
            <pc:docMk/>
            <pc:sldMk cId="1637518952" sldId="491"/>
            <ac:picMk id="16" creationId="{8DDDDE4F-F401-AC49-FE5F-767E634E5452}"/>
          </ac:picMkLst>
        </pc:picChg>
        <pc:picChg chg="add del mod">
          <ac:chgData name="Karvonen, Kati" userId="70292809-9b6a-4d2c-8970-edb0dadc470d" providerId="ADAL" clId="{4977B2F5-3B2C-493D-9E28-59C0FD3A5917}" dt="2023-11-03T08:01:01.584" v="312" actId="478"/>
          <ac:picMkLst>
            <pc:docMk/>
            <pc:sldMk cId="1637518952" sldId="491"/>
            <ac:picMk id="18" creationId="{9C84085C-9608-B4A7-5788-D51559BE2134}"/>
          </ac:picMkLst>
        </pc:picChg>
        <pc:picChg chg="add del mod">
          <ac:chgData name="Karvonen, Kati" userId="70292809-9b6a-4d2c-8970-edb0dadc470d" providerId="ADAL" clId="{4977B2F5-3B2C-493D-9E28-59C0FD3A5917}" dt="2023-11-03T07:43:05.564" v="126" actId="478"/>
          <ac:picMkLst>
            <pc:docMk/>
            <pc:sldMk cId="1637518952" sldId="491"/>
            <ac:picMk id="20" creationId="{5BBC90D5-FADB-825A-1E89-8AB2121171BB}"/>
          </ac:picMkLst>
        </pc:picChg>
        <pc:picChg chg="add del mod">
          <ac:chgData name="Karvonen, Kati" userId="70292809-9b6a-4d2c-8970-edb0dadc470d" providerId="ADAL" clId="{4977B2F5-3B2C-493D-9E28-59C0FD3A5917}" dt="2023-11-03T08:10:45.580" v="692" actId="478"/>
          <ac:picMkLst>
            <pc:docMk/>
            <pc:sldMk cId="1637518952" sldId="491"/>
            <ac:picMk id="21" creationId="{E5B7843A-C387-0349-A587-ED33C6E6A8AE}"/>
          </ac:picMkLst>
        </pc:picChg>
        <pc:picChg chg="add del mod">
          <ac:chgData name="Karvonen, Kati" userId="70292809-9b6a-4d2c-8970-edb0dadc470d" providerId="ADAL" clId="{4977B2F5-3B2C-493D-9E28-59C0FD3A5917}" dt="2023-11-03T08:02:03.584" v="314" actId="478"/>
          <ac:picMkLst>
            <pc:docMk/>
            <pc:sldMk cId="1637518952" sldId="491"/>
            <ac:picMk id="24" creationId="{57CE033F-A39D-5E9D-310E-5F613E5D2CF8}"/>
          </ac:picMkLst>
        </pc:picChg>
        <pc:picChg chg="add mod">
          <ac:chgData name="Karvonen, Kati" userId="70292809-9b6a-4d2c-8970-edb0dadc470d" providerId="ADAL" clId="{4977B2F5-3B2C-493D-9E28-59C0FD3A5917}" dt="2023-11-03T08:11:43.294" v="716" actId="1036"/>
          <ac:picMkLst>
            <pc:docMk/>
            <pc:sldMk cId="1637518952" sldId="491"/>
            <ac:picMk id="26" creationId="{8981E3C7-E8F1-A332-0BC8-73C197C1A534}"/>
          </ac:picMkLst>
        </pc:picChg>
        <pc:picChg chg="add mod">
          <ac:chgData name="Karvonen, Kati" userId="70292809-9b6a-4d2c-8970-edb0dadc470d" providerId="ADAL" clId="{4977B2F5-3B2C-493D-9E28-59C0FD3A5917}" dt="2023-11-03T08:11:23.101" v="696" actId="1076"/>
          <ac:picMkLst>
            <pc:docMk/>
            <pc:sldMk cId="1637518952" sldId="491"/>
            <ac:picMk id="29" creationId="{5D97A619-1A70-060B-D3E5-571A91BB4567}"/>
          </ac:picMkLst>
        </pc:picChg>
        <pc:cxnChg chg="add del mod">
          <ac:chgData name="Karvonen, Kati" userId="70292809-9b6a-4d2c-8970-edb0dadc470d" providerId="ADAL" clId="{4977B2F5-3B2C-493D-9E28-59C0FD3A5917}" dt="2023-11-03T08:04:47.775" v="479" actId="478"/>
          <ac:cxnSpMkLst>
            <pc:docMk/>
            <pc:sldMk cId="1637518952" sldId="491"/>
            <ac:cxnSpMk id="28" creationId="{7B216CF1-AC2F-92E7-3362-1885A44E3B9E}"/>
          </ac:cxnSpMkLst>
        </pc:cxnChg>
      </pc:sldChg>
      <pc:sldChg chg="new">
        <pc:chgData name="Karvonen, Kati" userId="70292809-9b6a-4d2c-8970-edb0dadc470d" providerId="ADAL" clId="{4977B2F5-3B2C-493D-9E28-59C0FD3A5917}" dt="2023-11-03T07:27:10.747" v="15" actId="680"/>
        <pc:sldMkLst>
          <pc:docMk/>
          <pc:sldMk cId="3061406459" sldId="491"/>
        </pc:sldMkLst>
      </pc:sldChg>
    </pc:docChg>
  </pc:docChgLst>
  <pc:docChgLst>
    <pc:chgData name="Niemi-Kaija, Kristiina" userId="S::pakrniem@jyu.fi::bfde1d10-a5ab-42e7-88b4-a5e5307565aa" providerId="AD" clId="Web-{8931CBF8-021C-4A57-9F7C-F5D6D4B3CBBF}"/>
    <pc:docChg chg="delSld modSld sldOrd">
      <pc:chgData name="Niemi-Kaija, Kristiina" userId="S::pakrniem@jyu.fi::bfde1d10-a5ab-42e7-88b4-a5e5307565aa" providerId="AD" clId="Web-{8931CBF8-021C-4A57-9F7C-F5D6D4B3CBBF}" dt="2023-11-03T07:34:29.363" v="2"/>
      <pc:docMkLst>
        <pc:docMk/>
      </pc:docMkLst>
      <pc:sldChg chg="modSp">
        <pc:chgData name="Niemi-Kaija, Kristiina" userId="S::pakrniem@jyu.fi::bfde1d10-a5ab-42e7-88b4-a5e5307565aa" providerId="AD" clId="Web-{8931CBF8-021C-4A57-9F7C-F5D6D4B3CBBF}" dt="2023-11-03T07:34:29.363" v="2"/>
        <pc:sldMkLst>
          <pc:docMk/>
          <pc:sldMk cId="2629313408" sldId="257"/>
        </pc:sldMkLst>
        <pc:picChg chg="mod">
          <ac:chgData name="Niemi-Kaija, Kristiina" userId="S::pakrniem@jyu.fi::bfde1d10-a5ab-42e7-88b4-a5e5307565aa" providerId="AD" clId="Web-{8931CBF8-021C-4A57-9F7C-F5D6D4B3CBBF}" dt="2023-11-03T07:34:29.363" v="2"/>
          <ac:picMkLst>
            <pc:docMk/>
            <pc:sldMk cId="2629313408" sldId="257"/>
            <ac:picMk id="2" creationId="{05259CB1-2F52-7367-719B-0DC54C2D95FE}"/>
          </ac:picMkLst>
        </pc:picChg>
      </pc:sldChg>
      <pc:sldChg chg="ord">
        <pc:chgData name="Niemi-Kaija, Kristiina" userId="S::pakrniem@jyu.fi::bfde1d10-a5ab-42e7-88b4-a5e5307565aa" providerId="AD" clId="Web-{8931CBF8-021C-4A57-9F7C-F5D6D4B3CBBF}" dt="2023-11-03T07:31:14.236" v="1"/>
        <pc:sldMkLst>
          <pc:docMk/>
          <pc:sldMk cId="2453258255" sldId="475"/>
        </pc:sldMkLst>
      </pc:sldChg>
      <pc:sldChg chg="del">
        <pc:chgData name="Niemi-Kaija, Kristiina" userId="S::pakrniem@jyu.fi::bfde1d10-a5ab-42e7-88b4-a5e5307565aa" providerId="AD" clId="Web-{8931CBF8-021C-4A57-9F7C-F5D6D4B3CBBF}" dt="2023-11-03T07:29:49.531" v="0"/>
        <pc:sldMkLst>
          <pc:docMk/>
          <pc:sldMk cId="3061406459" sldId="491"/>
        </pc:sldMkLst>
      </pc:sldChg>
    </pc:docChg>
  </pc:docChgLst>
  <pc:docChgLst>
    <pc:chgData name="Niemi-Kaija, Kristiina" userId="S::pakrniem@jyu.fi::bfde1d10-a5ab-42e7-88b4-a5e5307565aa" providerId="AD" clId="Web-{225F463A-46C6-4DCE-AAEA-6921B444116B}"/>
    <pc:docChg chg="modSld">
      <pc:chgData name="Niemi-Kaija, Kristiina" userId="S::pakrniem@jyu.fi::bfde1d10-a5ab-42e7-88b4-a5e5307565aa" providerId="AD" clId="Web-{225F463A-46C6-4DCE-AAEA-6921B444116B}" dt="2023-11-03T08:28:41.297" v="1"/>
      <pc:docMkLst>
        <pc:docMk/>
      </pc:docMkLst>
      <pc:sldChg chg="modSp">
        <pc:chgData name="Niemi-Kaija, Kristiina" userId="S::pakrniem@jyu.fi::bfde1d10-a5ab-42e7-88b4-a5e5307565aa" providerId="AD" clId="Web-{225F463A-46C6-4DCE-AAEA-6921B444116B}" dt="2023-11-03T08:28:41.297" v="1"/>
        <pc:sldMkLst>
          <pc:docMk/>
          <pc:sldMk cId="2432020866" sldId="260"/>
        </pc:sldMkLst>
        <pc:picChg chg="mod">
          <ac:chgData name="Niemi-Kaija, Kristiina" userId="S::pakrniem@jyu.fi::bfde1d10-a5ab-42e7-88b4-a5e5307565aa" providerId="AD" clId="Web-{225F463A-46C6-4DCE-AAEA-6921B444116B}" dt="2023-11-03T08:28:41.297" v="1"/>
          <ac:picMkLst>
            <pc:docMk/>
            <pc:sldMk cId="2432020866" sldId="260"/>
            <ac:picMk id="39" creationId="{4D207A9D-AB91-417C-A729-A789E50BE882}"/>
          </ac:picMkLst>
        </pc:picChg>
      </pc:sldChg>
    </pc:docChg>
  </pc:docChgLst>
  <pc:docChgLst>
    <pc:chgData name="Niemi-Kaija, Kristiina" userId="S::pakrniem@jyu.fi::bfde1d10-a5ab-42e7-88b4-a5e5307565aa" providerId="AD" clId="Web-{2BEFCF97-DFF8-472C-BB23-F362C7FDCFAB}"/>
    <pc:docChg chg="addSld delSld modSld sldOrd">
      <pc:chgData name="Niemi-Kaija, Kristiina" userId="S::pakrniem@jyu.fi::bfde1d10-a5ab-42e7-88b4-a5e5307565aa" providerId="AD" clId="Web-{2BEFCF97-DFF8-472C-BB23-F362C7FDCFAB}" dt="2023-11-03T06:26:50.778" v="725" actId="20577"/>
      <pc:docMkLst>
        <pc:docMk/>
      </pc:docMkLst>
      <pc:sldChg chg="modSp">
        <pc:chgData name="Niemi-Kaija, Kristiina" userId="S::pakrniem@jyu.fi::bfde1d10-a5ab-42e7-88b4-a5e5307565aa" providerId="AD" clId="Web-{2BEFCF97-DFF8-472C-BB23-F362C7FDCFAB}" dt="2023-11-03T06:22:46.055" v="652" actId="20577"/>
        <pc:sldMkLst>
          <pc:docMk/>
          <pc:sldMk cId="2432020866" sldId="260"/>
        </pc:sldMkLst>
        <pc:spChg chg="mod">
          <ac:chgData name="Niemi-Kaija, Kristiina" userId="S::pakrniem@jyu.fi::bfde1d10-a5ab-42e7-88b4-a5e5307565aa" providerId="AD" clId="Web-{2BEFCF97-DFF8-472C-BB23-F362C7FDCFAB}" dt="2023-11-03T06:22:12.617" v="647" actId="20577"/>
          <ac:spMkLst>
            <pc:docMk/>
            <pc:sldMk cId="2432020866" sldId="260"/>
            <ac:spMk id="2" creationId="{00000000-0000-0000-0000-000000000000}"/>
          </ac:spMkLst>
        </pc:spChg>
        <pc:spChg chg="mod">
          <ac:chgData name="Niemi-Kaija, Kristiina" userId="S::pakrniem@jyu.fi::bfde1d10-a5ab-42e7-88b4-a5e5307565aa" providerId="AD" clId="Web-{2BEFCF97-DFF8-472C-BB23-F362C7FDCFAB}" dt="2023-11-03T06:22:46.055" v="652" actId="20577"/>
          <ac:spMkLst>
            <pc:docMk/>
            <pc:sldMk cId="2432020866" sldId="260"/>
            <ac:spMk id="11" creationId="{E2FFC522-7B29-495D-BA1B-40547840E320}"/>
          </ac:spMkLst>
        </pc:spChg>
      </pc:sldChg>
      <pc:sldChg chg="modSp">
        <pc:chgData name="Niemi-Kaija, Kristiina" userId="S::pakrniem@jyu.fi::bfde1d10-a5ab-42e7-88b4-a5e5307565aa" providerId="AD" clId="Web-{2BEFCF97-DFF8-472C-BB23-F362C7FDCFAB}" dt="2023-11-03T06:25:55.496" v="702" actId="20577"/>
        <pc:sldMkLst>
          <pc:docMk/>
          <pc:sldMk cId="2453258255" sldId="475"/>
        </pc:sldMkLst>
        <pc:spChg chg="mod">
          <ac:chgData name="Niemi-Kaija, Kristiina" userId="S::pakrniem@jyu.fi::bfde1d10-a5ab-42e7-88b4-a5e5307565aa" providerId="AD" clId="Web-{2BEFCF97-DFF8-472C-BB23-F362C7FDCFAB}" dt="2023-11-03T06:25:55.496" v="702" actId="20577"/>
          <ac:spMkLst>
            <pc:docMk/>
            <pc:sldMk cId="2453258255" sldId="475"/>
            <ac:spMk id="10" creationId="{B910D5C2-1D05-5117-66EA-31C3DE28A644}"/>
          </ac:spMkLst>
        </pc:spChg>
      </pc:sldChg>
      <pc:sldChg chg="modSp del">
        <pc:chgData name="Niemi-Kaija, Kristiina" userId="S::pakrniem@jyu.fi::bfde1d10-a5ab-42e7-88b4-a5e5307565aa" providerId="AD" clId="Web-{2BEFCF97-DFF8-472C-BB23-F362C7FDCFAB}" dt="2023-11-03T06:17:35.186" v="530"/>
        <pc:sldMkLst>
          <pc:docMk/>
          <pc:sldMk cId="1509571103" sldId="476"/>
        </pc:sldMkLst>
        <pc:spChg chg="mod">
          <ac:chgData name="Niemi-Kaija, Kristiina" userId="S::pakrniem@jyu.fi::bfde1d10-a5ab-42e7-88b4-a5e5307565aa" providerId="AD" clId="Web-{2BEFCF97-DFF8-472C-BB23-F362C7FDCFAB}" dt="2023-11-03T06:12:33.181" v="461" actId="20577"/>
          <ac:spMkLst>
            <pc:docMk/>
            <pc:sldMk cId="1509571103" sldId="476"/>
            <ac:spMk id="4" creationId="{E15A69AA-9660-854E-7A45-538806072B72}"/>
          </ac:spMkLst>
        </pc:spChg>
      </pc:sldChg>
      <pc:sldChg chg="modSp add ord replId">
        <pc:chgData name="Niemi-Kaija, Kristiina" userId="S::pakrniem@jyu.fi::bfde1d10-a5ab-42e7-88b4-a5e5307565aa" providerId="AD" clId="Web-{2BEFCF97-DFF8-472C-BB23-F362C7FDCFAB}" dt="2023-11-03T06:26:50.778" v="725" actId="20577"/>
        <pc:sldMkLst>
          <pc:docMk/>
          <pc:sldMk cId="440491148" sldId="486"/>
        </pc:sldMkLst>
        <pc:spChg chg="mod">
          <ac:chgData name="Niemi-Kaija, Kristiina" userId="S::pakrniem@jyu.fi::bfde1d10-a5ab-42e7-88b4-a5e5307565aa" providerId="AD" clId="Web-{2BEFCF97-DFF8-472C-BB23-F362C7FDCFAB}" dt="2023-11-03T05:47:38.627" v="123" actId="20577"/>
          <ac:spMkLst>
            <pc:docMk/>
            <pc:sldMk cId="440491148" sldId="486"/>
            <ac:spMk id="2" creationId="{627FA90B-1915-6D35-004B-A9889FB347C2}"/>
          </ac:spMkLst>
        </pc:spChg>
        <pc:spChg chg="mod">
          <ac:chgData name="Niemi-Kaija, Kristiina" userId="S::pakrniem@jyu.fi::bfde1d10-a5ab-42e7-88b4-a5e5307565aa" providerId="AD" clId="Web-{2BEFCF97-DFF8-472C-BB23-F362C7FDCFAB}" dt="2023-11-03T06:26:50.778" v="725" actId="20577"/>
          <ac:spMkLst>
            <pc:docMk/>
            <pc:sldMk cId="440491148" sldId="486"/>
            <ac:spMk id="10" creationId="{B910D5C2-1D05-5117-66EA-31C3DE28A644}"/>
          </ac:spMkLst>
        </pc:spChg>
      </pc:sldChg>
      <pc:sldChg chg="addSp delSp modSp add replId">
        <pc:chgData name="Niemi-Kaija, Kristiina" userId="S::pakrniem@jyu.fi::bfde1d10-a5ab-42e7-88b4-a5e5307565aa" providerId="AD" clId="Web-{2BEFCF97-DFF8-472C-BB23-F362C7FDCFAB}" dt="2023-11-03T06:25:39.886" v="700" actId="20577"/>
        <pc:sldMkLst>
          <pc:docMk/>
          <pc:sldMk cId="3064279045" sldId="487"/>
        </pc:sldMkLst>
        <pc:spChg chg="mod">
          <ac:chgData name="Niemi-Kaija, Kristiina" userId="S::pakrniem@jyu.fi::bfde1d10-a5ab-42e7-88b4-a5e5307565aa" providerId="AD" clId="Web-{2BEFCF97-DFF8-472C-BB23-F362C7FDCFAB}" dt="2023-11-03T06:18:33.125" v="576" actId="20577"/>
          <ac:spMkLst>
            <pc:docMk/>
            <pc:sldMk cId="3064279045" sldId="487"/>
            <ac:spMk id="2" creationId="{00000000-0000-0000-0000-000000000000}"/>
          </ac:spMkLst>
        </pc:spChg>
        <pc:spChg chg="add del mod">
          <ac:chgData name="Niemi-Kaija, Kristiina" userId="S::pakrniem@jyu.fi::bfde1d10-a5ab-42e7-88b4-a5e5307565aa" providerId="AD" clId="Web-{2BEFCF97-DFF8-472C-BB23-F362C7FDCFAB}" dt="2023-11-03T06:19:29.407" v="604"/>
          <ac:spMkLst>
            <pc:docMk/>
            <pc:sldMk cId="3064279045" sldId="487"/>
            <ac:spMk id="3" creationId="{E76BACA8-176B-110D-6B57-5C1DAF1163E9}"/>
          </ac:spMkLst>
        </pc:spChg>
        <pc:spChg chg="mod">
          <ac:chgData name="Niemi-Kaija, Kristiina" userId="S::pakrniem@jyu.fi::bfde1d10-a5ab-42e7-88b4-a5e5307565aa" providerId="AD" clId="Web-{2BEFCF97-DFF8-472C-BB23-F362C7FDCFAB}" dt="2023-11-03T06:25:39.886" v="700" actId="20577"/>
          <ac:spMkLst>
            <pc:docMk/>
            <pc:sldMk cId="3064279045" sldId="487"/>
            <ac:spMk id="4" creationId="{E15A69AA-9660-854E-7A45-538806072B72}"/>
          </ac:spMkLst>
        </pc:spChg>
        <pc:picChg chg="mod">
          <ac:chgData name="Niemi-Kaija, Kristiina" userId="S::pakrniem@jyu.fi::bfde1d10-a5ab-42e7-88b4-a5e5307565aa" providerId="AD" clId="Web-{2BEFCF97-DFF8-472C-BB23-F362C7FDCFAB}" dt="2023-11-03T06:25:02.042" v="694" actId="1076"/>
          <ac:picMkLst>
            <pc:docMk/>
            <pc:sldMk cId="3064279045" sldId="487"/>
            <ac:picMk id="39" creationId="{4D207A9D-AB91-417C-A729-A789E50BE882}"/>
          </ac:picMkLst>
        </pc:picChg>
      </pc:sldChg>
    </pc:docChg>
  </pc:docChgLst>
  <pc:docChgLst>
    <pc:chgData name="Koliseva, Anniina" userId="S::siheanko@jyu.fi::472b6387-6edb-46d8-a30c-0cc747881d7d" providerId="AD" clId="Web-{0970005B-DDC5-587A-2695-B7EB122C60DD}"/>
    <pc:docChg chg="addSld delSld modSld addMainMaster modMainMaster">
      <pc:chgData name="Koliseva, Anniina" userId="S::siheanko@jyu.fi::472b6387-6edb-46d8-a30c-0cc747881d7d" providerId="AD" clId="Web-{0970005B-DDC5-587A-2695-B7EB122C60DD}" dt="2023-11-02T09:34:10.003" v="7" actId="20577"/>
      <pc:docMkLst>
        <pc:docMk/>
      </pc:docMkLst>
      <pc:sldChg chg="new del">
        <pc:chgData name="Koliseva, Anniina" userId="S::siheanko@jyu.fi::472b6387-6edb-46d8-a30c-0cc747881d7d" providerId="AD" clId="Web-{0970005B-DDC5-587A-2695-B7EB122C60DD}" dt="2023-11-02T09:22:21.995" v="2"/>
        <pc:sldMkLst>
          <pc:docMk/>
          <pc:sldMk cId="1471575573" sldId="256"/>
        </pc:sldMkLst>
      </pc:sldChg>
      <pc:sldChg chg="modSp add">
        <pc:chgData name="Koliseva, Anniina" userId="S::siheanko@jyu.fi::472b6387-6edb-46d8-a30c-0cc747881d7d" providerId="AD" clId="Web-{0970005B-DDC5-587A-2695-B7EB122C60DD}" dt="2023-11-02T09:34:10.003" v="7" actId="20577"/>
        <pc:sldMkLst>
          <pc:docMk/>
          <pc:sldMk cId="2629313408" sldId="257"/>
        </pc:sldMkLst>
        <pc:spChg chg="mod">
          <ac:chgData name="Koliseva, Anniina" userId="S::siheanko@jyu.fi::472b6387-6edb-46d8-a30c-0cc747881d7d" providerId="AD" clId="Web-{0970005B-DDC5-587A-2695-B7EB122C60DD}" dt="2023-11-02T09:34:10.003" v="7" actId="20577"/>
          <ac:spMkLst>
            <pc:docMk/>
            <pc:sldMk cId="2629313408" sldId="257"/>
            <ac:spMk id="18" creationId="{B88DC6F3-90A8-836F-F66C-B1A5D789232E}"/>
          </ac:spMkLst>
        </pc:spChg>
      </pc:sldChg>
      <pc:sldMasterChg chg="replId modSldLayout">
        <pc:chgData name="Koliseva, Anniina" userId="S::siheanko@jyu.fi::472b6387-6edb-46d8-a30c-0cc747881d7d" providerId="AD" clId="Web-{0970005B-DDC5-587A-2695-B7EB122C60DD}" dt="2023-11-02T09:22:14.198" v="1"/>
        <pc:sldMasterMkLst>
          <pc:docMk/>
          <pc:sldMasterMk cId="2460954070" sldId="2147483693"/>
        </pc:sldMasterMkLst>
        <pc:sldLayoutChg chg="replId">
          <pc:chgData name="Koliseva, Anniina" userId="S::siheanko@jyu.fi::472b6387-6edb-46d8-a30c-0cc747881d7d" providerId="AD" clId="Web-{0970005B-DDC5-587A-2695-B7EB122C60DD}" dt="2023-11-02T09:22:14.198" v="1"/>
          <pc:sldLayoutMkLst>
            <pc:docMk/>
            <pc:sldMasterMk cId="2460954070" sldId="2147483693"/>
            <pc:sldLayoutMk cId="2385387890" sldId="2147483694"/>
          </pc:sldLayoutMkLst>
        </pc:sldLayoutChg>
        <pc:sldLayoutChg chg="replId">
          <pc:chgData name="Koliseva, Anniina" userId="S::siheanko@jyu.fi::472b6387-6edb-46d8-a30c-0cc747881d7d" providerId="AD" clId="Web-{0970005B-DDC5-587A-2695-B7EB122C60DD}" dt="2023-11-02T09:22:14.198" v="1"/>
          <pc:sldLayoutMkLst>
            <pc:docMk/>
            <pc:sldMasterMk cId="2460954070" sldId="2147483693"/>
            <pc:sldLayoutMk cId="949138452" sldId="2147483695"/>
          </pc:sldLayoutMkLst>
        </pc:sldLayoutChg>
        <pc:sldLayoutChg chg="replId">
          <pc:chgData name="Koliseva, Anniina" userId="S::siheanko@jyu.fi::472b6387-6edb-46d8-a30c-0cc747881d7d" providerId="AD" clId="Web-{0970005B-DDC5-587A-2695-B7EB122C60DD}" dt="2023-11-02T09:22:14.198" v="1"/>
          <pc:sldLayoutMkLst>
            <pc:docMk/>
            <pc:sldMasterMk cId="2460954070" sldId="2147483693"/>
            <pc:sldLayoutMk cId="2591524520" sldId="2147483696"/>
          </pc:sldLayoutMkLst>
        </pc:sldLayoutChg>
        <pc:sldLayoutChg chg="replId">
          <pc:chgData name="Koliseva, Anniina" userId="S::siheanko@jyu.fi::472b6387-6edb-46d8-a30c-0cc747881d7d" providerId="AD" clId="Web-{0970005B-DDC5-587A-2695-B7EB122C60DD}" dt="2023-11-02T09:22:14.198" v="1"/>
          <pc:sldLayoutMkLst>
            <pc:docMk/>
            <pc:sldMasterMk cId="2460954070" sldId="2147483693"/>
            <pc:sldLayoutMk cId="1203092039" sldId="2147483697"/>
          </pc:sldLayoutMkLst>
        </pc:sldLayoutChg>
        <pc:sldLayoutChg chg="replId">
          <pc:chgData name="Koliseva, Anniina" userId="S::siheanko@jyu.fi::472b6387-6edb-46d8-a30c-0cc747881d7d" providerId="AD" clId="Web-{0970005B-DDC5-587A-2695-B7EB122C60DD}" dt="2023-11-02T09:22:14.198" v="1"/>
          <pc:sldLayoutMkLst>
            <pc:docMk/>
            <pc:sldMasterMk cId="2460954070" sldId="2147483693"/>
            <pc:sldLayoutMk cId="3146388984" sldId="2147483698"/>
          </pc:sldLayoutMkLst>
        </pc:sldLayoutChg>
        <pc:sldLayoutChg chg="replId">
          <pc:chgData name="Koliseva, Anniina" userId="S::siheanko@jyu.fi::472b6387-6edb-46d8-a30c-0cc747881d7d" providerId="AD" clId="Web-{0970005B-DDC5-587A-2695-B7EB122C60DD}" dt="2023-11-02T09:22:14.198" v="1"/>
          <pc:sldLayoutMkLst>
            <pc:docMk/>
            <pc:sldMasterMk cId="2460954070" sldId="2147483693"/>
            <pc:sldLayoutMk cId="3733172339" sldId="2147483699"/>
          </pc:sldLayoutMkLst>
        </pc:sldLayoutChg>
        <pc:sldLayoutChg chg="replId">
          <pc:chgData name="Koliseva, Anniina" userId="S::siheanko@jyu.fi::472b6387-6edb-46d8-a30c-0cc747881d7d" providerId="AD" clId="Web-{0970005B-DDC5-587A-2695-B7EB122C60DD}" dt="2023-11-02T09:22:14.198" v="1"/>
          <pc:sldLayoutMkLst>
            <pc:docMk/>
            <pc:sldMasterMk cId="2460954070" sldId="2147483693"/>
            <pc:sldLayoutMk cId="3210312558" sldId="2147483700"/>
          </pc:sldLayoutMkLst>
        </pc:sldLayoutChg>
        <pc:sldLayoutChg chg="replId">
          <pc:chgData name="Koliseva, Anniina" userId="S::siheanko@jyu.fi::472b6387-6edb-46d8-a30c-0cc747881d7d" providerId="AD" clId="Web-{0970005B-DDC5-587A-2695-B7EB122C60DD}" dt="2023-11-02T09:22:14.198" v="1"/>
          <pc:sldLayoutMkLst>
            <pc:docMk/>
            <pc:sldMasterMk cId="2460954070" sldId="2147483693"/>
            <pc:sldLayoutMk cId="3171841454" sldId="2147483701"/>
          </pc:sldLayoutMkLst>
        </pc:sldLayoutChg>
        <pc:sldLayoutChg chg="replId">
          <pc:chgData name="Koliseva, Anniina" userId="S::siheanko@jyu.fi::472b6387-6edb-46d8-a30c-0cc747881d7d" providerId="AD" clId="Web-{0970005B-DDC5-587A-2695-B7EB122C60DD}" dt="2023-11-02T09:22:14.198" v="1"/>
          <pc:sldLayoutMkLst>
            <pc:docMk/>
            <pc:sldMasterMk cId="2460954070" sldId="2147483693"/>
            <pc:sldLayoutMk cId="2202905451" sldId="2147483702"/>
          </pc:sldLayoutMkLst>
        </pc:sldLayoutChg>
        <pc:sldLayoutChg chg="replId">
          <pc:chgData name="Koliseva, Anniina" userId="S::siheanko@jyu.fi::472b6387-6edb-46d8-a30c-0cc747881d7d" providerId="AD" clId="Web-{0970005B-DDC5-587A-2695-B7EB122C60DD}" dt="2023-11-02T09:22:14.198" v="1"/>
          <pc:sldLayoutMkLst>
            <pc:docMk/>
            <pc:sldMasterMk cId="2460954070" sldId="2147483693"/>
            <pc:sldLayoutMk cId="3479445657" sldId="2147483703"/>
          </pc:sldLayoutMkLst>
        </pc:sldLayoutChg>
        <pc:sldLayoutChg chg="replId">
          <pc:chgData name="Koliseva, Anniina" userId="S::siheanko@jyu.fi::472b6387-6edb-46d8-a30c-0cc747881d7d" providerId="AD" clId="Web-{0970005B-DDC5-587A-2695-B7EB122C60DD}" dt="2023-11-02T09:22:14.198" v="1"/>
          <pc:sldLayoutMkLst>
            <pc:docMk/>
            <pc:sldMasterMk cId="2460954070" sldId="2147483693"/>
            <pc:sldLayoutMk cId="1718958274" sldId="2147483704"/>
          </pc:sldLayoutMkLst>
        </pc:sldLayoutChg>
      </pc:sldMasterChg>
      <pc:sldMasterChg chg="add addSldLayout">
        <pc:chgData name="Koliseva, Anniina" userId="S::siheanko@jyu.fi::472b6387-6edb-46d8-a30c-0cc747881d7d" providerId="AD" clId="Web-{0970005B-DDC5-587A-2695-B7EB122C60DD}" dt="2023-11-02T09:22:14.198" v="1"/>
        <pc:sldMasterMkLst>
          <pc:docMk/>
          <pc:sldMasterMk cId="1876378037" sldId="2147483732"/>
        </pc:sldMasterMkLst>
        <pc:sldLayoutChg chg="add">
          <pc:chgData name="Koliseva, Anniina" userId="S::siheanko@jyu.fi::472b6387-6edb-46d8-a30c-0cc747881d7d" providerId="AD" clId="Web-{0970005B-DDC5-587A-2695-B7EB122C60DD}" dt="2023-11-02T09:22:14.198" v="1"/>
          <pc:sldLayoutMkLst>
            <pc:docMk/>
            <pc:sldMasterMk cId="1876378037" sldId="2147483732"/>
            <pc:sldLayoutMk cId="1427288732" sldId="2147483669"/>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3116722367" sldId="2147483670"/>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2883666043" sldId="2147483671"/>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3002995400" sldId="2147483672"/>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2858289311" sldId="2147483673"/>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2214377050" sldId="2147483674"/>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1839844167" sldId="2147483679"/>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3739981459" sldId="2147483680"/>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4045833825" sldId="2147483681"/>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3083049187" sldId="2147483682"/>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1876559822" sldId="2147483683"/>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776097585" sldId="2147483684"/>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2873575002" sldId="2147483685"/>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2402184071" sldId="2147483686"/>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3183946020" sldId="2147483687"/>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3048782405" sldId="2147483688"/>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2037596179" sldId="2147483689"/>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2946652884" sldId="2147483690"/>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79330374" sldId="2147483691"/>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1594088262" sldId="2147483692"/>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2105716770" sldId="2147483731"/>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2784307209" sldId="2147483733"/>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743476340" sldId="2147483734"/>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1294014358" sldId="2147483735"/>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2382379593" sldId="2147483736"/>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179889741" sldId="2147483737"/>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3206310095" sldId="2147483738"/>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4031071518" sldId="2147483739"/>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3020222636" sldId="2147483740"/>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2727390767" sldId="2147483741"/>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1347363309" sldId="2147483742"/>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539552202" sldId="2147483743"/>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3928471589" sldId="2147483744"/>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690811077" sldId="2147483745"/>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2494605880" sldId="2147483746"/>
          </pc:sldLayoutMkLst>
        </pc:sldLayoutChg>
        <pc:sldLayoutChg chg="add">
          <pc:chgData name="Koliseva, Anniina" userId="S::siheanko@jyu.fi::472b6387-6edb-46d8-a30c-0cc747881d7d" providerId="AD" clId="Web-{0970005B-DDC5-587A-2695-B7EB122C60DD}" dt="2023-11-02T09:22:14.198" v="1"/>
          <pc:sldLayoutMkLst>
            <pc:docMk/>
            <pc:sldMasterMk cId="1876378037" sldId="2147483732"/>
            <pc:sldLayoutMk cId="1425425644" sldId="2147483747"/>
          </pc:sldLayoutMkLst>
        </pc:sldLayoutChg>
      </pc:sldMasterChg>
    </pc:docChg>
  </pc:docChgLst>
  <pc:docChgLst>
    <pc:chgData name="Koliseva, Anniina" userId="S::siheanko@jyu.fi::472b6387-6edb-46d8-a30c-0cc747881d7d" providerId="AD" clId="Web-{6EC635F6-0029-7DF5-1973-391CDA12518B}"/>
    <pc:docChg chg="modSld">
      <pc:chgData name="Koliseva, Anniina" userId="S::siheanko@jyu.fi::472b6387-6edb-46d8-a30c-0cc747881d7d" providerId="AD" clId="Web-{6EC635F6-0029-7DF5-1973-391CDA12518B}" dt="2023-11-05T21:40:17.745" v="87"/>
      <pc:docMkLst>
        <pc:docMk/>
      </pc:docMkLst>
      <pc:sldChg chg="modNotes">
        <pc:chgData name="Koliseva, Anniina" userId="S::siheanko@jyu.fi::472b6387-6edb-46d8-a30c-0cc747881d7d" providerId="AD" clId="Web-{6EC635F6-0029-7DF5-1973-391CDA12518B}" dt="2023-11-05T21:40:17.745" v="87"/>
        <pc:sldMkLst>
          <pc:docMk/>
          <pc:sldMk cId="920975210" sldId="477"/>
        </pc:sldMkLst>
      </pc:sldChg>
      <pc:sldChg chg="mod modShow">
        <pc:chgData name="Koliseva, Anniina" userId="S::siheanko@jyu.fi::472b6387-6edb-46d8-a30c-0cc747881d7d" providerId="AD" clId="Web-{6EC635F6-0029-7DF5-1973-391CDA12518B}" dt="2023-11-05T21:38:31.790" v="76"/>
        <pc:sldMkLst>
          <pc:docMk/>
          <pc:sldMk cId="3553352852" sldId="478"/>
        </pc:sldMkLst>
      </pc:sldChg>
      <pc:sldChg chg="mod modShow">
        <pc:chgData name="Koliseva, Anniina" userId="S::siheanko@jyu.fi::472b6387-6edb-46d8-a30c-0cc747881d7d" providerId="AD" clId="Web-{6EC635F6-0029-7DF5-1973-391CDA12518B}" dt="2023-11-05T21:38:25.821" v="75"/>
        <pc:sldMkLst>
          <pc:docMk/>
          <pc:sldMk cId="3533804790" sldId="479"/>
        </pc:sldMkLst>
      </pc:sldChg>
      <pc:sldChg chg="mod modShow">
        <pc:chgData name="Koliseva, Anniina" userId="S::siheanko@jyu.fi::472b6387-6edb-46d8-a30c-0cc747881d7d" providerId="AD" clId="Web-{6EC635F6-0029-7DF5-1973-391CDA12518B}" dt="2023-11-05T21:38:21.555" v="74"/>
        <pc:sldMkLst>
          <pc:docMk/>
          <pc:sldMk cId="1668637036" sldId="480"/>
        </pc:sldMkLst>
      </pc:sldChg>
      <pc:sldChg chg="mod modShow">
        <pc:chgData name="Koliseva, Anniina" userId="S::siheanko@jyu.fi::472b6387-6edb-46d8-a30c-0cc747881d7d" providerId="AD" clId="Web-{6EC635F6-0029-7DF5-1973-391CDA12518B}" dt="2023-11-05T21:38:34.852" v="77"/>
        <pc:sldMkLst>
          <pc:docMk/>
          <pc:sldMk cId="3023889189" sldId="481"/>
        </pc:sldMkLst>
      </pc:sldChg>
      <pc:sldChg chg="mod modShow">
        <pc:chgData name="Koliseva, Anniina" userId="S::siheanko@jyu.fi::472b6387-6edb-46d8-a30c-0cc747881d7d" providerId="AD" clId="Web-{6EC635F6-0029-7DF5-1973-391CDA12518B}" dt="2023-11-05T21:38:49.087" v="80"/>
        <pc:sldMkLst>
          <pc:docMk/>
          <pc:sldMk cId="883481298" sldId="482"/>
        </pc:sldMkLst>
      </pc:sldChg>
      <pc:sldChg chg="mod modShow">
        <pc:chgData name="Koliseva, Anniina" userId="S::siheanko@jyu.fi::472b6387-6edb-46d8-a30c-0cc747881d7d" providerId="AD" clId="Web-{6EC635F6-0029-7DF5-1973-391CDA12518B}" dt="2023-11-05T21:38:43.821" v="79"/>
        <pc:sldMkLst>
          <pc:docMk/>
          <pc:sldMk cId="96093676" sldId="483"/>
        </pc:sldMkLst>
      </pc:sldChg>
      <pc:sldChg chg="mod modShow">
        <pc:chgData name="Koliseva, Anniina" userId="S::siheanko@jyu.fi::472b6387-6edb-46d8-a30c-0cc747881d7d" providerId="AD" clId="Web-{6EC635F6-0029-7DF5-1973-391CDA12518B}" dt="2023-11-05T21:38:39.165" v="78"/>
        <pc:sldMkLst>
          <pc:docMk/>
          <pc:sldMk cId="1137750610" sldId="484"/>
        </pc:sldMkLst>
      </pc:sldChg>
    </pc:docChg>
  </pc:docChgLst>
  <pc:docChgLst>
    <pc:chgData name="Niemi-Kaija, Kristiina" userId="S::pakrniem@jyu.fi::bfde1d10-a5ab-42e7-88b4-a5e5307565aa" providerId="AD" clId="Web-{D6223103-1004-4FD6-AFC8-A4B16F2FAF30}"/>
    <pc:docChg chg="delSld modSld sldOrd">
      <pc:chgData name="Niemi-Kaija, Kristiina" userId="S::pakrniem@jyu.fi::bfde1d10-a5ab-42e7-88b4-a5e5307565aa" providerId="AD" clId="Web-{D6223103-1004-4FD6-AFC8-A4B16F2FAF30}" dt="2023-11-03T07:25:30.778" v="2"/>
      <pc:docMkLst>
        <pc:docMk/>
      </pc:docMkLst>
      <pc:sldChg chg="del mod ord setBg">
        <pc:chgData name="Niemi-Kaija, Kristiina" userId="S::pakrniem@jyu.fi::bfde1d10-a5ab-42e7-88b4-a5e5307565aa" providerId="AD" clId="Web-{D6223103-1004-4FD6-AFC8-A4B16F2FAF30}" dt="2023-11-03T07:25:30.778" v="2"/>
        <pc:sldMkLst>
          <pc:docMk/>
          <pc:sldMk cId="1479065509" sldId="259"/>
        </pc:sldMkLst>
      </pc:sldChg>
    </pc:docChg>
  </pc:docChgLst>
  <pc:docChgLst>
    <pc:chgData name="Niemi-Kaija, Kristiina" userId="S::pakrniem@jyu.fi::bfde1d10-a5ab-42e7-88b4-a5e5307565aa" providerId="AD" clId="Web-{A189BC89-138E-4A5D-BD9F-F88B37D61680}"/>
    <pc:docChg chg="modSld sldOrd">
      <pc:chgData name="Niemi-Kaija, Kristiina" userId="S::pakrniem@jyu.fi::bfde1d10-a5ab-42e7-88b4-a5e5307565aa" providerId="AD" clId="Web-{A189BC89-138E-4A5D-BD9F-F88B37D61680}" dt="2023-11-03T05:39:38.292" v="260" actId="20577"/>
      <pc:docMkLst>
        <pc:docMk/>
      </pc:docMkLst>
      <pc:sldChg chg="modSp ord">
        <pc:chgData name="Niemi-Kaija, Kristiina" userId="S::pakrniem@jyu.fi::bfde1d10-a5ab-42e7-88b4-a5e5307565aa" providerId="AD" clId="Web-{A189BC89-138E-4A5D-BD9F-F88B37D61680}" dt="2023-11-03T05:39:38.292" v="260" actId="20577"/>
        <pc:sldMkLst>
          <pc:docMk/>
          <pc:sldMk cId="1509571103" sldId="476"/>
        </pc:sldMkLst>
        <pc:spChg chg="mod">
          <ac:chgData name="Niemi-Kaija, Kristiina" userId="S::pakrniem@jyu.fi::bfde1d10-a5ab-42e7-88b4-a5e5307565aa" providerId="AD" clId="Web-{A189BC89-138E-4A5D-BD9F-F88B37D61680}" dt="2023-11-03T05:39:38.292" v="260" actId="20577"/>
          <ac:spMkLst>
            <pc:docMk/>
            <pc:sldMk cId="1509571103" sldId="476"/>
            <ac:spMk id="4" creationId="{E15A69AA-9660-854E-7A45-538806072B72}"/>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 Id="rId4" Type="http://schemas.openxmlformats.org/officeDocument/2006/relationships/image" Target="../media/image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 Id="rId4"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EA6F5B-9D31-442B-B7DB-4F2F3DF04507}" type="doc">
      <dgm:prSet loTypeId="urn:microsoft.com/office/officeart/2005/8/layout/hList7" loCatId="picture" qsTypeId="urn:microsoft.com/office/officeart/2005/8/quickstyle/simple1" qsCatId="simple" csTypeId="urn:microsoft.com/office/officeart/2005/8/colors/accent1_2" csCatId="accent1" phldr="1"/>
      <dgm:spPr/>
      <dgm:t>
        <a:bodyPr/>
        <a:lstStyle/>
        <a:p>
          <a:endParaRPr lang="fi-FI"/>
        </a:p>
      </dgm:t>
    </dgm:pt>
    <dgm:pt modelId="{68CE9FC7-321E-4DB0-B499-BD6D0806EFBE}">
      <dgm:prSet custT="1"/>
      <dgm:spPr>
        <a:solidFill>
          <a:schemeClr val="accent2"/>
        </a:solidFill>
      </dgm:spPr>
      <dgm:t>
        <a:bodyPr/>
        <a:lstStyle/>
        <a:p>
          <a:r>
            <a:rPr lang="fi-FI" sz="1800" b="1" baseline="0" err="1"/>
            <a:t>JYUniorit</a:t>
          </a:r>
          <a:endParaRPr lang="fi-FI" sz="1800" b="1"/>
        </a:p>
      </dgm:t>
    </dgm:pt>
    <dgm:pt modelId="{700E2E7D-1189-488A-B6CF-24F0B931E8F3}" type="parTrans" cxnId="{9393EAFC-2DD0-4FE8-BE4B-BA06FB5EE047}">
      <dgm:prSet/>
      <dgm:spPr/>
      <dgm:t>
        <a:bodyPr/>
        <a:lstStyle/>
        <a:p>
          <a:endParaRPr lang="fi-FI"/>
        </a:p>
      </dgm:t>
    </dgm:pt>
    <dgm:pt modelId="{831469C8-1DA4-43F5-B30A-712E8EC84DEF}" type="sibTrans" cxnId="{9393EAFC-2DD0-4FE8-BE4B-BA06FB5EE047}">
      <dgm:prSet/>
      <dgm:spPr/>
      <dgm:t>
        <a:bodyPr/>
        <a:lstStyle/>
        <a:p>
          <a:endParaRPr lang="fi-FI"/>
        </a:p>
      </dgm:t>
    </dgm:pt>
    <dgm:pt modelId="{DBDA7CA9-8504-4283-85CD-FB521C7140C9}">
      <dgm:prSet custT="1"/>
      <dgm:spPr>
        <a:solidFill>
          <a:schemeClr val="accent2"/>
        </a:solidFill>
      </dgm:spPr>
      <dgm:t>
        <a:bodyPr/>
        <a:lstStyle/>
        <a:p>
          <a:r>
            <a:rPr lang="fi-FI" sz="1400" b="1" err="1"/>
            <a:t>Teacher</a:t>
          </a:r>
          <a:r>
            <a:rPr lang="fi-FI" sz="1400" b="1"/>
            <a:t> </a:t>
          </a:r>
          <a:r>
            <a:rPr lang="fi-FI" sz="1400" b="1" err="1"/>
            <a:t>training</a:t>
          </a:r>
          <a:endParaRPr lang="fi-FI" sz="1400" b="1"/>
        </a:p>
      </dgm:t>
    </dgm:pt>
    <dgm:pt modelId="{A5EA2581-2DFC-4B44-A362-663B9532548F}" type="parTrans" cxnId="{6B8BD0CD-DC23-4E06-86DE-6C77C9BD5936}">
      <dgm:prSet/>
      <dgm:spPr/>
      <dgm:t>
        <a:bodyPr/>
        <a:lstStyle/>
        <a:p>
          <a:endParaRPr lang="fi-FI"/>
        </a:p>
      </dgm:t>
    </dgm:pt>
    <dgm:pt modelId="{F66D5F3D-20C5-4A48-9406-CB6ABD48288C}" type="sibTrans" cxnId="{6B8BD0CD-DC23-4E06-86DE-6C77C9BD5936}">
      <dgm:prSet/>
      <dgm:spPr/>
      <dgm:t>
        <a:bodyPr/>
        <a:lstStyle/>
        <a:p>
          <a:endParaRPr lang="fi-FI"/>
        </a:p>
      </dgm:t>
    </dgm:pt>
    <dgm:pt modelId="{91D3CDF0-DCCF-4ADB-B135-CA327EA3D766}">
      <dgm:prSet custT="1"/>
      <dgm:spPr>
        <a:solidFill>
          <a:schemeClr val="accent2"/>
        </a:solidFill>
      </dgm:spPr>
      <dgm:t>
        <a:bodyPr/>
        <a:lstStyle/>
        <a:p>
          <a:r>
            <a:rPr lang="en-US" sz="1400" b="1"/>
            <a:t>Science workshops and camps</a:t>
          </a:r>
          <a:endParaRPr lang="fi-FI" sz="1400" b="1"/>
        </a:p>
      </dgm:t>
    </dgm:pt>
    <dgm:pt modelId="{4FD71DAE-3F0C-4090-9A59-4CFDC9B1E66A}" type="parTrans" cxnId="{877FF9E8-2E6D-402B-BA63-3DE1FA151DF5}">
      <dgm:prSet/>
      <dgm:spPr/>
      <dgm:t>
        <a:bodyPr/>
        <a:lstStyle/>
        <a:p>
          <a:endParaRPr lang="fi-FI"/>
        </a:p>
      </dgm:t>
    </dgm:pt>
    <dgm:pt modelId="{9ED6F816-0F8A-42BE-8110-3E99A39618F2}" type="sibTrans" cxnId="{877FF9E8-2E6D-402B-BA63-3DE1FA151DF5}">
      <dgm:prSet/>
      <dgm:spPr/>
      <dgm:t>
        <a:bodyPr/>
        <a:lstStyle/>
        <a:p>
          <a:endParaRPr lang="fi-FI"/>
        </a:p>
      </dgm:t>
    </dgm:pt>
    <dgm:pt modelId="{F42F0A0C-0AA0-420C-86C8-F9878BB5C5C2}">
      <dgm:prSet custT="1"/>
      <dgm:spPr>
        <a:solidFill>
          <a:schemeClr val="accent2"/>
        </a:solidFill>
      </dgm:spPr>
      <dgm:t>
        <a:bodyPr/>
        <a:lstStyle/>
        <a:p>
          <a:r>
            <a:rPr lang="fi-FI" sz="1400" b="1"/>
            <a:t>Collaboration </a:t>
          </a:r>
          <a:r>
            <a:rPr lang="fi-FI" sz="1400" b="1" err="1"/>
            <a:t>with</a:t>
          </a:r>
          <a:r>
            <a:rPr lang="fi-FI" sz="1400" b="1"/>
            <a:t> </a:t>
          </a:r>
          <a:r>
            <a:rPr lang="fi-FI" sz="1400" b="1" err="1"/>
            <a:t>schools</a:t>
          </a:r>
          <a:r>
            <a:rPr lang="fi-FI" sz="1400" b="1"/>
            <a:t> and </a:t>
          </a:r>
          <a:r>
            <a:rPr lang="fi-FI" sz="1400" b="1" err="1"/>
            <a:t>daycare</a:t>
          </a:r>
          <a:r>
            <a:rPr lang="fi-FI" sz="1400" b="1"/>
            <a:t> </a:t>
          </a:r>
          <a:r>
            <a:rPr lang="fi-FI" sz="1400" b="1" err="1"/>
            <a:t>centers</a:t>
          </a:r>
          <a:endParaRPr lang="fi-FI" sz="1400" b="1"/>
        </a:p>
      </dgm:t>
    </dgm:pt>
    <dgm:pt modelId="{C491C109-974D-41AD-A063-91814ED7E1F4}" type="parTrans" cxnId="{AE3CA3BF-6CC7-40AD-827B-AB48462B51F2}">
      <dgm:prSet/>
      <dgm:spPr/>
      <dgm:t>
        <a:bodyPr/>
        <a:lstStyle/>
        <a:p>
          <a:endParaRPr lang="fi-FI"/>
        </a:p>
      </dgm:t>
    </dgm:pt>
    <dgm:pt modelId="{4C770AC4-9032-480A-8BE5-468283476B16}" type="sibTrans" cxnId="{AE3CA3BF-6CC7-40AD-827B-AB48462B51F2}">
      <dgm:prSet/>
      <dgm:spPr/>
      <dgm:t>
        <a:bodyPr/>
        <a:lstStyle/>
        <a:p>
          <a:endParaRPr lang="fi-FI"/>
        </a:p>
      </dgm:t>
    </dgm:pt>
    <dgm:pt modelId="{38F60BD6-8DAF-40D5-B08E-888A9B108C17}">
      <dgm:prSet custT="1"/>
      <dgm:spPr>
        <a:solidFill>
          <a:schemeClr val="accent2"/>
        </a:solidFill>
      </dgm:spPr>
      <dgm:t>
        <a:bodyPr/>
        <a:lstStyle/>
        <a:p>
          <a:r>
            <a:rPr lang="fi-FI" sz="1400" b="1" err="1"/>
            <a:t>Research</a:t>
          </a:r>
          <a:endParaRPr lang="fi-FI" sz="1400"/>
        </a:p>
      </dgm:t>
    </dgm:pt>
    <dgm:pt modelId="{1FF1CD9F-8066-4218-9D68-E361FD4A20FF}" type="parTrans" cxnId="{B6CF08C4-63C6-4B44-9532-D4054B49E70D}">
      <dgm:prSet/>
      <dgm:spPr/>
      <dgm:t>
        <a:bodyPr/>
        <a:lstStyle/>
        <a:p>
          <a:endParaRPr lang="fi-FI"/>
        </a:p>
      </dgm:t>
    </dgm:pt>
    <dgm:pt modelId="{0C21D007-9F85-43A1-8A2D-CE3ACEDA719B}" type="sibTrans" cxnId="{B6CF08C4-63C6-4B44-9532-D4054B49E70D}">
      <dgm:prSet/>
      <dgm:spPr/>
      <dgm:t>
        <a:bodyPr/>
        <a:lstStyle/>
        <a:p>
          <a:endParaRPr lang="fi-FI"/>
        </a:p>
      </dgm:t>
    </dgm:pt>
    <dgm:pt modelId="{63D4118C-366C-4467-A712-778C55222A92}">
      <dgm:prSet custT="1"/>
      <dgm:spPr>
        <a:solidFill>
          <a:schemeClr val="accent2"/>
        </a:solidFill>
      </dgm:spPr>
      <dgm:t>
        <a:bodyPr/>
        <a:lstStyle/>
        <a:p>
          <a:r>
            <a:rPr lang="fi-FI" sz="1800" b="1" baseline="0" err="1"/>
            <a:t>Bublic</a:t>
          </a:r>
          <a:r>
            <a:rPr lang="fi-FI" sz="1800" b="1" baseline="0"/>
            <a:t> </a:t>
          </a:r>
          <a:r>
            <a:rPr lang="fi-FI" sz="1800" b="1" baseline="0" err="1"/>
            <a:t>events</a:t>
          </a:r>
          <a:endParaRPr lang="fi-FI" sz="1800" b="1"/>
        </a:p>
      </dgm:t>
    </dgm:pt>
    <dgm:pt modelId="{028A8FF8-BB57-4129-8D3E-1C853F4EB3F4}" type="parTrans" cxnId="{B3D617CB-D4AF-4DF1-854C-B92E01581E63}">
      <dgm:prSet/>
      <dgm:spPr/>
      <dgm:t>
        <a:bodyPr/>
        <a:lstStyle/>
        <a:p>
          <a:endParaRPr lang="fi-FI"/>
        </a:p>
      </dgm:t>
    </dgm:pt>
    <dgm:pt modelId="{77243B74-83D7-4704-B8EE-1E40837823CC}" type="sibTrans" cxnId="{B3D617CB-D4AF-4DF1-854C-B92E01581E63}">
      <dgm:prSet/>
      <dgm:spPr/>
      <dgm:t>
        <a:bodyPr/>
        <a:lstStyle/>
        <a:p>
          <a:endParaRPr lang="fi-FI"/>
        </a:p>
      </dgm:t>
    </dgm:pt>
    <dgm:pt modelId="{4E777F4C-4598-4875-8B93-11F53667C517}">
      <dgm:prSet custT="1"/>
      <dgm:spPr>
        <a:solidFill>
          <a:schemeClr val="accent2"/>
        </a:solidFill>
      </dgm:spPr>
      <dgm:t>
        <a:bodyPr/>
        <a:lstStyle/>
        <a:p>
          <a:r>
            <a:rPr lang="en-US" sz="1400" b="1"/>
            <a:t>Science events and fairs</a:t>
          </a:r>
          <a:endParaRPr lang="fi-FI" sz="1400"/>
        </a:p>
      </dgm:t>
    </dgm:pt>
    <dgm:pt modelId="{895AF8B7-1217-4F83-B49C-43FB61EF13F9}" type="parTrans" cxnId="{6E756929-77B8-43C9-890A-BEAF2915560D}">
      <dgm:prSet/>
      <dgm:spPr/>
      <dgm:t>
        <a:bodyPr/>
        <a:lstStyle/>
        <a:p>
          <a:endParaRPr lang="fi-FI"/>
        </a:p>
      </dgm:t>
    </dgm:pt>
    <dgm:pt modelId="{8A9470AA-0122-4F5D-8871-1B11B23EB853}" type="sibTrans" cxnId="{6E756929-77B8-43C9-890A-BEAF2915560D}">
      <dgm:prSet/>
      <dgm:spPr/>
      <dgm:t>
        <a:bodyPr/>
        <a:lstStyle/>
        <a:p>
          <a:endParaRPr lang="fi-FI"/>
        </a:p>
      </dgm:t>
    </dgm:pt>
    <dgm:pt modelId="{B6FBFEE5-6228-4059-80F1-9DF186D97142}">
      <dgm:prSet custT="1"/>
      <dgm:spPr>
        <a:solidFill>
          <a:schemeClr val="accent2"/>
        </a:solidFill>
      </dgm:spPr>
      <dgm:t>
        <a:bodyPr/>
        <a:lstStyle/>
        <a:p>
          <a:r>
            <a:rPr lang="fi-FI" sz="1400" b="1" err="1"/>
            <a:t>Cultural</a:t>
          </a:r>
          <a:r>
            <a:rPr lang="fi-FI" sz="1400" b="1"/>
            <a:t> </a:t>
          </a:r>
          <a:r>
            <a:rPr lang="fi-FI" sz="1400" b="1" err="1"/>
            <a:t>events</a:t>
          </a:r>
          <a:endParaRPr lang="fi-FI" sz="1400"/>
        </a:p>
      </dgm:t>
    </dgm:pt>
    <dgm:pt modelId="{E81F2DCC-DDEF-47AD-ADFD-6E5239CF1E26}" type="parTrans" cxnId="{1EE3954F-9708-4907-B876-BE34E320F33C}">
      <dgm:prSet/>
      <dgm:spPr/>
      <dgm:t>
        <a:bodyPr/>
        <a:lstStyle/>
        <a:p>
          <a:endParaRPr lang="fi-FI"/>
        </a:p>
      </dgm:t>
    </dgm:pt>
    <dgm:pt modelId="{8C962341-B35B-4117-90F5-D70EDE545E60}" type="sibTrans" cxnId="{1EE3954F-9708-4907-B876-BE34E320F33C}">
      <dgm:prSet/>
      <dgm:spPr/>
      <dgm:t>
        <a:bodyPr/>
        <a:lstStyle/>
        <a:p>
          <a:endParaRPr lang="fi-FI"/>
        </a:p>
      </dgm:t>
    </dgm:pt>
    <dgm:pt modelId="{A41868B6-68B6-49DB-AAE3-E578CA4F6CB0}">
      <dgm:prSet custT="1"/>
      <dgm:spPr>
        <a:solidFill>
          <a:schemeClr val="accent2"/>
        </a:solidFill>
      </dgm:spPr>
      <dgm:t>
        <a:bodyPr/>
        <a:lstStyle/>
        <a:p>
          <a:r>
            <a:rPr lang="fi-FI" sz="1400" b="1" err="1"/>
            <a:t>Citizen</a:t>
          </a:r>
          <a:r>
            <a:rPr lang="fi-FI" sz="1400" b="1"/>
            <a:t> science </a:t>
          </a:r>
          <a:r>
            <a:rPr lang="fi-FI" sz="1400" b="1" err="1"/>
            <a:t>projects</a:t>
          </a:r>
          <a:endParaRPr lang="fi-FI" sz="1400"/>
        </a:p>
      </dgm:t>
    </dgm:pt>
    <dgm:pt modelId="{4D419DFA-A7C6-4F7C-87CE-1366674EA473}" type="parTrans" cxnId="{D2350D79-7A93-4329-B708-A9D10B9E4F2E}">
      <dgm:prSet/>
      <dgm:spPr/>
      <dgm:t>
        <a:bodyPr/>
        <a:lstStyle/>
        <a:p>
          <a:endParaRPr lang="fi-FI"/>
        </a:p>
      </dgm:t>
    </dgm:pt>
    <dgm:pt modelId="{588BC688-4309-4F0C-8176-8AE82F969468}" type="sibTrans" cxnId="{D2350D79-7A93-4329-B708-A9D10B9E4F2E}">
      <dgm:prSet/>
      <dgm:spPr/>
      <dgm:t>
        <a:bodyPr/>
        <a:lstStyle/>
        <a:p>
          <a:endParaRPr lang="fi-FI"/>
        </a:p>
      </dgm:t>
    </dgm:pt>
    <dgm:pt modelId="{BF05DE44-1C3D-476D-AAB5-C9E88F792704}">
      <dgm:prSet custT="1"/>
      <dgm:spPr>
        <a:solidFill>
          <a:schemeClr val="accent2"/>
        </a:solidFill>
      </dgm:spPr>
      <dgm:t>
        <a:bodyPr/>
        <a:lstStyle/>
        <a:p>
          <a:r>
            <a:rPr lang="en-US" sz="1400" b="1"/>
            <a:t>Public lectures and seminars</a:t>
          </a:r>
          <a:endParaRPr lang="fi-FI" sz="1400"/>
        </a:p>
      </dgm:t>
    </dgm:pt>
    <dgm:pt modelId="{7A5C52B5-2701-4D7B-A9F8-97C4BBFC91AF}" type="parTrans" cxnId="{4BAFC149-94B5-4976-A452-D7070B9E9C1D}">
      <dgm:prSet/>
      <dgm:spPr/>
      <dgm:t>
        <a:bodyPr/>
        <a:lstStyle/>
        <a:p>
          <a:endParaRPr lang="fi-FI"/>
        </a:p>
      </dgm:t>
    </dgm:pt>
    <dgm:pt modelId="{34AD3C3B-7AA6-4DCD-BE06-6B8AFE2A06CA}" type="sibTrans" cxnId="{4BAFC149-94B5-4976-A452-D7070B9E9C1D}">
      <dgm:prSet/>
      <dgm:spPr/>
      <dgm:t>
        <a:bodyPr/>
        <a:lstStyle/>
        <a:p>
          <a:endParaRPr lang="fi-FI"/>
        </a:p>
      </dgm:t>
    </dgm:pt>
    <dgm:pt modelId="{F41F179B-E77F-4A6F-8649-714B55F823DF}">
      <dgm:prSet custT="1"/>
      <dgm:spPr>
        <a:solidFill>
          <a:schemeClr val="accent2"/>
        </a:solidFill>
      </dgm:spPr>
      <dgm:t>
        <a:bodyPr/>
        <a:lstStyle/>
        <a:p>
          <a:r>
            <a:rPr lang="en-US" sz="1400" b="1"/>
            <a:t>University of the 3rd Age</a:t>
          </a:r>
          <a:endParaRPr lang="fi-FI" sz="1400"/>
        </a:p>
      </dgm:t>
    </dgm:pt>
    <dgm:pt modelId="{6CE2BE74-E892-4810-9452-8C1936E1B19D}" type="parTrans" cxnId="{00AEB8D1-AF57-4D4D-AE78-777C5CDB9B61}">
      <dgm:prSet/>
      <dgm:spPr/>
      <dgm:t>
        <a:bodyPr/>
        <a:lstStyle/>
        <a:p>
          <a:endParaRPr lang="fi-FI"/>
        </a:p>
      </dgm:t>
    </dgm:pt>
    <dgm:pt modelId="{41769E45-F6D4-4B3B-9ECE-87E3E4964502}" type="sibTrans" cxnId="{00AEB8D1-AF57-4D4D-AE78-777C5CDB9B61}">
      <dgm:prSet/>
      <dgm:spPr/>
      <dgm:t>
        <a:bodyPr/>
        <a:lstStyle/>
        <a:p>
          <a:endParaRPr lang="fi-FI"/>
        </a:p>
      </dgm:t>
    </dgm:pt>
    <dgm:pt modelId="{88266FBC-87C3-44DD-B13A-400F84C73E49}">
      <dgm:prSet custT="1"/>
      <dgm:spPr>
        <a:solidFill>
          <a:schemeClr val="accent2"/>
        </a:solidFill>
      </dgm:spPr>
      <dgm:t>
        <a:bodyPr/>
        <a:lstStyle/>
        <a:p>
          <a:r>
            <a:rPr lang="fi-FI" sz="1800" b="1" baseline="0" err="1"/>
            <a:t>Exhibitions</a:t>
          </a:r>
          <a:endParaRPr lang="fi-FI" sz="1800" b="1"/>
        </a:p>
      </dgm:t>
    </dgm:pt>
    <dgm:pt modelId="{AEBC02FC-F556-468A-897F-EA4394B59015}" type="parTrans" cxnId="{83A372A3-4C24-49B9-8878-9458E54441ED}">
      <dgm:prSet/>
      <dgm:spPr/>
      <dgm:t>
        <a:bodyPr/>
        <a:lstStyle/>
        <a:p>
          <a:endParaRPr lang="fi-FI"/>
        </a:p>
      </dgm:t>
    </dgm:pt>
    <dgm:pt modelId="{BFC317EC-D525-48C9-BD54-C54B4C4B582C}" type="sibTrans" cxnId="{83A372A3-4C24-49B9-8878-9458E54441ED}">
      <dgm:prSet/>
      <dgm:spPr/>
      <dgm:t>
        <a:bodyPr/>
        <a:lstStyle/>
        <a:p>
          <a:endParaRPr lang="fi-FI"/>
        </a:p>
      </dgm:t>
    </dgm:pt>
    <dgm:pt modelId="{594EB95E-4B0A-44B4-9D86-7196FFE5D150}">
      <dgm:prSet custT="1"/>
      <dgm:spPr>
        <a:solidFill>
          <a:schemeClr val="accent2"/>
        </a:solidFill>
      </dgm:spPr>
      <dgm:t>
        <a:bodyPr/>
        <a:lstStyle/>
        <a:p>
          <a:r>
            <a:rPr lang="en-US" sz="1400" b="1"/>
            <a:t>Jyväskylä University Museum: Natural History Museum and </a:t>
          </a:r>
          <a:r>
            <a:rPr lang="en-US" sz="1400" b="1" err="1"/>
            <a:t>Soihtu</a:t>
          </a:r>
          <a:r>
            <a:rPr lang="en-US" sz="1400" b="1"/>
            <a:t> Exhibition Center</a:t>
          </a:r>
          <a:endParaRPr lang="fi-FI" sz="1400"/>
        </a:p>
      </dgm:t>
    </dgm:pt>
    <dgm:pt modelId="{F8C94A79-76D6-4584-8972-6D34B8144D0A}" type="parTrans" cxnId="{964295B9-DBF8-4891-957D-BDCBE69698B2}">
      <dgm:prSet/>
      <dgm:spPr/>
      <dgm:t>
        <a:bodyPr/>
        <a:lstStyle/>
        <a:p>
          <a:endParaRPr lang="fi-FI"/>
        </a:p>
      </dgm:t>
    </dgm:pt>
    <dgm:pt modelId="{42CC2C20-D65A-4B0E-B537-CD325551846F}" type="sibTrans" cxnId="{964295B9-DBF8-4891-957D-BDCBE69698B2}">
      <dgm:prSet/>
      <dgm:spPr/>
      <dgm:t>
        <a:bodyPr/>
        <a:lstStyle/>
        <a:p>
          <a:endParaRPr lang="fi-FI"/>
        </a:p>
      </dgm:t>
    </dgm:pt>
    <dgm:pt modelId="{A35D88DA-9A44-41E7-99BD-7C993B8E2193}">
      <dgm:prSet custT="1"/>
      <dgm:spPr>
        <a:solidFill>
          <a:schemeClr val="accent2"/>
        </a:solidFill>
      </dgm:spPr>
      <dgm:t>
        <a:bodyPr/>
        <a:lstStyle/>
        <a:p>
          <a:r>
            <a:rPr lang="fi-FI" sz="1400" b="1" err="1"/>
            <a:t>Temporary</a:t>
          </a:r>
          <a:r>
            <a:rPr lang="fi-FI" sz="1400" b="1"/>
            <a:t> </a:t>
          </a:r>
          <a:r>
            <a:rPr lang="fi-FI" sz="1400" b="1" err="1"/>
            <a:t>exhibitions</a:t>
          </a:r>
          <a:endParaRPr lang="fi-FI" sz="1400"/>
        </a:p>
      </dgm:t>
    </dgm:pt>
    <dgm:pt modelId="{468F353C-9FDE-48B5-BC10-28F41E27777B}" type="parTrans" cxnId="{B818DF81-8E53-458E-8D5D-EB4B0B559D87}">
      <dgm:prSet/>
      <dgm:spPr/>
      <dgm:t>
        <a:bodyPr/>
        <a:lstStyle/>
        <a:p>
          <a:endParaRPr lang="fi-FI"/>
        </a:p>
      </dgm:t>
    </dgm:pt>
    <dgm:pt modelId="{6860E37A-FB06-46DC-8C25-0F3D81265D2B}" type="sibTrans" cxnId="{B818DF81-8E53-458E-8D5D-EB4B0B559D87}">
      <dgm:prSet/>
      <dgm:spPr/>
      <dgm:t>
        <a:bodyPr/>
        <a:lstStyle/>
        <a:p>
          <a:endParaRPr lang="fi-FI"/>
        </a:p>
      </dgm:t>
    </dgm:pt>
    <dgm:pt modelId="{DE787B9A-F8B7-4CCC-8E40-28AEBB137A6D}">
      <dgm:prSet custT="1"/>
      <dgm:spPr>
        <a:solidFill>
          <a:schemeClr val="accent2"/>
        </a:solidFill>
      </dgm:spPr>
      <dgm:t>
        <a:bodyPr/>
        <a:lstStyle/>
        <a:p>
          <a:r>
            <a:rPr lang="fi-FI" sz="1800" b="1" err="1">
              <a:solidFill>
                <a:schemeClr val="bg1"/>
              </a:solidFill>
              <a:latin typeface="Aleo"/>
            </a:rPr>
            <a:t>Collections</a:t>
          </a:r>
          <a:r>
            <a:rPr lang="fi-FI" sz="1800" b="1">
              <a:solidFill>
                <a:schemeClr val="bg1"/>
              </a:solidFill>
              <a:latin typeface="Aleo"/>
            </a:rPr>
            <a:t> and </a:t>
          </a:r>
          <a:r>
            <a:rPr lang="fi-FI" sz="1800" b="1" err="1">
              <a:solidFill>
                <a:schemeClr val="bg1"/>
              </a:solidFill>
              <a:latin typeface="Aleo"/>
            </a:rPr>
            <a:t>archives</a:t>
          </a:r>
          <a:endParaRPr lang="fi-FI" sz="1800" b="1">
            <a:solidFill>
              <a:schemeClr val="bg1"/>
            </a:solidFill>
          </a:endParaRPr>
        </a:p>
      </dgm:t>
    </dgm:pt>
    <dgm:pt modelId="{EAC8488E-4943-4596-8099-C7D71C683C81}" type="parTrans" cxnId="{E25530BB-C2BB-4983-BFE1-F31DDCAE6246}">
      <dgm:prSet/>
      <dgm:spPr/>
      <dgm:t>
        <a:bodyPr/>
        <a:lstStyle/>
        <a:p>
          <a:endParaRPr lang="fi-FI"/>
        </a:p>
      </dgm:t>
    </dgm:pt>
    <dgm:pt modelId="{A56705C9-1D5A-4610-A680-BFAB968BE8AB}" type="sibTrans" cxnId="{E25530BB-C2BB-4983-BFE1-F31DDCAE6246}">
      <dgm:prSet/>
      <dgm:spPr/>
      <dgm:t>
        <a:bodyPr/>
        <a:lstStyle/>
        <a:p>
          <a:endParaRPr lang="fi-FI"/>
        </a:p>
      </dgm:t>
    </dgm:pt>
    <dgm:pt modelId="{4526145D-0D07-4D24-9582-F70BDD150104}">
      <dgm:prSet custT="1"/>
      <dgm:spPr>
        <a:solidFill>
          <a:schemeClr val="accent2"/>
        </a:solidFill>
      </dgm:spPr>
      <dgm:t>
        <a:bodyPr/>
        <a:lstStyle/>
        <a:p>
          <a:r>
            <a:rPr lang="en-US" sz="1400" b="1">
              <a:sym typeface="Lato"/>
            </a:rPr>
            <a:t>Collections and archives of the Open Science Center (Jyväskylä University Museum and University Library), </a:t>
          </a:r>
          <a:r>
            <a:rPr lang="fi-FI" sz="1400" b="1" err="1">
              <a:sym typeface="Lato"/>
            </a:rPr>
            <a:t>a</a:t>
          </a:r>
          <a:r>
            <a:rPr lang="fi-FI" sz="1400" b="1" err="1"/>
            <a:t>rchive</a:t>
          </a:r>
          <a:r>
            <a:rPr lang="fi-FI" sz="1400" b="1"/>
            <a:t> of </a:t>
          </a:r>
          <a:r>
            <a:rPr lang="fi-FI" sz="1400" b="1" err="1"/>
            <a:t>the</a:t>
          </a:r>
          <a:r>
            <a:rPr lang="fi-FI" sz="1400" b="1"/>
            <a:t> National </a:t>
          </a:r>
          <a:r>
            <a:rPr lang="fi-FI" sz="1400" b="1" err="1"/>
            <a:t>Audiovisual</a:t>
          </a:r>
          <a:r>
            <a:rPr lang="fi-FI" sz="1400" b="1"/>
            <a:t> Institute</a:t>
          </a:r>
          <a:endParaRPr lang="fi-FI" sz="1400"/>
        </a:p>
      </dgm:t>
    </dgm:pt>
    <dgm:pt modelId="{3DA1F42F-62B9-47DC-9B88-80D541EFB4F0}" type="parTrans" cxnId="{EC103C5D-C666-45A8-8E13-794A96857CC8}">
      <dgm:prSet/>
      <dgm:spPr/>
      <dgm:t>
        <a:bodyPr/>
        <a:lstStyle/>
        <a:p>
          <a:endParaRPr lang="fi-FI"/>
        </a:p>
      </dgm:t>
    </dgm:pt>
    <dgm:pt modelId="{23E3AF58-B6D4-4629-BB1C-DD3170D5A33F}" type="sibTrans" cxnId="{EC103C5D-C666-45A8-8E13-794A96857CC8}">
      <dgm:prSet/>
      <dgm:spPr/>
      <dgm:t>
        <a:bodyPr/>
        <a:lstStyle/>
        <a:p>
          <a:endParaRPr lang="fi-FI"/>
        </a:p>
      </dgm:t>
    </dgm:pt>
    <dgm:pt modelId="{55487706-6970-4814-9431-E7E244FB364C}">
      <dgm:prSet custT="1"/>
      <dgm:spPr>
        <a:solidFill>
          <a:schemeClr val="accent2"/>
        </a:solidFill>
      </dgm:spPr>
      <dgm:t>
        <a:bodyPr/>
        <a:lstStyle/>
        <a:p>
          <a:r>
            <a:rPr lang="fi-FI" sz="1400" b="1" err="1"/>
            <a:t>Visits</a:t>
          </a:r>
          <a:r>
            <a:rPr lang="fi-FI" sz="1400" b="1"/>
            <a:t> and </a:t>
          </a:r>
          <a:r>
            <a:rPr lang="fi-FI" sz="1400" b="1" err="1"/>
            <a:t>lectures</a:t>
          </a:r>
          <a:endParaRPr lang="fi-FI" sz="1400" b="1"/>
        </a:p>
      </dgm:t>
    </dgm:pt>
    <dgm:pt modelId="{0BEA75EF-AE7A-467A-B4EE-2B88443B0A0B}" type="sibTrans" cxnId="{199C2E29-7034-4DDF-8354-5FE2EEC2EEB2}">
      <dgm:prSet/>
      <dgm:spPr/>
      <dgm:t>
        <a:bodyPr/>
        <a:lstStyle/>
        <a:p>
          <a:endParaRPr lang="fi-FI"/>
        </a:p>
      </dgm:t>
    </dgm:pt>
    <dgm:pt modelId="{7CC8EBA0-A42B-43C1-A5F8-78EF2BE4C4DC}" type="parTrans" cxnId="{199C2E29-7034-4DDF-8354-5FE2EEC2EEB2}">
      <dgm:prSet/>
      <dgm:spPr/>
      <dgm:t>
        <a:bodyPr/>
        <a:lstStyle/>
        <a:p>
          <a:endParaRPr lang="fi-FI"/>
        </a:p>
      </dgm:t>
    </dgm:pt>
    <dgm:pt modelId="{A4A680A0-8B34-4274-B97D-0B0987892F15}">
      <dgm:prSet custT="1"/>
      <dgm:spPr>
        <a:solidFill>
          <a:schemeClr val="accent2"/>
        </a:solidFill>
      </dgm:spPr>
      <dgm:t>
        <a:bodyPr/>
        <a:lstStyle/>
        <a:p>
          <a:r>
            <a:rPr lang="fi-FI" sz="1400" b="1" baseline="0" err="1"/>
            <a:t>Events</a:t>
          </a:r>
          <a:endParaRPr lang="fi-FI" sz="1400" b="1"/>
        </a:p>
      </dgm:t>
    </dgm:pt>
    <dgm:pt modelId="{F69CBADB-8FE2-4CD8-A269-7236B8AB2BED}" type="sibTrans" cxnId="{619C9AFB-0967-48D7-B387-E774C6D06EB0}">
      <dgm:prSet/>
      <dgm:spPr/>
      <dgm:t>
        <a:bodyPr/>
        <a:lstStyle/>
        <a:p>
          <a:endParaRPr lang="fi-FI"/>
        </a:p>
      </dgm:t>
    </dgm:pt>
    <dgm:pt modelId="{375E08E1-C1A6-4544-8B97-62877F2422A9}" type="parTrans" cxnId="{619C9AFB-0967-48D7-B387-E774C6D06EB0}">
      <dgm:prSet/>
      <dgm:spPr/>
      <dgm:t>
        <a:bodyPr/>
        <a:lstStyle/>
        <a:p>
          <a:endParaRPr lang="fi-FI"/>
        </a:p>
      </dgm:t>
    </dgm:pt>
    <dgm:pt modelId="{58941061-F154-4A0C-A1C8-81725C2A9DEE}">
      <dgm:prSet custT="1"/>
      <dgm:spPr>
        <a:solidFill>
          <a:schemeClr val="accent2"/>
        </a:solidFill>
      </dgm:spPr>
      <dgm:t>
        <a:bodyPr/>
        <a:lstStyle/>
        <a:p>
          <a:r>
            <a:rPr lang="en-US" sz="1400" b="1"/>
            <a:t>Cultural and natural heritage events</a:t>
          </a:r>
          <a:endParaRPr lang="fi-FI" sz="1400"/>
        </a:p>
      </dgm:t>
    </dgm:pt>
    <dgm:pt modelId="{900C036A-8FD1-454B-9C41-40FF9C25AB1C}" type="parTrans" cxnId="{33766241-BC3B-4470-9E95-463F87E98901}">
      <dgm:prSet/>
      <dgm:spPr/>
      <dgm:t>
        <a:bodyPr/>
        <a:lstStyle/>
        <a:p>
          <a:endParaRPr lang="fi-FI"/>
        </a:p>
      </dgm:t>
    </dgm:pt>
    <dgm:pt modelId="{27676E5D-405A-4DB6-A477-83ADCD723888}" type="sibTrans" cxnId="{33766241-BC3B-4470-9E95-463F87E98901}">
      <dgm:prSet/>
      <dgm:spPr/>
      <dgm:t>
        <a:bodyPr/>
        <a:lstStyle/>
        <a:p>
          <a:endParaRPr lang="fi-FI"/>
        </a:p>
      </dgm:t>
    </dgm:pt>
    <dgm:pt modelId="{94992272-D9B9-4FE0-882B-6F495F21CB7D}">
      <dgm:prSet custT="1"/>
      <dgm:spPr>
        <a:solidFill>
          <a:schemeClr val="accent2"/>
        </a:solidFill>
      </dgm:spPr>
      <dgm:t>
        <a:bodyPr/>
        <a:lstStyle/>
        <a:p>
          <a:r>
            <a:rPr lang="fi-FI" sz="1400" b="1"/>
            <a:t>Jyväskylä </a:t>
          </a:r>
          <a:r>
            <a:rPr lang="fi-FI" sz="1400" b="1" err="1"/>
            <a:t>University</a:t>
          </a:r>
          <a:r>
            <a:rPr lang="fi-FI" sz="1400" b="1"/>
            <a:t> </a:t>
          </a:r>
          <a:r>
            <a:rPr lang="fi-FI" sz="1400" b="1" err="1"/>
            <a:t>Botanical</a:t>
          </a:r>
          <a:r>
            <a:rPr lang="fi-FI" sz="1400" b="1"/>
            <a:t> Garden</a:t>
          </a:r>
          <a:endParaRPr lang="fi-FI" sz="1400"/>
        </a:p>
      </dgm:t>
    </dgm:pt>
    <dgm:pt modelId="{6D4AF522-4EA2-47DD-8A4B-475684B8EF7C}" type="parTrans" cxnId="{0948D34B-9902-4F3C-BC9E-27A2B3BF5051}">
      <dgm:prSet/>
      <dgm:spPr/>
      <dgm:t>
        <a:bodyPr/>
        <a:lstStyle/>
        <a:p>
          <a:endParaRPr lang="fi-FI"/>
        </a:p>
      </dgm:t>
    </dgm:pt>
    <dgm:pt modelId="{EABA2843-6E99-4EEB-8B22-7A0008527E52}" type="sibTrans" cxnId="{0948D34B-9902-4F3C-BC9E-27A2B3BF5051}">
      <dgm:prSet/>
      <dgm:spPr/>
      <dgm:t>
        <a:bodyPr/>
        <a:lstStyle/>
        <a:p>
          <a:endParaRPr lang="fi-FI"/>
        </a:p>
      </dgm:t>
    </dgm:pt>
    <dgm:pt modelId="{66A8DED2-B33D-48A0-95A6-4347DA9730BC}" type="pres">
      <dgm:prSet presAssocID="{1FEA6F5B-9D31-442B-B7DB-4F2F3DF04507}" presName="Name0" presStyleCnt="0">
        <dgm:presLayoutVars>
          <dgm:dir/>
          <dgm:resizeHandles val="exact"/>
        </dgm:presLayoutVars>
      </dgm:prSet>
      <dgm:spPr/>
    </dgm:pt>
    <dgm:pt modelId="{BC09C605-71EF-4C67-81EF-22E256B69EF1}" type="pres">
      <dgm:prSet presAssocID="{1FEA6F5B-9D31-442B-B7DB-4F2F3DF04507}" presName="fgShape" presStyleLbl="fgShp" presStyleIdx="0" presStyleCnt="1" custScaleX="108696" custLinFactNeighborX="-2937" custLinFactNeighborY="34893"/>
      <dgm:spPr>
        <a:prstGeom prst="mathMinus">
          <a:avLst/>
        </a:prstGeom>
        <a:noFill/>
        <a:ln>
          <a:noFill/>
        </a:ln>
      </dgm:spPr>
    </dgm:pt>
    <dgm:pt modelId="{483427F8-35CE-4079-A22A-BA42298BEB63}" type="pres">
      <dgm:prSet presAssocID="{1FEA6F5B-9D31-442B-B7DB-4F2F3DF04507}" presName="linComp" presStyleCnt="0"/>
      <dgm:spPr/>
    </dgm:pt>
    <dgm:pt modelId="{C7F8F04F-0244-4699-9033-D4AEBA563E21}" type="pres">
      <dgm:prSet presAssocID="{68CE9FC7-321E-4DB0-B499-BD6D0806EFBE}" presName="compNode" presStyleCnt="0"/>
      <dgm:spPr/>
    </dgm:pt>
    <dgm:pt modelId="{F4B7964D-3074-4876-8C3E-714B12C00216}" type="pres">
      <dgm:prSet presAssocID="{68CE9FC7-321E-4DB0-B499-BD6D0806EFBE}" presName="bkgdShape" presStyleLbl="node1" presStyleIdx="0" presStyleCnt="4"/>
      <dgm:spPr/>
    </dgm:pt>
    <dgm:pt modelId="{FD18F46C-6A58-40AF-B03A-28575C2D7943}" type="pres">
      <dgm:prSet presAssocID="{68CE9FC7-321E-4DB0-B499-BD6D0806EFBE}" presName="nodeTx" presStyleLbl="node1" presStyleIdx="0" presStyleCnt="4">
        <dgm:presLayoutVars>
          <dgm:bulletEnabled val="1"/>
        </dgm:presLayoutVars>
      </dgm:prSet>
      <dgm:spPr/>
    </dgm:pt>
    <dgm:pt modelId="{D4D2A5D6-B981-4FD9-A00C-F3EEC194B851}" type="pres">
      <dgm:prSet presAssocID="{68CE9FC7-321E-4DB0-B499-BD6D0806EFBE}" presName="invisiNode" presStyleLbl="node1" presStyleIdx="0" presStyleCnt="4"/>
      <dgm:spPr/>
    </dgm:pt>
    <dgm:pt modelId="{74A4C406-B7B4-42C7-8A67-5BDAC96B215E}" type="pres">
      <dgm:prSet presAssocID="{68CE9FC7-321E-4DB0-B499-BD6D0806EFBE}" presName="imagNode" presStyleLbl="f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596342FE-BEF3-4F24-828B-D5386EB4E6D7}" type="pres">
      <dgm:prSet presAssocID="{831469C8-1DA4-43F5-B30A-712E8EC84DEF}" presName="sibTrans" presStyleLbl="sibTrans2D1" presStyleIdx="0" presStyleCnt="0"/>
      <dgm:spPr/>
    </dgm:pt>
    <dgm:pt modelId="{4BA5FE9F-A40F-4F04-B59D-7752E515FD30}" type="pres">
      <dgm:prSet presAssocID="{63D4118C-366C-4467-A712-778C55222A92}" presName="compNode" presStyleCnt="0"/>
      <dgm:spPr/>
    </dgm:pt>
    <dgm:pt modelId="{6101D7D9-C6F5-446B-9EEC-613103A87D8F}" type="pres">
      <dgm:prSet presAssocID="{63D4118C-366C-4467-A712-778C55222A92}" presName="bkgdShape" presStyleLbl="node1" presStyleIdx="1" presStyleCnt="4"/>
      <dgm:spPr/>
    </dgm:pt>
    <dgm:pt modelId="{1C1CB09D-0ED1-4588-8FE6-899B78A333AF}" type="pres">
      <dgm:prSet presAssocID="{63D4118C-366C-4467-A712-778C55222A92}" presName="nodeTx" presStyleLbl="node1" presStyleIdx="1" presStyleCnt="4">
        <dgm:presLayoutVars>
          <dgm:bulletEnabled val="1"/>
        </dgm:presLayoutVars>
      </dgm:prSet>
      <dgm:spPr/>
    </dgm:pt>
    <dgm:pt modelId="{9FF11A96-08BA-4A63-AEEC-D58BF680FD6F}" type="pres">
      <dgm:prSet presAssocID="{63D4118C-366C-4467-A712-778C55222A92}" presName="invisiNode" presStyleLbl="node1" presStyleIdx="1" presStyleCnt="4"/>
      <dgm:spPr/>
    </dgm:pt>
    <dgm:pt modelId="{478D4C48-E5FA-4F1D-A031-6F93BA580EFC}" type="pres">
      <dgm:prSet presAssocID="{63D4118C-366C-4467-A712-778C55222A92}" presName="imagNode" presStyleLbl="f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099BCBD3-9FBD-41B8-BFB2-46DE429F515E}" type="pres">
      <dgm:prSet presAssocID="{77243B74-83D7-4704-B8EE-1E40837823CC}" presName="sibTrans" presStyleLbl="sibTrans2D1" presStyleIdx="0" presStyleCnt="0"/>
      <dgm:spPr/>
    </dgm:pt>
    <dgm:pt modelId="{AE760522-9003-4ADE-9F38-87C977E99AE7}" type="pres">
      <dgm:prSet presAssocID="{88266FBC-87C3-44DD-B13A-400F84C73E49}" presName="compNode" presStyleCnt="0"/>
      <dgm:spPr/>
    </dgm:pt>
    <dgm:pt modelId="{6761E07F-A298-4345-9BE0-7BF0D1334BD7}" type="pres">
      <dgm:prSet presAssocID="{88266FBC-87C3-44DD-B13A-400F84C73E49}" presName="bkgdShape" presStyleLbl="node1" presStyleIdx="2" presStyleCnt="4" custLinFactNeighborY="-1047"/>
      <dgm:spPr/>
    </dgm:pt>
    <dgm:pt modelId="{1AAE1A37-2CE4-4333-B24B-8F2406E5A0B4}" type="pres">
      <dgm:prSet presAssocID="{88266FBC-87C3-44DD-B13A-400F84C73E49}" presName="nodeTx" presStyleLbl="node1" presStyleIdx="2" presStyleCnt="4">
        <dgm:presLayoutVars>
          <dgm:bulletEnabled val="1"/>
        </dgm:presLayoutVars>
      </dgm:prSet>
      <dgm:spPr/>
    </dgm:pt>
    <dgm:pt modelId="{A7BE6D45-D363-4B74-A7F3-B72E95F440EF}" type="pres">
      <dgm:prSet presAssocID="{88266FBC-87C3-44DD-B13A-400F84C73E49}" presName="invisiNode" presStyleLbl="node1" presStyleIdx="2" presStyleCnt="4"/>
      <dgm:spPr/>
    </dgm:pt>
    <dgm:pt modelId="{37D447A3-61E4-4D07-94C2-9019A1DA0BF4}" type="pres">
      <dgm:prSet presAssocID="{88266FBC-87C3-44DD-B13A-400F84C73E49}" presName="imagNode" presStyleLbl="f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 modelId="{EB83A808-2A92-4511-B742-F066A46D4C1E}" type="pres">
      <dgm:prSet presAssocID="{BFC317EC-D525-48C9-BD54-C54B4C4B582C}" presName="sibTrans" presStyleLbl="sibTrans2D1" presStyleIdx="0" presStyleCnt="0"/>
      <dgm:spPr/>
    </dgm:pt>
    <dgm:pt modelId="{BAA3C6C1-6BE0-4DA9-A047-1E67D1BD70EC}" type="pres">
      <dgm:prSet presAssocID="{DE787B9A-F8B7-4CCC-8E40-28AEBB137A6D}" presName="compNode" presStyleCnt="0"/>
      <dgm:spPr/>
    </dgm:pt>
    <dgm:pt modelId="{A603377F-B560-4401-8E91-CE76254A55A0}" type="pres">
      <dgm:prSet presAssocID="{DE787B9A-F8B7-4CCC-8E40-28AEBB137A6D}" presName="bkgdShape" presStyleLbl="node1" presStyleIdx="3" presStyleCnt="4" custLinFactNeighborX="11623" custLinFactNeighborY="-19668"/>
      <dgm:spPr/>
    </dgm:pt>
    <dgm:pt modelId="{289EB2A5-2CF1-48F4-A5B5-D752BD0D905F}" type="pres">
      <dgm:prSet presAssocID="{DE787B9A-F8B7-4CCC-8E40-28AEBB137A6D}" presName="nodeTx" presStyleLbl="node1" presStyleIdx="3" presStyleCnt="4">
        <dgm:presLayoutVars>
          <dgm:bulletEnabled val="1"/>
        </dgm:presLayoutVars>
      </dgm:prSet>
      <dgm:spPr/>
    </dgm:pt>
    <dgm:pt modelId="{9F0B84F5-FCFB-45FE-9A6B-E8BF0DDAB1ED}" type="pres">
      <dgm:prSet presAssocID="{DE787B9A-F8B7-4CCC-8E40-28AEBB137A6D}" presName="invisiNode" presStyleLbl="node1" presStyleIdx="3" presStyleCnt="4"/>
      <dgm:spPr/>
    </dgm:pt>
    <dgm:pt modelId="{27C2E4E7-0FFB-4B11-9745-E09F8CD0B756}" type="pres">
      <dgm:prSet presAssocID="{DE787B9A-F8B7-4CCC-8E40-28AEBB137A6D}" presName="imagNode" presStyleLbl="f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dgm:spPr>
    </dgm:pt>
  </dgm:ptLst>
  <dgm:cxnLst>
    <dgm:cxn modelId="{9B237A01-5D02-4D04-957C-9FC43C5345A5}" type="presOf" srcId="{DE787B9A-F8B7-4CCC-8E40-28AEBB137A6D}" destId="{A603377F-B560-4401-8E91-CE76254A55A0}" srcOrd="0" destOrd="0" presId="urn:microsoft.com/office/officeart/2005/8/layout/hList7"/>
    <dgm:cxn modelId="{484C7B0C-55D4-4336-A9AE-90FDB32305A2}" type="presOf" srcId="{63D4118C-366C-4467-A712-778C55222A92}" destId="{1C1CB09D-0ED1-4588-8FE6-899B78A333AF}" srcOrd="1" destOrd="0" presId="urn:microsoft.com/office/officeart/2005/8/layout/hList7"/>
    <dgm:cxn modelId="{FF8D1F1F-A5AD-42BE-ACB3-11C32166157C}" type="presOf" srcId="{1FEA6F5B-9D31-442B-B7DB-4F2F3DF04507}" destId="{66A8DED2-B33D-48A0-95A6-4347DA9730BC}" srcOrd="0" destOrd="0" presId="urn:microsoft.com/office/officeart/2005/8/layout/hList7"/>
    <dgm:cxn modelId="{1779D71F-3A92-4D14-AEFA-77C9D047D2C9}" type="presOf" srcId="{77243B74-83D7-4704-B8EE-1E40837823CC}" destId="{099BCBD3-9FBD-41B8-BFB2-46DE429F515E}" srcOrd="0" destOrd="0" presId="urn:microsoft.com/office/officeart/2005/8/layout/hList7"/>
    <dgm:cxn modelId="{199C2E29-7034-4DDF-8354-5FE2EEC2EEB2}" srcId="{68CE9FC7-321E-4DB0-B499-BD6D0806EFBE}" destId="{55487706-6970-4814-9431-E7E244FB364C}" srcOrd="1" destOrd="0" parTransId="{7CC8EBA0-A42B-43C1-A5F8-78EF2BE4C4DC}" sibTransId="{0BEA75EF-AE7A-467A-B4EE-2B88443B0A0B}"/>
    <dgm:cxn modelId="{6E756929-77B8-43C9-890A-BEAF2915560D}" srcId="{63D4118C-366C-4467-A712-778C55222A92}" destId="{4E777F4C-4598-4875-8B93-11F53667C517}" srcOrd="0" destOrd="0" parTransId="{895AF8B7-1217-4F83-B49C-43FB61EF13F9}" sibTransId="{8A9470AA-0122-4F5D-8871-1B11B23EB853}"/>
    <dgm:cxn modelId="{45D0B42B-97D1-4440-A7CB-D09B1AB2D3A5}" type="presOf" srcId="{A35D88DA-9A44-41E7-99BD-7C993B8E2193}" destId="{1AAE1A37-2CE4-4333-B24B-8F2406E5A0B4}" srcOrd="1" destOrd="2" presId="urn:microsoft.com/office/officeart/2005/8/layout/hList7"/>
    <dgm:cxn modelId="{7411C32B-4DFE-4014-A3D5-6A1D5E88C78E}" type="presOf" srcId="{63D4118C-366C-4467-A712-778C55222A92}" destId="{6101D7D9-C6F5-446B-9EEC-613103A87D8F}" srcOrd="0" destOrd="0" presId="urn:microsoft.com/office/officeart/2005/8/layout/hList7"/>
    <dgm:cxn modelId="{07D9F82D-0857-4300-B41F-6DB91A4F71BC}" type="presOf" srcId="{94992272-D9B9-4FE0-882B-6F495F21CB7D}" destId="{289EB2A5-2CF1-48F4-A5B5-D752BD0D905F}" srcOrd="1" destOrd="2" presId="urn:microsoft.com/office/officeart/2005/8/layout/hList7"/>
    <dgm:cxn modelId="{304A2F30-5691-4DBE-BF9F-B2016B617EE1}" type="presOf" srcId="{594EB95E-4B0A-44B4-9D86-7196FFE5D150}" destId="{1AAE1A37-2CE4-4333-B24B-8F2406E5A0B4}" srcOrd="1" destOrd="1" presId="urn:microsoft.com/office/officeart/2005/8/layout/hList7"/>
    <dgm:cxn modelId="{8CC8AF34-6195-426F-B7B8-E40F4D9B51CF}" type="presOf" srcId="{BF05DE44-1C3D-476D-AAB5-C9E88F792704}" destId="{1C1CB09D-0ED1-4588-8FE6-899B78A333AF}" srcOrd="1" destOrd="4" presId="urn:microsoft.com/office/officeart/2005/8/layout/hList7"/>
    <dgm:cxn modelId="{3FF23840-3FA3-4E11-9115-498530F81874}" type="presOf" srcId="{594EB95E-4B0A-44B4-9D86-7196FFE5D150}" destId="{6761E07F-A298-4345-9BE0-7BF0D1334BD7}" srcOrd="0" destOrd="1" presId="urn:microsoft.com/office/officeart/2005/8/layout/hList7"/>
    <dgm:cxn modelId="{EC52715C-4387-4B17-AB0B-4CED76EBC769}" type="presOf" srcId="{94992272-D9B9-4FE0-882B-6F495F21CB7D}" destId="{A603377F-B560-4401-8E91-CE76254A55A0}" srcOrd="0" destOrd="2" presId="urn:microsoft.com/office/officeart/2005/8/layout/hList7"/>
    <dgm:cxn modelId="{EC103C5D-C666-45A8-8E13-794A96857CC8}" srcId="{DE787B9A-F8B7-4CCC-8E40-28AEBB137A6D}" destId="{4526145D-0D07-4D24-9582-F70BDD150104}" srcOrd="0" destOrd="0" parTransId="{3DA1F42F-62B9-47DC-9B88-80D541EFB4F0}" sibTransId="{23E3AF58-B6D4-4629-BB1C-DD3170D5A33F}"/>
    <dgm:cxn modelId="{33766241-BC3B-4470-9E95-463F87E98901}" srcId="{63D4118C-366C-4467-A712-778C55222A92}" destId="{58941061-F154-4A0C-A1C8-81725C2A9DEE}" srcOrd="4" destOrd="0" parTransId="{900C036A-8FD1-454B-9C41-40FF9C25AB1C}" sibTransId="{27676E5D-405A-4DB6-A477-83ADCD723888}"/>
    <dgm:cxn modelId="{45D46941-47FF-4020-B43B-242531C64235}" type="presOf" srcId="{DBDA7CA9-8504-4283-85CD-FB521C7140C9}" destId="{F4B7964D-3074-4876-8C3E-714B12C00216}" srcOrd="0" destOrd="3" presId="urn:microsoft.com/office/officeart/2005/8/layout/hList7"/>
    <dgm:cxn modelId="{EA3F0D49-92CB-42AF-8098-DEEC85D01430}" type="presOf" srcId="{68CE9FC7-321E-4DB0-B499-BD6D0806EFBE}" destId="{F4B7964D-3074-4876-8C3E-714B12C00216}" srcOrd="0" destOrd="0" presId="urn:microsoft.com/office/officeart/2005/8/layout/hList7"/>
    <dgm:cxn modelId="{4BAFC149-94B5-4976-A452-D7070B9E9C1D}" srcId="{63D4118C-366C-4467-A712-778C55222A92}" destId="{BF05DE44-1C3D-476D-AAB5-C9E88F792704}" srcOrd="3" destOrd="0" parTransId="{7A5C52B5-2701-4D7B-A9F8-97C4BBFC91AF}" sibTransId="{34AD3C3B-7AA6-4DCD-BE06-6B8AFE2A06CA}"/>
    <dgm:cxn modelId="{0948D34B-9902-4F3C-BC9E-27A2B3BF5051}" srcId="{DE787B9A-F8B7-4CCC-8E40-28AEBB137A6D}" destId="{94992272-D9B9-4FE0-882B-6F495F21CB7D}" srcOrd="1" destOrd="0" parTransId="{6D4AF522-4EA2-47DD-8A4B-475684B8EF7C}" sibTransId="{EABA2843-6E99-4EEB-8B22-7A0008527E52}"/>
    <dgm:cxn modelId="{1EE3954F-9708-4907-B876-BE34E320F33C}" srcId="{63D4118C-366C-4467-A712-778C55222A92}" destId="{B6FBFEE5-6228-4059-80F1-9DF186D97142}" srcOrd="1" destOrd="0" parTransId="{E81F2DCC-DDEF-47AD-ADFD-6E5239CF1E26}" sibTransId="{8C962341-B35B-4117-90F5-D70EDE545E60}"/>
    <dgm:cxn modelId="{A07E4A73-7BC5-47F5-92A5-C21F6CCA9527}" type="presOf" srcId="{55487706-6970-4814-9431-E7E244FB364C}" destId="{F4B7964D-3074-4876-8C3E-714B12C00216}" srcOrd="0" destOrd="2" presId="urn:microsoft.com/office/officeart/2005/8/layout/hList7"/>
    <dgm:cxn modelId="{FB57E076-F543-444A-9004-6DA38D0C2621}" type="presOf" srcId="{B6FBFEE5-6228-4059-80F1-9DF186D97142}" destId="{6101D7D9-C6F5-446B-9EEC-613103A87D8F}" srcOrd="0" destOrd="2" presId="urn:microsoft.com/office/officeart/2005/8/layout/hList7"/>
    <dgm:cxn modelId="{D2350D79-7A93-4329-B708-A9D10B9E4F2E}" srcId="{63D4118C-366C-4467-A712-778C55222A92}" destId="{A41868B6-68B6-49DB-AAE3-E578CA4F6CB0}" srcOrd="2" destOrd="0" parTransId="{4D419DFA-A7C6-4F7C-87CE-1366674EA473}" sibTransId="{588BC688-4309-4F0C-8176-8AE82F969468}"/>
    <dgm:cxn modelId="{8E014B7E-081D-4CA4-9865-5C1808803626}" type="presOf" srcId="{831469C8-1DA4-43F5-B30A-712E8EC84DEF}" destId="{596342FE-BEF3-4F24-828B-D5386EB4E6D7}" srcOrd="0" destOrd="0" presId="urn:microsoft.com/office/officeart/2005/8/layout/hList7"/>
    <dgm:cxn modelId="{B818DF81-8E53-458E-8D5D-EB4B0B559D87}" srcId="{88266FBC-87C3-44DD-B13A-400F84C73E49}" destId="{A35D88DA-9A44-41E7-99BD-7C993B8E2193}" srcOrd="1" destOrd="0" parTransId="{468F353C-9FDE-48B5-BC10-28F41E27777B}" sibTransId="{6860E37A-FB06-46DC-8C25-0F3D81265D2B}"/>
    <dgm:cxn modelId="{AEF86682-3445-4FB9-816A-D323E5499A11}" type="presOf" srcId="{B6FBFEE5-6228-4059-80F1-9DF186D97142}" destId="{1C1CB09D-0ED1-4588-8FE6-899B78A333AF}" srcOrd="1" destOrd="2" presId="urn:microsoft.com/office/officeart/2005/8/layout/hList7"/>
    <dgm:cxn modelId="{53DEEB85-D1D3-468C-A286-D3CABDEFAFEB}" type="presOf" srcId="{DE787B9A-F8B7-4CCC-8E40-28AEBB137A6D}" destId="{289EB2A5-2CF1-48F4-A5B5-D752BD0D905F}" srcOrd="1" destOrd="0" presId="urn:microsoft.com/office/officeart/2005/8/layout/hList7"/>
    <dgm:cxn modelId="{03AC6C88-8F9D-42B1-B554-180D05239D49}" type="presOf" srcId="{F41F179B-E77F-4A6F-8649-714B55F823DF}" destId="{6101D7D9-C6F5-446B-9EEC-613103A87D8F}" srcOrd="0" destOrd="6" presId="urn:microsoft.com/office/officeart/2005/8/layout/hList7"/>
    <dgm:cxn modelId="{17B07C8C-DE48-4C50-AC7E-80C9F7CF0A58}" type="presOf" srcId="{DBDA7CA9-8504-4283-85CD-FB521C7140C9}" destId="{FD18F46C-6A58-40AF-B03A-28575C2D7943}" srcOrd="1" destOrd="3" presId="urn:microsoft.com/office/officeart/2005/8/layout/hList7"/>
    <dgm:cxn modelId="{CE9BC68D-883D-435A-852B-BE938B04A261}" type="presOf" srcId="{A4A680A0-8B34-4274-B97D-0B0987892F15}" destId="{F4B7964D-3074-4876-8C3E-714B12C00216}" srcOrd="0" destOrd="1" presId="urn:microsoft.com/office/officeart/2005/8/layout/hList7"/>
    <dgm:cxn modelId="{DEBCE28E-292F-4D40-B8E8-DE0B7A7A47C6}" type="presOf" srcId="{4526145D-0D07-4D24-9582-F70BDD150104}" destId="{A603377F-B560-4401-8E91-CE76254A55A0}" srcOrd="0" destOrd="1" presId="urn:microsoft.com/office/officeart/2005/8/layout/hList7"/>
    <dgm:cxn modelId="{3DE65991-679E-4A24-91AE-6AA63D9DD9E4}" type="presOf" srcId="{38F60BD6-8DAF-40D5-B08E-888A9B108C17}" destId="{FD18F46C-6A58-40AF-B03A-28575C2D7943}" srcOrd="1" destOrd="6" presId="urn:microsoft.com/office/officeart/2005/8/layout/hList7"/>
    <dgm:cxn modelId="{B76F3996-5568-4FAB-9D55-354A2C76C205}" type="presOf" srcId="{BFC317EC-D525-48C9-BD54-C54B4C4B582C}" destId="{EB83A808-2A92-4511-B742-F066A46D4C1E}" srcOrd="0" destOrd="0" presId="urn:microsoft.com/office/officeart/2005/8/layout/hList7"/>
    <dgm:cxn modelId="{75EE859E-D0B3-4708-BDA9-9D757EF348C5}" type="presOf" srcId="{58941061-F154-4A0C-A1C8-81725C2A9DEE}" destId="{1C1CB09D-0ED1-4588-8FE6-899B78A333AF}" srcOrd="1" destOrd="5" presId="urn:microsoft.com/office/officeart/2005/8/layout/hList7"/>
    <dgm:cxn modelId="{22000AA1-07BC-47B3-8490-CB9B8D2AFEDE}" type="presOf" srcId="{91D3CDF0-DCCF-4ADB-B135-CA327EA3D766}" destId="{F4B7964D-3074-4876-8C3E-714B12C00216}" srcOrd="0" destOrd="4" presId="urn:microsoft.com/office/officeart/2005/8/layout/hList7"/>
    <dgm:cxn modelId="{D6D480A1-C382-4164-B6CE-4D21D38282CE}" type="presOf" srcId="{88266FBC-87C3-44DD-B13A-400F84C73E49}" destId="{6761E07F-A298-4345-9BE0-7BF0D1334BD7}" srcOrd="0" destOrd="0" presId="urn:microsoft.com/office/officeart/2005/8/layout/hList7"/>
    <dgm:cxn modelId="{83A372A3-4C24-49B9-8878-9458E54441ED}" srcId="{1FEA6F5B-9D31-442B-B7DB-4F2F3DF04507}" destId="{88266FBC-87C3-44DD-B13A-400F84C73E49}" srcOrd="2" destOrd="0" parTransId="{AEBC02FC-F556-468A-897F-EA4394B59015}" sibTransId="{BFC317EC-D525-48C9-BD54-C54B4C4B582C}"/>
    <dgm:cxn modelId="{054B2BA5-C41A-4DEA-8150-983D8F36405D}" type="presOf" srcId="{A4A680A0-8B34-4274-B97D-0B0987892F15}" destId="{FD18F46C-6A58-40AF-B03A-28575C2D7943}" srcOrd="1" destOrd="1" presId="urn:microsoft.com/office/officeart/2005/8/layout/hList7"/>
    <dgm:cxn modelId="{BEA336A6-CE12-49EA-82F8-2F7AC57F2BEB}" type="presOf" srcId="{F41F179B-E77F-4A6F-8649-714B55F823DF}" destId="{1C1CB09D-0ED1-4588-8FE6-899B78A333AF}" srcOrd="1" destOrd="6" presId="urn:microsoft.com/office/officeart/2005/8/layout/hList7"/>
    <dgm:cxn modelId="{8B9EF8A6-245F-41B7-88D1-42FCC4259D60}" type="presOf" srcId="{4E777F4C-4598-4875-8B93-11F53667C517}" destId="{6101D7D9-C6F5-446B-9EEC-613103A87D8F}" srcOrd="0" destOrd="1" presId="urn:microsoft.com/office/officeart/2005/8/layout/hList7"/>
    <dgm:cxn modelId="{A66DD7AE-FD99-4201-847E-1FEE352DF7F3}" type="presOf" srcId="{55487706-6970-4814-9431-E7E244FB364C}" destId="{FD18F46C-6A58-40AF-B03A-28575C2D7943}" srcOrd="1" destOrd="2" presId="urn:microsoft.com/office/officeart/2005/8/layout/hList7"/>
    <dgm:cxn modelId="{D81AE7B0-F63B-412E-8610-A97071F74C88}" type="presOf" srcId="{F42F0A0C-0AA0-420C-86C8-F9878BB5C5C2}" destId="{FD18F46C-6A58-40AF-B03A-28575C2D7943}" srcOrd="1" destOrd="5" presId="urn:microsoft.com/office/officeart/2005/8/layout/hList7"/>
    <dgm:cxn modelId="{6FD20FB2-0FD3-401D-BA92-BCE7316A6B6E}" type="presOf" srcId="{4526145D-0D07-4D24-9582-F70BDD150104}" destId="{289EB2A5-2CF1-48F4-A5B5-D752BD0D905F}" srcOrd="1" destOrd="1" presId="urn:microsoft.com/office/officeart/2005/8/layout/hList7"/>
    <dgm:cxn modelId="{293C8BB3-AAA7-48D8-A43C-89CDDCD842C2}" type="presOf" srcId="{4E777F4C-4598-4875-8B93-11F53667C517}" destId="{1C1CB09D-0ED1-4588-8FE6-899B78A333AF}" srcOrd="1" destOrd="1" presId="urn:microsoft.com/office/officeart/2005/8/layout/hList7"/>
    <dgm:cxn modelId="{B48814B4-4D89-4A73-9408-9BCDE58ED1D0}" type="presOf" srcId="{BF05DE44-1C3D-476D-AAB5-C9E88F792704}" destId="{6101D7D9-C6F5-446B-9EEC-613103A87D8F}" srcOrd="0" destOrd="4" presId="urn:microsoft.com/office/officeart/2005/8/layout/hList7"/>
    <dgm:cxn modelId="{964295B9-DBF8-4891-957D-BDCBE69698B2}" srcId="{88266FBC-87C3-44DD-B13A-400F84C73E49}" destId="{594EB95E-4B0A-44B4-9D86-7196FFE5D150}" srcOrd="0" destOrd="0" parTransId="{F8C94A79-76D6-4584-8972-6D34B8144D0A}" sibTransId="{42CC2C20-D65A-4B0E-B537-CD325551846F}"/>
    <dgm:cxn modelId="{E25530BB-C2BB-4983-BFE1-F31DDCAE6246}" srcId="{1FEA6F5B-9D31-442B-B7DB-4F2F3DF04507}" destId="{DE787B9A-F8B7-4CCC-8E40-28AEBB137A6D}" srcOrd="3" destOrd="0" parTransId="{EAC8488E-4943-4596-8099-C7D71C683C81}" sibTransId="{A56705C9-1D5A-4610-A680-BFAB968BE8AB}"/>
    <dgm:cxn modelId="{2469B4BD-ADCD-4351-B900-834E34B2C075}" type="presOf" srcId="{88266FBC-87C3-44DD-B13A-400F84C73E49}" destId="{1AAE1A37-2CE4-4333-B24B-8F2406E5A0B4}" srcOrd="1" destOrd="0" presId="urn:microsoft.com/office/officeart/2005/8/layout/hList7"/>
    <dgm:cxn modelId="{ECBE7FBF-E384-40DB-804D-F5C1CD79C45E}" type="presOf" srcId="{38F60BD6-8DAF-40D5-B08E-888A9B108C17}" destId="{F4B7964D-3074-4876-8C3E-714B12C00216}" srcOrd="0" destOrd="6" presId="urn:microsoft.com/office/officeart/2005/8/layout/hList7"/>
    <dgm:cxn modelId="{AE3CA3BF-6CC7-40AD-827B-AB48462B51F2}" srcId="{68CE9FC7-321E-4DB0-B499-BD6D0806EFBE}" destId="{F42F0A0C-0AA0-420C-86C8-F9878BB5C5C2}" srcOrd="4" destOrd="0" parTransId="{C491C109-974D-41AD-A063-91814ED7E1F4}" sibTransId="{4C770AC4-9032-480A-8BE5-468283476B16}"/>
    <dgm:cxn modelId="{B6CF08C4-63C6-4B44-9532-D4054B49E70D}" srcId="{68CE9FC7-321E-4DB0-B499-BD6D0806EFBE}" destId="{38F60BD6-8DAF-40D5-B08E-888A9B108C17}" srcOrd="5" destOrd="0" parTransId="{1FF1CD9F-8066-4218-9D68-E361FD4A20FF}" sibTransId="{0C21D007-9F85-43A1-8A2D-CE3ACEDA719B}"/>
    <dgm:cxn modelId="{74F0B8CA-40E0-420C-B905-4EE97E071D17}" type="presOf" srcId="{91D3CDF0-DCCF-4ADB-B135-CA327EA3D766}" destId="{FD18F46C-6A58-40AF-B03A-28575C2D7943}" srcOrd="1" destOrd="4" presId="urn:microsoft.com/office/officeart/2005/8/layout/hList7"/>
    <dgm:cxn modelId="{B3D617CB-D4AF-4DF1-854C-B92E01581E63}" srcId="{1FEA6F5B-9D31-442B-B7DB-4F2F3DF04507}" destId="{63D4118C-366C-4467-A712-778C55222A92}" srcOrd="1" destOrd="0" parTransId="{028A8FF8-BB57-4129-8D3E-1C853F4EB3F4}" sibTransId="{77243B74-83D7-4704-B8EE-1E40837823CC}"/>
    <dgm:cxn modelId="{EB28E1CB-46D3-469B-863D-8D83AEE9A0A4}" type="presOf" srcId="{58941061-F154-4A0C-A1C8-81725C2A9DEE}" destId="{6101D7D9-C6F5-446B-9EEC-613103A87D8F}" srcOrd="0" destOrd="5" presId="urn:microsoft.com/office/officeart/2005/8/layout/hList7"/>
    <dgm:cxn modelId="{6B8BD0CD-DC23-4E06-86DE-6C77C9BD5936}" srcId="{68CE9FC7-321E-4DB0-B499-BD6D0806EFBE}" destId="{DBDA7CA9-8504-4283-85CD-FB521C7140C9}" srcOrd="2" destOrd="0" parTransId="{A5EA2581-2DFC-4B44-A362-663B9532548F}" sibTransId="{F66D5F3D-20C5-4A48-9406-CB6ABD48288C}"/>
    <dgm:cxn modelId="{00AEB8D1-AF57-4D4D-AE78-777C5CDB9B61}" srcId="{63D4118C-366C-4467-A712-778C55222A92}" destId="{F41F179B-E77F-4A6F-8649-714B55F823DF}" srcOrd="5" destOrd="0" parTransId="{6CE2BE74-E892-4810-9452-8C1936E1B19D}" sibTransId="{41769E45-F6D4-4B3B-9ECE-87E3E4964502}"/>
    <dgm:cxn modelId="{0D3832D4-7069-46F8-9C6D-C15792AE7192}" type="presOf" srcId="{A41868B6-68B6-49DB-AAE3-E578CA4F6CB0}" destId="{6101D7D9-C6F5-446B-9EEC-613103A87D8F}" srcOrd="0" destOrd="3" presId="urn:microsoft.com/office/officeart/2005/8/layout/hList7"/>
    <dgm:cxn modelId="{8295FCDE-E4CE-4320-BEAB-5E1DDFD444F4}" type="presOf" srcId="{A35D88DA-9A44-41E7-99BD-7C993B8E2193}" destId="{6761E07F-A298-4345-9BE0-7BF0D1334BD7}" srcOrd="0" destOrd="2" presId="urn:microsoft.com/office/officeart/2005/8/layout/hList7"/>
    <dgm:cxn modelId="{23F000E1-5C63-41F1-ADDA-A770CA9B7470}" type="presOf" srcId="{F42F0A0C-0AA0-420C-86C8-F9878BB5C5C2}" destId="{F4B7964D-3074-4876-8C3E-714B12C00216}" srcOrd="0" destOrd="5" presId="urn:microsoft.com/office/officeart/2005/8/layout/hList7"/>
    <dgm:cxn modelId="{877FF9E8-2E6D-402B-BA63-3DE1FA151DF5}" srcId="{68CE9FC7-321E-4DB0-B499-BD6D0806EFBE}" destId="{91D3CDF0-DCCF-4ADB-B135-CA327EA3D766}" srcOrd="3" destOrd="0" parTransId="{4FD71DAE-3F0C-4090-9A59-4CFDC9B1E66A}" sibTransId="{9ED6F816-0F8A-42BE-8110-3E99A39618F2}"/>
    <dgm:cxn modelId="{3D9103ED-7C8D-4DCD-9F94-41FAFC2F326E}" type="presOf" srcId="{A41868B6-68B6-49DB-AAE3-E578CA4F6CB0}" destId="{1C1CB09D-0ED1-4588-8FE6-899B78A333AF}" srcOrd="1" destOrd="3" presId="urn:microsoft.com/office/officeart/2005/8/layout/hList7"/>
    <dgm:cxn modelId="{F24FA1FA-2796-4953-8801-AE959D061498}" type="presOf" srcId="{68CE9FC7-321E-4DB0-B499-BD6D0806EFBE}" destId="{FD18F46C-6A58-40AF-B03A-28575C2D7943}" srcOrd="1" destOrd="0" presId="urn:microsoft.com/office/officeart/2005/8/layout/hList7"/>
    <dgm:cxn modelId="{619C9AFB-0967-48D7-B387-E774C6D06EB0}" srcId="{68CE9FC7-321E-4DB0-B499-BD6D0806EFBE}" destId="{A4A680A0-8B34-4274-B97D-0B0987892F15}" srcOrd="0" destOrd="0" parTransId="{375E08E1-C1A6-4544-8B97-62877F2422A9}" sibTransId="{F69CBADB-8FE2-4CD8-A269-7236B8AB2BED}"/>
    <dgm:cxn modelId="{9393EAFC-2DD0-4FE8-BE4B-BA06FB5EE047}" srcId="{1FEA6F5B-9D31-442B-B7DB-4F2F3DF04507}" destId="{68CE9FC7-321E-4DB0-B499-BD6D0806EFBE}" srcOrd="0" destOrd="0" parTransId="{700E2E7D-1189-488A-B6CF-24F0B931E8F3}" sibTransId="{831469C8-1DA4-43F5-B30A-712E8EC84DEF}"/>
    <dgm:cxn modelId="{C7348413-7CD5-4159-B25B-9DF7AA7224DA}" type="presParOf" srcId="{66A8DED2-B33D-48A0-95A6-4347DA9730BC}" destId="{BC09C605-71EF-4C67-81EF-22E256B69EF1}" srcOrd="0" destOrd="0" presId="urn:microsoft.com/office/officeart/2005/8/layout/hList7"/>
    <dgm:cxn modelId="{56F5C3CA-209F-4CAA-9DF9-3F85B4E0C426}" type="presParOf" srcId="{66A8DED2-B33D-48A0-95A6-4347DA9730BC}" destId="{483427F8-35CE-4079-A22A-BA42298BEB63}" srcOrd="1" destOrd="0" presId="urn:microsoft.com/office/officeart/2005/8/layout/hList7"/>
    <dgm:cxn modelId="{330DBA3E-AE2E-4ED0-A2D3-FF04B9E71E11}" type="presParOf" srcId="{483427F8-35CE-4079-A22A-BA42298BEB63}" destId="{C7F8F04F-0244-4699-9033-D4AEBA563E21}" srcOrd="0" destOrd="0" presId="urn:microsoft.com/office/officeart/2005/8/layout/hList7"/>
    <dgm:cxn modelId="{ADA9784E-BBD1-47FC-A611-ACA5E6630809}" type="presParOf" srcId="{C7F8F04F-0244-4699-9033-D4AEBA563E21}" destId="{F4B7964D-3074-4876-8C3E-714B12C00216}" srcOrd="0" destOrd="0" presId="urn:microsoft.com/office/officeart/2005/8/layout/hList7"/>
    <dgm:cxn modelId="{D0CEFDE4-3092-4B09-B038-39B73EB1A394}" type="presParOf" srcId="{C7F8F04F-0244-4699-9033-D4AEBA563E21}" destId="{FD18F46C-6A58-40AF-B03A-28575C2D7943}" srcOrd="1" destOrd="0" presId="urn:microsoft.com/office/officeart/2005/8/layout/hList7"/>
    <dgm:cxn modelId="{5BC38F21-E7E4-4203-8D54-AD3EC915B8CF}" type="presParOf" srcId="{C7F8F04F-0244-4699-9033-D4AEBA563E21}" destId="{D4D2A5D6-B981-4FD9-A00C-F3EEC194B851}" srcOrd="2" destOrd="0" presId="urn:microsoft.com/office/officeart/2005/8/layout/hList7"/>
    <dgm:cxn modelId="{F53E725B-CF9B-4788-80DD-065506DE9783}" type="presParOf" srcId="{C7F8F04F-0244-4699-9033-D4AEBA563E21}" destId="{74A4C406-B7B4-42C7-8A67-5BDAC96B215E}" srcOrd="3" destOrd="0" presId="urn:microsoft.com/office/officeart/2005/8/layout/hList7"/>
    <dgm:cxn modelId="{D681EEB5-E7FB-43FD-B054-57E56BEBCB61}" type="presParOf" srcId="{483427F8-35CE-4079-A22A-BA42298BEB63}" destId="{596342FE-BEF3-4F24-828B-D5386EB4E6D7}" srcOrd="1" destOrd="0" presId="urn:microsoft.com/office/officeart/2005/8/layout/hList7"/>
    <dgm:cxn modelId="{A3D4A8A7-57AD-4A9B-A1E8-616223DF15A5}" type="presParOf" srcId="{483427F8-35CE-4079-A22A-BA42298BEB63}" destId="{4BA5FE9F-A40F-4F04-B59D-7752E515FD30}" srcOrd="2" destOrd="0" presId="urn:microsoft.com/office/officeart/2005/8/layout/hList7"/>
    <dgm:cxn modelId="{1103C270-E1B3-4D33-ACF7-E01641D27348}" type="presParOf" srcId="{4BA5FE9F-A40F-4F04-B59D-7752E515FD30}" destId="{6101D7D9-C6F5-446B-9EEC-613103A87D8F}" srcOrd="0" destOrd="0" presId="urn:microsoft.com/office/officeart/2005/8/layout/hList7"/>
    <dgm:cxn modelId="{EE73ABDC-30F9-4336-BF91-4917C548B92C}" type="presParOf" srcId="{4BA5FE9F-A40F-4F04-B59D-7752E515FD30}" destId="{1C1CB09D-0ED1-4588-8FE6-899B78A333AF}" srcOrd="1" destOrd="0" presId="urn:microsoft.com/office/officeart/2005/8/layout/hList7"/>
    <dgm:cxn modelId="{219090F2-0EB0-49EC-BBD7-35BEBE6633BE}" type="presParOf" srcId="{4BA5FE9F-A40F-4F04-B59D-7752E515FD30}" destId="{9FF11A96-08BA-4A63-AEEC-D58BF680FD6F}" srcOrd="2" destOrd="0" presId="urn:microsoft.com/office/officeart/2005/8/layout/hList7"/>
    <dgm:cxn modelId="{79C108A5-2B7B-4D75-8A35-B86AD813A45D}" type="presParOf" srcId="{4BA5FE9F-A40F-4F04-B59D-7752E515FD30}" destId="{478D4C48-E5FA-4F1D-A031-6F93BA580EFC}" srcOrd="3" destOrd="0" presId="urn:microsoft.com/office/officeart/2005/8/layout/hList7"/>
    <dgm:cxn modelId="{4460841D-635B-4527-BBCE-EB882101EEB2}" type="presParOf" srcId="{483427F8-35CE-4079-A22A-BA42298BEB63}" destId="{099BCBD3-9FBD-41B8-BFB2-46DE429F515E}" srcOrd="3" destOrd="0" presId="urn:microsoft.com/office/officeart/2005/8/layout/hList7"/>
    <dgm:cxn modelId="{9077F190-82BD-49B4-AA68-F4E19D30914F}" type="presParOf" srcId="{483427F8-35CE-4079-A22A-BA42298BEB63}" destId="{AE760522-9003-4ADE-9F38-87C977E99AE7}" srcOrd="4" destOrd="0" presId="urn:microsoft.com/office/officeart/2005/8/layout/hList7"/>
    <dgm:cxn modelId="{E5E12B56-5CB0-4062-95B5-C566B883CDA1}" type="presParOf" srcId="{AE760522-9003-4ADE-9F38-87C977E99AE7}" destId="{6761E07F-A298-4345-9BE0-7BF0D1334BD7}" srcOrd="0" destOrd="0" presId="urn:microsoft.com/office/officeart/2005/8/layout/hList7"/>
    <dgm:cxn modelId="{57EB6BCB-B1A4-43A6-9883-485267214D56}" type="presParOf" srcId="{AE760522-9003-4ADE-9F38-87C977E99AE7}" destId="{1AAE1A37-2CE4-4333-B24B-8F2406E5A0B4}" srcOrd="1" destOrd="0" presId="urn:microsoft.com/office/officeart/2005/8/layout/hList7"/>
    <dgm:cxn modelId="{9155D1E8-91A9-4B17-808D-9FE604265240}" type="presParOf" srcId="{AE760522-9003-4ADE-9F38-87C977E99AE7}" destId="{A7BE6D45-D363-4B74-A7F3-B72E95F440EF}" srcOrd="2" destOrd="0" presId="urn:microsoft.com/office/officeart/2005/8/layout/hList7"/>
    <dgm:cxn modelId="{83C6184B-0053-43E8-BC4A-E72E8C50CA80}" type="presParOf" srcId="{AE760522-9003-4ADE-9F38-87C977E99AE7}" destId="{37D447A3-61E4-4D07-94C2-9019A1DA0BF4}" srcOrd="3" destOrd="0" presId="urn:microsoft.com/office/officeart/2005/8/layout/hList7"/>
    <dgm:cxn modelId="{CCA322EF-E9C0-4F21-AC66-486B11843F5E}" type="presParOf" srcId="{483427F8-35CE-4079-A22A-BA42298BEB63}" destId="{EB83A808-2A92-4511-B742-F066A46D4C1E}" srcOrd="5" destOrd="0" presId="urn:microsoft.com/office/officeart/2005/8/layout/hList7"/>
    <dgm:cxn modelId="{4D43988F-70E5-4C6A-A56B-6CB901F866CA}" type="presParOf" srcId="{483427F8-35CE-4079-A22A-BA42298BEB63}" destId="{BAA3C6C1-6BE0-4DA9-A047-1E67D1BD70EC}" srcOrd="6" destOrd="0" presId="urn:microsoft.com/office/officeart/2005/8/layout/hList7"/>
    <dgm:cxn modelId="{D662DCA3-AE60-4DDE-B820-CB2CAB738631}" type="presParOf" srcId="{BAA3C6C1-6BE0-4DA9-A047-1E67D1BD70EC}" destId="{A603377F-B560-4401-8E91-CE76254A55A0}" srcOrd="0" destOrd="0" presId="urn:microsoft.com/office/officeart/2005/8/layout/hList7"/>
    <dgm:cxn modelId="{1D6571B1-7B93-4C65-9F60-6310E276558A}" type="presParOf" srcId="{BAA3C6C1-6BE0-4DA9-A047-1E67D1BD70EC}" destId="{289EB2A5-2CF1-48F4-A5B5-D752BD0D905F}" srcOrd="1" destOrd="0" presId="urn:microsoft.com/office/officeart/2005/8/layout/hList7"/>
    <dgm:cxn modelId="{9C6C7C5E-AD85-48AA-B2D5-0BEA4D1EA6FE}" type="presParOf" srcId="{BAA3C6C1-6BE0-4DA9-A047-1E67D1BD70EC}" destId="{9F0B84F5-FCFB-45FE-9A6B-E8BF0DDAB1ED}" srcOrd="2" destOrd="0" presId="urn:microsoft.com/office/officeart/2005/8/layout/hList7"/>
    <dgm:cxn modelId="{832EF602-777C-4AFB-96B1-6C5ED26CF614}" type="presParOf" srcId="{BAA3C6C1-6BE0-4DA9-A047-1E67D1BD70EC}" destId="{27C2E4E7-0FFB-4B11-9745-E09F8CD0B756}"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7964D-3074-4876-8C3E-714B12C00216}">
      <dsp:nvSpPr>
        <dsp:cNvPr id="0" name=""/>
        <dsp:cNvSpPr/>
      </dsp:nvSpPr>
      <dsp:spPr>
        <a:xfrm>
          <a:off x="2484" y="0"/>
          <a:ext cx="2604441" cy="4392612"/>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1">
          <a:noAutofit/>
        </a:bodyPr>
        <a:lstStyle/>
        <a:p>
          <a:pPr marL="0" lvl="0" indent="0" algn="l" defTabSz="800100">
            <a:lnSpc>
              <a:spcPct val="90000"/>
            </a:lnSpc>
            <a:spcBef>
              <a:spcPct val="0"/>
            </a:spcBef>
            <a:spcAft>
              <a:spcPct val="35000"/>
            </a:spcAft>
            <a:buNone/>
          </a:pPr>
          <a:r>
            <a:rPr lang="fi-FI" sz="1800" b="1" kern="1200" baseline="0" err="1"/>
            <a:t>JYUniorit</a:t>
          </a:r>
          <a:endParaRPr lang="fi-FI" sz="1800" b="1" kern="1200"/>
        </a:p>
        <a:p>
          <a:pPr marL="114300" lvl="1" indent="-114300" algn="l" defTabSz="622300">
            <a:lnSpc>
              <a:spcPct val="90000"/>
            </a:lnSpc>
            <a:spcBef>
              <a:spcPct val="0"/>
            </a:spcBef>
            <a:spcAft>
              <a:spcPct val="15000"/>
            </a:spcAft>
            <a:buChar char="•"/>
          </a:pPr>
          <a:r>
            <a:rPr lang="fi-FI" sz="1400" b="1" kern="1200" baseline="0" err="1"/>
            <a:t>Events</a:t>
          </a:r>
          <a:endParaRPr lang="fi-FI" sz="1400" b="1" kern="1200"/>
        </a:p>
        <a:p>
          <a:pPr marL="114300" lvl="1" indent="-114300" algn="l" defTabSz="622300">
            <a:lnSpc>
              <a:spcPct val="90000"/>
            </a:lnSpc>
            <a:spcBef>
              <a:spcPct val="0"/>
            </a:spcBef>
            <a:spcAft>
              <a:spcPct val="15000"/>
            </a:spcAft>
            <a:buChar char="•"/>
          </a:pPr>
          <a:r>
            <a:rPr lang="fi-FI" sz="1400" b="1" kern="1200" err="1"/>
            <a:t>Visits</a:t>
          </a:r>
          <a:r>
            <a:rPr lang="fi-FI" sz="1400" b="1" kern="1200"/>
            <a:t> and </a:t>
          </a:r>
          <a:r>
            <a:rPr lang="fi-FI" sz="1400" b="1" kern="1200" err="1"/>
            <a:t>lectures</a:t>
          </a:r>
          <a:endParaRPr lang="fi-FI" sz="1400" b="1" kern="1200"/>
        </a:p>
        <a:p>
          <a:pPr marL="114300" lvl="1" indent="-114300" algn="l" defTabSz="622300">
            <a:lnSpc>
              <a:spcPct val="90000"/>
            </a:lnSpc>
            <a:spcBef>
              <a:spcPct val="0"/>
            </a:spcBef>
            <a:spcAft>
              <a:spcPct val="15000"/>
            </a:spcAft>
            <a:buChar char="•"/>
          </a:pPr>
          <a:r>
            <a:rPr lang="fi-FI" sz="1400" b="1" kern="1200" err="1"/>
            <a:t>Teacher</a:t>
          </a:r>
          <a:r>
            <a:rPr lang="fi-FI" sz="1400" b="1" kern="1200"/>
            <a:t> </a:t>
          </a:r>
          <a:r>
            <a:rPr lang="fi-FI" sz="1400" b="1" kern="1200" err="1"/>
            <a:t>training</a:t>
          </a:r>
          <a:endParaRPr lang="fi-FI" sz="1400" b="1" kern="1200"/>
        </a:p>
        <a:p>
          <a:pPr marL="114300" lvl="1" indent="-114300" algn="l" defTabSz="622300">
            <a:lnSpc>
              <a:spcPct val="90000"/>
            </a:lnSpc>
            <a:spcBef>
              <a:spcPct val="0"/>
            </a:spcBef>
            <a:spcAft>
              <a:spcPct val="15000"/>
            </a:spcAft>
            <a:buChar char="•"/>
          </a:pPr>
          <a:r>
            <a:rPr lang="en-US" sz="1400" b="1" kern="1200"/>
            <a:t>Science workshops and camps</a:t>
          </a:r>
          <a:endParaRPr lang="fi-FI" sz="1400" b="1" kern="1200"/>
        </a:p>
        <a:p>
          <a:pPr marL="114300" lvl="1" indent="-114300" algn="l" defTabSz="622300">
            <a:lnSpc>
              <a:spcPct val="90000"/>
            </a:lnSpc>
            <a:spcBef>
              <a:spcPct val="0"/>
            </a:spcBef>
            <a:spcAft>
              <a:spcPct val="15000"/>
            </a:spcAft>
            <a:buChar char="•"/>
          </a:pPr>
          <a:r>
            <a:rPr lang="fi-FI" sz="1400" b="1" kern="1200"/>
            <a:t>Collaboration </a:t>
          </a:r>
          <a:r>
            <a:rPr lang="fi-FI" sz="1400" b="1" kern="1200" err="1"/>
            <a:t>with</a:t>
          </a:r>
          <a:r>
            <a:rPr lang="fi-FI" sz="1400" b="1" kern="1200"/>
            <a:t> </a:t>
          </a:r>
          <a:r>
            <a:rPr lang="fi-FI" sz="1400" b="1" kern="1200" err="1"/>
            <a:t>schools</a:t>
          </a:r>
          <a:r>
            <a:rPr lang="fi-FI" sz="1400" b="1" kern="1200"/>
            <a:t> and </a:t>
          </a:r>
          <a:r>
            <a:rPr lang="fi-FI" sz="1400" b="1" kern="1200" err="1"/>
            <a:t>daycare</a:t>
          </a:r>
          <a:r>
            <a:rPr lang="fi-FI" sz="1400" b="1" kern="1200"/>
            <a:t> </a:t>
          </a:r>
          <a:r>
            <a:rPr lang="fi-FI" sz="1400" b="1" kern="1200" err="1"/>
            <a:t>centers</a:t>
          </a:r>
          <a:endParaRPr lang="fi-FI" sz="1400" b="1" kern="1200"/>
        </a:p>
        <a:p>
          <a:pPr marL="114300" lvl="1" indent="-114300" algn="l" defTabSz="622300">
            <a:lnSpc>
              <a:spcPct val="90000"/>
            </a:lnSpc>
            <a:spcBef>
              <a:spcPct val="0"/>
            </a:spcBef>
            <a:spcAft>
              <a:spcPct val="15000"/>
            </a:spcAft>
            <a:buChar char="•"/>
          </a:pPr>
          <a:r>
            <a:rPr lang="fi-FI" sz="1400" b="1" kern="1200" err="1"/>
            <a:t>Research</a:t>
          </a:r>
          <a:endParaRPr lang="fi-FI" sz="1400" kern="1200"/>
        </a:p>
      </dsp:txBody>
      <dsp:txXfrm>
        <a:off x="2484" y="1757044"/>
        <a:ext cx="2604441" cy="1757044"/>
      </dsp:txXfrm>
    </dsp:sp>
    <dsp:sp modelId="{74A4C406-B7B4-42C7-8A67-5BDAC96B215E}">
      <dsp:nvSpPr>
        <dsp:cNvPr id="0" name=""/>
        <dsp:cNvSpPr/>
      </dsp:nvSpPr>
      <dsp:spPr>
        <a:xfrm>
          <a:off x="573335" y="263556"/>
          <a:ext cx="1462739" cy="1462739"/>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01D7D9-C6F5-446B-9EEC-613103A87D8F}">
      <dsp:nvSpPr>
        <dsp:cNvPr id="0" name=""/>
        <dsp:cNvSpPr/>
      </dsp:nvSpPr>
      <dsp:spPr>
        <a:xfrm>
          <a:off x="2685059" y="0"/>
          <a:ext cx="2604441" cy="4392612"/>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1">
          <a:noAutofit/>
        </a:bodyPr>
        <a:lstStyle/>
        <a:p>
          <a:pPr marL="0" lvl="0" indent="0" algn="l" defTabSz="800100">
            <a:lnSpc>
              <a:spcPct val="90000"/>
            </a:lnSpc>
            <a:spcBef>
              <a:spcPct val="0"/>
            </a:spcBef>
            <a:spcAft>
              <a:spcPct val="35000"/>
            </a:spcAft>
            <a:buNone/>
          </a:pPr>
          <a:r>
            <a:rPr lang="fi-FI" sz="1800" b="1" kern="1200" baseline="0" err="1"/>
            <a:t>Bublic</a:t>
          </a:r>
          <a:r>
            <a:rPr lang="fi-FI" sz="1800" b="1" kern="1200" baseline="0"/>
            <a:t> </a:t>
          </a:r>
          <a:r>
            <a:rPr lang="fi-FI" sz="1800" b="1" kern="1200" baseline="0" err="1"/>
            <a:t>events</a:t>
          </a:r>
          <a:endParaRPr lang="fi-FI" sz="1800" b="1" kern="1200"/>
        </a:p>
        <a:p>
          <a:pPr marL="114300" lvl="1" indent="-114300" algn="l" defTabSz="622300">
            <a:lnSpc>
              <a:spcPct val="90000"/>
            </a:lnSpc>
            <a:spcBef>
              <a:spcPct val="0"/>
            </a:spcBef>
            <a:spcAft>
              <a:spcPct val="15000"/>
            </a:spcAft>
            <a:buChar char="•"/>
          </a:pPr>
          <a:r>
            <a:rPr lang="en-US" sz="1400" b="1" kern="1200"/>
            <a:t>Science events and fairs</a:t>
          </a:r>
          <a:endParaRPr lang="fi-FI" sz="1400" kern="1200"/>
        </a:p>
        <a:p>
          <a:pPr marL="114300" lvl="1" indent="-114300" algn="l" defTabSz="622300">
            <a:lnSpc>
              <a:spcPct val="90000"/>
            </a:lnSpc>
            <a:spcBef>
              <a:spcPct val="0"/>
            </a:spcBef>
            <a:spcAft>
              <a:spcPct val="15000"/>
            </a:spcAft>
            <a:buChar char="•"/>
          </a:pPr>
          <a:r>
            <a:rPr lang="fi-FI" sz="1400" b="1" kern="1200" err="1"/>
            <a:t>Cultural</a:t>
          </a:r>
          <a:r>
            <a:rPr lang="fi-FI" sz="1400" b="1" kern="1200"/>
            <a:t> </a:t>
          </a:r>
          <a:r>
            <a:rPr lang="fi-FI" sz="1400" b="1" kern="1200" err="1"/>
            <a:t>events</a:t>
          </a:r>
          <a:endParaRPr lang="fi-FI" sz="1400" kern="1200"/>
        </a:p>
        <a:p>
          <a:pPr marL="114300" lvl="1" indent="-114300" algn="l" defTabSz="622300">
            <a:lnSpc>
              <a:spcPct val="90000"/>
            </a:lnSpc>
            <a:spcBef>
              <a:spcPct val="0"/>
            </a:spcBef>
            <a:spcAft>
              <a:spcPct val="15000"/>
            </a:spcAft>
            <a:buChar char="•"/>
          </a:pPr>
          <a:r>
            <a:rPr lang="fi-FI" sz="1400" b="1" kern="1200" err="1"/>
            <a:t>Citizen</a:t>
          </a:r>
          <a:r>
            <a:rPr lang="fi-FI" sz="1400" b="1" kern="1200"/>
            <a:t> science </a:t>
          </a:r>
          <a:r>
            <a:rPr lang="fi-FI" sz="1400" b="1" kern="1200" err="1"/>
            <a:t>projects</a:t>
          </a:r>
          <a:endParaRPr lang="fi-FI" sz="1400" kern="1200"/>
        </a:p>
        <a:p>
          <a:pPr marL="114300" lvl="1" indent="-114300" algn="l" defTabSz="622300">
            <a:lnSpc>
              <a:spcPct val="90000"/>
            </a:lnSpc>
            <a:spcBef>
              <a:spcPct val="0"/>
            </a:spcBef>
            <a:spcAft>
              <a:spcPct val="15000"/>
            </a:spcAft>
            <a:buChar char="•"/>
          </a:pPr>
          <a:r>
            <a:rPr lang="en-US" sz="1400" b="1" kern="1200"/>
            <a:t>Public lectures and seminars</a:t>
          </a:r>
          <a:endParaRPr lang="fi-FI" sz="1400" kern="1200"/>
        </a:p>
        <a:p>
          <a:pPr marL="114300" lvl="1" indent="-114300" algn="l" defTabSz="622300">
            <a:lnSpc>
              <a:spcPct val="90000"/>
            </a:lnSpc>
            <a:spcBef>
              <a:spcPct val="0"/>
            </a:spcBef>
            <a:spcAft>
              <a:spcPct val="15000"/>
            </a:spcAft>
            <a:buChar char="•"/>
          </a:pPr>
          <a:r>
            <a:rPr lang="en-US" sz="1400" b="1" kern="1200"/>
            <a:t>Cultural and natural heritage events</a:t>
          </a:r>
          <a:endParaRPr lang="fi-FI" sz="1400" kern="1200"/>
        </a:p>
        <a:p>
          <a:pPr marL="114300" lvl="1" indent="-114300" algn="l" defTabSz="622300">
            <a:lnSpc>
              <a:spcPct val="90000"/>
            </a:lnSpc>
            <a:spcBef>
              <a:spcPct val="0"/>
            </a:spcBef>
            <a:spcAft>
              <a:spcPct val="15000"/>
            </a:spcAft>
            <a:buChar char="•"/>
          </a:pPr>
          <a:r>
            <a:rPr lang="en-US" sz="1400" b="1" kern="1200"/>
            <a:t>University of the 3rd Age</a:t>
          </a:r>
          <a:endParaRPr lang="fi-FI" sz="1400" kern="1200"/>
        </a:p>
      </dsp:txBody>
      <dsp:txXfrm>
        <a:off x="2685059" y="1757044"/>
        <a:ext cx="2604441" cy="1757044"/>
      </dsp:txXfrm>
    </dsp:sp>
    <dsp:sp modelId="{478D4C48-E5FA-4F1D-A031-6F93BA580EFC}">
      <dsp:nvSpPr>
        <dsp:cNvPr id="0" name=""/>
        <dsp:cNvSpPr/>
      </dsp:nvSpPr>
      <dsp:spPr>
        <a:xfrm>
          <a:off x="3255910" y="263556"/>
          <a:ext cx="1462739" cy="1462739"/>
        </a:xfrm>
        <a:prstGeom prst="ellipse">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61E07F-A298-4345-9BE0-7BF0D1334BD7}">
      <dsp:nvSpPr>
        <dsp:cNvPr id="0" name=""/>
        <dsp:cNvSpPr/>
      </dsp:nvSpPr>
      <dsp:spPr>
        <a:xfrm>
          <a:off x="5367634" y="0"/>
          <a:ext cx="2604441" cy="4392612"/>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1">
          <a:noAutofit/>
        </a:bodyPr>
        <a:lstStyle/>
        <a:p>
          <a:pPr marL="0" lvl="0" indent="0" algn="l" defTabSz="800100">
            <a:lnSpc>
              <a:spcPct val="90000"/>
            </a:lnSpc>
            <a:spcBef>
              <a:spcPct val="0"/>
            </a:spcBef>
            <a:spcAft>
              <a:spcPct val="35000"/>
            </a:spcAft>
            <a:buNone/>
          </a:pPr>
          <a:r>
            <a:rPr lang="fi-FI" sz="1800" b="1" kern="1200" baseline="0" err="1"/>
            <a:t>Exhibitions</a:t>
          </a:r>
          <a:endParaRPr lang="fi-FI" sz="1800" b="1" kern="1200"/>
        </a:p>
        <a:p>
          <a:pPr marL="114300" lvl="1" indent="-114300" algn="l" defTabSz="622300">
            <a:lnSpc>
              <a:spcPct val="90000"/>
            </a:lnSpc>
            <a:spcBef>
              <a:spcPct val="0"/>
            </a:spcBef>
            <a:spcAft>
              <a:spcPct val="15000"/>
            </a:spcAft>
            <a:buChar char="•"/>
          </a:pPr>
          <a:r>
            <a:rPr lang="en-US" sz="1400" b="1" kern="1200"/>
            <a:t>Jyväskylä University Museum: Natural History Museum and </a:t>
          </a:r>
          <a:r>
            <a:rPr lang="en-US" sz="1400" b="1" kern="1200" err="1"/>
            <a:t>Soihtu</a:t>
          </a:r>
          <a:r>
            <a:rPr lang="en-US" sz="1400" b="1" kern="1200"/>
            <a:t> Exhibition Center</a:t>
          </a:r>
          <a:endParaRPr lang="fi-FI" sz="1400" kern="1200"/>
        </a:p>
        <a:p>
          <a:pPr marL="114300" lvl="1" indent="-114300" algn="l" defTabSz="622300">
            <a:lnSpc>
              <a:spcPct val="90000"/>
            </a:lnSpc>
            <a:spcBef>
              <a:spcPct val="0"/>
            </a:spcBef>
            <a:spcAft>
              <a:spcPct val="15000"/>
            </a:spcAft>
            <a:buChar char="•"/>
          </a:pPr>
          <a:r>
            <a:rPr lang="fi-FI" sz="1400" b="1" kern="1200" err="1"/>
            <a:t>Temporary</a:t>
          </a:r>
          <a:r>
            <a:rPr lang="fi-FI" sz="1400" b="1" kern="1200"/>
            <a:t> </a:t>
          </a:r>
          <a:r>
            <a:rPr lang="fi-FI" sz="1400" b="1" kern="1200" err="1"/>
            <a:t>exhibitions</a:t>
          </a:r>
          <a:endParaRPr lang="fi-FI" sz="1400" kern="1200"/>
        </a:p>
      </dsp:txBody>
      <dsp:txXfrm>
        <a:off x="5367634" y="1757044"/>
        <a:ext cx="2604441" cy="1757044"/>
      </dsp:txXfrm>
    </dsp:sp>
    <dsp:sp modelId="{37D447A3-61E4-4D07-94C2-9019A1DA0BF4}">
      <dsp:nvSpPr>
        <dsp:cNvPr id="0" name=""/>
        <dsp:cNvSpPr/>
      </dsp:nvSpPr>
      <dsp:spPr>
        <a:xfrm>
          <a:off x="5938484" y="263556"/>
          <a:ext cx="1462739" cy="1462739"/>
        </a:xfrm>
        <a:prstGeom prst="ellipse">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03377F-B560-4401-8E91-CE76254A55A0}">
      <dsp:nvSpPr>
        <dsp:cNvPr id="0" name=""/>
        <dsp:cNvSpPr/>
      </dsp:nvSpPr>
      <dsp:spPr>
        <a:xfrm>
          <a:off x="8052693" y="0"/>
          <a:ext cx="2604441" cy="4392612"/>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1">
          <a:noAutofit/>
        </a:bodyPr>
        <a:lstStyle/>
        <a:p>
          <a:pPr marL="0" lvl="0" indent="0" algn="l" defTabSz="800100">
            <a:lnSpc>
              <a:spcPct val="90000"/>
            </a:lnSpc>
            <a:spcBef>
              <a:spcPct val="0"/>
            </a:spcBef>
            <a:spcAft>
              <a:spcPct val="35000"/>
            </a:spcAft>
            <a:buNone/>
          </a:pPr>
          <a:r>
            <a:rPr lang="fi-FI" sz="1800" b="1" kern="1200" err="1">
              <a:solidFill>
                <a:schemeClr val="bg1"/>
              </a:solidFill>
              <a:latin typeface="Aleo"/>
            </a:rPr>
            <a:t>Collections</a:t>
          </a:r>
          <a:r>
            <a:rPr lang="fi-FI" sz="1800" b="1" kern="1200">
              <a:solidFill>
                <a:schemeClr val="bg1"/>
              </a:solidFill>
              <a:latin typeface="Aleo"/>
            </a:rPr>
            <a:t> and </a:t>
          </a:r>
          <a:r>
            <a:rPr lang="fi-FI" sz="1800" b="1" kern="1200" err="1">
              <a:solidFill>
                <a:schemeClr val="bg1"/>
              </a:solidFill>
              <a:latin typeface="Aleo"/>
            </a:rPr>
            <a:t>archives</a:t>
          </a:r>
          <a:endParaRPr lang="fi-FI" sz="1800" b="1" kern="1200">
            <a:solidFill>
              <a:schemeClr val="bg1"/>
            </a:solidFill>
          </a:endParaRPr>
        </a:p>
        <a:p>
          <a:pPr marL="114300" lvl="1" indent="-114300" algn="l" defTabSz="622300">
            <a:lnSpc>
              <a:spcPct val="90000"/>
            </a:lnSpc>
            <a:spcBef>
              <a:spcPct val="0"/>
            </a:spcBef>
            <a:spcAft>
              <a:spcPct val="15000"/>
            </a:spcAft>
            <a:buChar char="•"/>
          </a:pPr>
          <a:r>
            <a:rPr lang="en-US" sz="1400" b="1" kern="1200">
              <a:sym typeface="Lato"/>
            </a:rPr>
            <a:t>Collections and archives of the Open Science Center (Jyväskylä University Museum and University Library), </a:t>
          </a:r>
          <a:r>
            <a:rPr lang="fi-FI" sz="1400" b="1" kern="1200" err="1">
              <a:sym typeface="Lato"/>
            </a:rPr>
            <a:t>a</a:t>
          </a:r>
          <a:r>
            <a:rPr lang="fi-FI" sz="1400" b="1" kern="1200" err="1"/>
            <a:t>rchive</a:t>
          </a:r>
          <a:r>
            <a:rPr lang="fi-FI" sz="1400" b="1" kern="1200"/>
            <a:t> of </a:t>
          </a:r>
          <a:r>
            <a:rPr lang="fi-FI" sz="1400" b="1" kern="1200" err="1"/>
            <a:t>the</a:t>
          </a:r>
          <a:r>
            <a:rPr lang="fi-FI" sz="1400" b="1" kern="1200"/>
            <a:t> National </a:t>
          </a:r>
          <a:r>
            <a:rPr lang="fi-FI" sz="1400" b="1" kern="1200" err="1"/>
            <a:t>Audiovisual</a:t>
          </a:r>
          <a:r>
            <a:rPr lang="fi-FI" sz="1400" b="1" kern="1200"/>
            <a:t> Institute</a:t>
          </a:r>
          <a:endParaRPr lang="fi-FI" sz="1400" kern="1200"/>
        </a:p>
        <a:p>
          <a:pPr marL="114300" lvl="1" indent="-114300" algn="l" defTabSz="622300">
            <a:lnSpc>
              <a:spcPct val="90000"/>
            </a:lnSpc>
            <a:spcBef>
              <a:spcPct val="0"/>
            </a:spcBef>
            <a:spcAft>
              <a:spcPct val="15000"/>
            </a:spcAft>
            <a:buChar char="•"/>
          </a:pPr>
          <a:r>
            <a:rPr lang="fi-FI" sz="1400" b="1" kern="1200"/>
            <a:t>Jyväskylä </a:t>
          </a:r>
          <a:r>
            <a:rPr lang="fi-FI" sz="1400" b="1" kern="1200" err="1"/>
            <a:t>University</a:t>
          </a:r>
          <a:r>
            <a:rPr lang="fi-FI" sz="1400" b="1" kern="1200"/>
            <a:t> </a:t>
          </a:r>
          <a:r>
            <a:rPr lang="fi-FI" sz="1400" b="1" kern="1200" err="1"/>
            <a:t>Botanical</a:t>
          </a:r>
          <a:r>
            <a:rPr lang="fi-FI" sz="1400" b="1" kern="1200"/>
            <a:t> Garden</a:t>
          </a:r>
          <a:endParaRPr lang="fi-FI" sz="1400" kern="1200"/>
        </a:p>
      </dsp:txBody>
      <dsp:txXfrm>
        <a:off x="8052693" y="1757044"/>
        <a:ext cx="2604441" cy="1757044"/>
      </dsp:txXfrm>
    </dsp:sp>
    <dsp:sp modelId="{27C2E4E7-0FFB-4B11-9745-E09F8CD0B756}">
      <dsp:nvSpPr>
        <dsp:cNvPr id="0" name=""/>
        <dsp:cNvSpPr/>
      </dsp:nvSpPr>
      <dsp:spPr>
        <a:xfrm>
          <a:off x="8621059" y="263556"/>
          <a:ext cx="1462739" cy="1462739"/>
        </a:xfrm>
        <a:prstGeom prst="ellipse">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09C605-71EF-4C67-81EF-22E256B69EF1}">
      <dsp:nvSpPr>
        <dsp:cNvPr id="0" name=""/>
        <dsp:cNvSpPr/>
      </dsp:nvSpPr>
      <dsp:spPr>
        <a:xfrm>
          <a:off x="-17" y="3733720"/>
          <a:ext cx="10657169" cy="658891"/>
        </a:xfrm>
        <a:prstGeom prst="mathMinus">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F16123-6DA1-4DDE-ACA9-77D8EA4A6B2F}" type="datetimeFigureOut">
              <a:t>11/5/2023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6C4546-85BD-4A6B-AA16-A85F0E2D7642}" type="slidenum">
              <a:t>‹#›</a:t>
            </a:fld>
            <a:endParaRPr lang="en-US"/>
          </a:p>
        </p:txBody>
      </p:sp>
    </p:spTree>
    <p:extLst>
      <p:ext uri="{BB962C8B-B14F-4D97-AF65-F5344CB8AC3E}">
        <p14:creationId xmlns:p14="http://schemas.microsoft.com/office/powerpoint/2010/main" val="2192706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luma.fi/wp-content/uploads/2017/02/lks-strategia-2014-2025.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a:p>
        </p:txBody>
      </p:sp>
      <p:sp>
        <p:nvSpPr>
          <p:cNvPr id="4" name="Slide Number Placeholder 3"/>
          <p:cNvSpPr>
            <a:spLocks noGrp="1"/>
          </p:cNvSpPr>
          <p:nvPr>
            <p:ph type="sldNum" sz="quarter" idx="5"/>
          </p:nvPr>
        </p:nvSpPr>
        <p:spPr/>
        <p:txBody>
          <a:bodyPr/>
          <a:lstStyle/>
          <a:p>
            <a:fld id="{DA2CDBA3-8E53-4B38-8A28-94E4F9D9260E}" type="slidenum">
              <a:rPr lang="fi-FI" smtClean="0"/>
              <a:pPr/>
              <a:t>5</a:t>
            </a:fld>
            <a:endParaRPr lang="fi-FI"/>
          </a:p>
        </p:txBody>
      </p:sp>
    </p:spTree>
    <p:extLst>
      <p:ext uri="{BB962C8B-B14F-4D97-AF65-F5344CB8AC3E}">
        <p14:creationId xmlns:p14="http://schemas.microsoft.com/office/powerpoint/2010/main" val="1605946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30200" indent="-171450">
              <a:buSzPts val="1100"/>
              <a:buFont typeface="Calibri"/>
              <a:buChar char="-"/>
            </a:pPr>
            <a:r>
              <a:rPr lang="fi" dirty="0"/>
              <a:t>LUMA Centre Finland </a:t>
            </a:r>
            <a:r>
              <a:rPr lang="fi" dirty="0" err="1"/>
              <a:t>has</a:t>
            </a:r>
            <a:r>
              <a:rPr lang="fi" dirty="0"/>
              <a:t> </a:t>
            </a:r>
            <a:r>
              <a:rPr lang="fi" dirty="0" err="1"/>
              <a:t>operated</a:t>
            </a:r>
            <a:r>
              <a:rPr lang="fi" dirty="0"/>
              <a:t> </a:t>
            </a:r>
            <a:r>
              <a:rPr lang="fi" dirty="0" err="1"/>
              <a:t>since</a:t>
            </a:r>
            <a:r>
              <a:rPr lang="fi" dirty="0"/>
              <a:t> 2013 as a </a:t>
            </a:r>
            <a:r>
              <a:rPr lang="fi" dirty="0" err="1"/>
              <a:t>network</a:t>
            </a:r>
            <a:r>
              <a:rPr lang="fi" dirty="0"/>
              <a:t> of 11 </a:t>
            </a:r>
            <a:r>
              <a:rPr lang="fi" dirty="0" err="1"/>
              <a:t>universities</a:t>
            </a:r>
            <a:r>
              <a:rPr lang="fi" dirty="0"/>
              <a:t> </a:t>
            </a:r>
            <a:r>
              <a:rPr lang="fi" dirty="0" err="1"/>
              <a:t>that</a:t>
            </a:r>
            <a:r>
              <a:rPr lang="fi" dirty="0"/>
              <a:t> </a:t>
            </a:r>
            <a:r>
              <a:rPr lang="fi" dirty="0" err="1"/>
              <a:t>specializes</a:t>
            </a:r>
            <a:r>
              <a:rPr lang="fi" dirty="0"/>
              <a:t> in science </a:t>
            </a:r>
            <a:r>
              <a:rPr lang="fi" dirty="0" err="1"/>
              <a:t>education</a:t>
            </a:r>
            <a:r>
              <a:rPr lang="fi" dirty="0"/>
              <a:t>.  </a:t>
            </a:r>
            <a:r>
              <a:rPr lang="fi" dirty="0" err="1"/>
              <a:t>The</a:t>
            </a:r>
            <a:r>
              <a:rPr lang="fi" dirty="0"/>
              <a:t> </a:t>
            </a:r>
            <a:r>
              <a:rPr lang="fi" dirty="0" err="1"/>
              <a:t>aim</a:t>
            </a:r>
            <a:r>
              <a:rPr lang="fi" dirty="0"/>
              <a:t> of </a:t>
            </a:r>
            <a:r>
              <a:rPr lang="fi" dirty="0" err="1"/>
              <a:t>our</a:t>
            </a:r>
            <a:r>
              <a:rPr lang="fi" dirty="0"/>
              <a:t> </a:t>
            </a:r>
            <a:r>
              <a:rPr lang="fi" dirty="0" err="1"/>
              <a:t>operations</a:t>
            </a:r>
            <a:r>
              <a:rPr lang="fi" dirty="0"/>
              <a:t> is </a:t>
            </a:r>
            <a:r>
              <a:rPr lang="fi" b="1" dirty="0"/>
              <a:t>a </a:t>
            </a:r>
            <a:r>
              <a:rPr lang="fi" b="1" dirty="0" err="1"/>
              <a:t>high-level</a:t>
            </a:r>
            <a:r>
              <a:rPr lang="fi" b="1" dirty="0"/>
              <a:t> of </a:t>
            </a:r>
            <a:r>
              <a:rPr lang="fi" b="1" dirty="0" err="1"/>
              <a:t>knowledge</a:t>
            </a:r>
            <a:r>
              <a:rPr lang="fi" b="1" dirty="0"/>
              <a:t> in </a:t>
            </a:r>
            <a:r>
              <a:rPr lang="fi" b="1" dirty="0" err="1"/>
              <a:t>maths</a:t>
            </a:r>
            <a:r>
              <a:rPr lang="fi" b="1" dirty="0"/>
              <a:t>, science and </a:t>
            </a:r>
            <a:r>
              <a:rPr lang="fi" b="1" dirty="0" err="1"/>
              <a:t>technology</a:t>
            </a:r>
            <a:r>
              <a:rPr lang="fi" b="1" dirty="0"/>
              <a:t> and a </a:t>
            </a:r>
            <a:r>
              <a:rPr lang="fi" b="1" dirty="0" err="1"/>
              <a:t>sufficient</a:t>
            </a:r>
            <a:r>
              <a:rPr lang="fi" b="1" dirty="0"/>
              <a:t> </a:t>
            </a:r>
            <a:r>
              <a:rPr lang="fi" b="1" dirty="0" err="1"/>
              <a:t>number</a:t>
            </a:r>
            <a:r>
              <a:rPr lang="fi" b="1" dirty="0"/>
              <a:t> of LUMA </a:t>
            </a:r>
            <a:r>
              <a:rPr lang="fi" b="1" dirty="0" err="1"/>
              <a:t>professionals</a:t>
            </a:r>
            <a:r>
              <a:rPr lang="fi" b="1" dirty="0"/>
              <a:t> </a:t>
            </a:r>
            <a:r>
              <a:rPr lang="fi" b="1" dirty="0" err="1"/>
              <a:t>all</a:t>
            </a:r>
            <a:r>
              <a:rPr lang="fi" b="1" dirty="0"/>
              <a:t> </a:t>
            </a:r>
            <a:r>
              <a:rPr lang="fi" b="1" dirty="0" err="1"/>
              <a:t>over</a:t>
            </a:r>
            <a:r>
              <a:rPr lang="fi" b="1" dirty="0"/>
              <a:t> Finland</a:t>
            </a:r>
            <a:r>
              <a:rPr lang="fi" dirty="0"/>
              <a:t>. </a:t>
            </a:r>
            <a:endParaRPr lang="en-US"/>
          </a:p>
          <a:p>
            <a:pPr marL="330200" indent="-171450">
              <a:buFont typeface="Calibri"/>
              <a:buChar char="-"/>
            </a:pPr>
            <a:r>
              <a:rPr lang="fi"/>
              <a:t>LUMA Centre Finland inspires and encourages children and youth towards studying STEM subjects (</a:t>
            </a:r>
            <a:r>
              <a:rPr lang="fi" err="1"/>
              <a:t>math</a:t>
            </a:r>
            <a:r>
              <a:rPr lang="fi"/>
              <a:t>, </a:t>
            </a:r>
            <a:r>
              <a:rPr lang="fi" err="1"/>
              <a:t>environmental</a:t>
            </a:r>
            <a:r>
              <a:rPr lang="fi"/>
              <a:t> </a:t>
            </a:r>
            <a:r>
              <a:rPr lang="fi" err="1"/>
              <a:t>studies</a:t>
            </a:r>
            <a:r>
              <a:rPr lang="fi"/>
              <a:t>, science and </a:t>
            </a:r>
            <a:r>
              <a:rPr lang="fi" err="1"/>
              <a:t>technology</a:t>
            </a:r>
            <a:r>
              <a:rPr lang="fi"/>
              <a:t>,) and </a:t>
            </a:r>
            <a:r>
              <a:rPr lang="fi" err="1"/>
              <a:t>having</a:t>
            </a:r>
            <a:r>
              <a:rPr lang="fi"/>
              <a:t> </a:t>
            </a:r>
            <a:r>
              <a:rPr lang="fi" err="1"/>
              <a:t>these</a:t>
            </a:r>
            <a:r>
              <a:rPr lang="fi"/>
              <a:t> </a:t>
            </a:r>
            <a:r>
              <a:rPr lang="fi" err="1"/>
              <a:t>fields</a:t>
            </a:r>
            <a:r>
              <a:rPr lang="fi"/>
              <a:t> as </a:t>
            </a:r>
            <a:r>
              <a:rPr lang="fi" err="1"/>
              <a:t>hobbies</a:t>
            </a:r>
            <a:r>
              <a:rPr lang="fi"/>
              <a:t> </a:t>
            </a:r>
            <a:r>
              <a:rPr lang="fi" err="1"/>
              <a:t>through</a:t>
            </a:r>
            <a:r>
              <a:rPr lang="fi"/>
              <a:t> </a:t>
            </a:r>
            <a:r>
              <a:rPr lang="fi" err="1"/>
              <a:t>most</a:t>
            </a:r>
            <a:r>
              <a:rPr lang="fi"/>
              <a:t> </a:t>
            </a:r>
            <a:r>
              <a:rPr lang="fi" err="1"/>
              <a:t>novel</a:t>
            </a:r>
            <a:r>
              <a:rPr lang="fi"/>
              <a:t> science and </a:t>
            </a:r>
            <a:r>
              <a:rPr lang="fi" err="1"/>
              <a:t>technology</a:t>
            </a:r>
            <a:r>
              <a:rPr lang="fi"/>
              <a:t> </a:t>
            </a:r>
            <a:r>
              <a:rPr lang="fi" err="1"/>
              <a:t>education</a:t>
            </a:r>
            <a:r>
              <a:rPr lang="fi"/>
              <a:t>, </a:t>
            </a:r>
            <a:r>
              <a:rPr lang="fi" err="1"/>
              <a:t>supports</a:t>
            </a:r>
            <a:r>
              <a:rPr lang="fi"/>
              <a:t> </a:t>
            </a:r>
            <a:r>
              <a:rPr lang="fi" err="1"/>
              <a:t>teachers</a:t>
            </a:r>
            <a:r>
              <a:rPr lang="fi"/>
              <a:t>’ lifelong </a:t>
            </a:r>
            <a:r>
              <a:rPr lang="fi" err="1"/>
              <a:t>learning</a:t>
            </a:r>
            <a:r>
              <a:rPr lang="fi"/>
              <a:t> </a:t>
            </a:r>
            <a:r>
              <a:rPr lang="fi" err="1"/>
              <a:t>from</a:t>
            </a:r>
            <a:r>
              <a:rPr lang="fi"/>
              <a:t> </a:t>
            </a:r>
            <a:r>
              <a:rPr lang="fi" err="1"/>
              <a:t>early</a:t>
            </a:r>
            <a:r>
              <a:rPr lang="fi"/>
              <a:t> </a:t>
            </a:r>
            <a:r>
              <a:rPr lang="fi" err="1"/>
              <a:t>childhood</a:t>
            </a:r>
            <a:r>
              <a:rPr lang="fi"/>
              <a:t> </a:t>
            </a:r>
            <a:r>
              <a:rPr lang="fi" err="1"/>
              <a:t>education</a:t>
            </a:r>
            <a:r>
              <a:rPr lang="fi"/>
              <a:t> to </a:t>
            </a:r>
            <a:r>
              <a:rPr lang="fi" err="1"/>
              <a:t>the</a:t>
            </a:r>
            <a:r>
              <a:rPr lang="fi"/>
              <a:t> </a:t>
            </a:r>
            <a:r>
              <a:rPr lang="fi" err="1"/>
              <a:t>upper</a:t>
            </a:r>
            <a:r>
              <a:rPr lang="fi"/>
              <a:t> </a:t>
            </a:r>
            <a:r>
              <a:rPr lang="fi" err="1"/>
              <a:t>secondary</a:t>
            </a:r>
            <a:r>
              <a:rPr lang="fi"/>
              <a:t> </a:t>
            </a:r>
            <a:r>
              <a:rPr lang="fi" err="1"/>
              <a:t>level</a:t>
            </a:r>
            <a:r>
              <a:rPr lang="fi"/>
              <a:t> </a:t>
            </a:r>
            <a:r>
              <a:rPr lang="fi" err="1"/>
              <a:t>all</a:t>
            </a:r>
            <a:r>
              <a:rPr lang="fi"/>
              <a:t> </a:t>
            </a:r>
            <a:r>
              <a:rPr lang="fi" err="1"/>
              <a:t>over</a:t>
            </a:r>
            <a:r>
              <a:rPr lang="fi"/>
              <a:t> Finland, and </a:t>
            </a:r>
            <a:r>
              <a:rPr lang="fi" err="1"/>
              <a:t>strengthens</a:t>
            </a:r>
            <a:r>
              <a:rPr lang="fi"/>
              <a:t> </a:t>
            </a:r>
            <a:r>
              <a:rPr lang="fi" err="1"/>
              <a:t>research-based</a:t>
            </a:r>
            <a:r>
              <a:rPr lang="fi"/>
              <a:t> </a:t>
            </a:r>
            <a:r>
              <a:rPr lang="fi" err="1"/>
              <a:t>development</a:t>
            </a:r>
            <a:r>
              <a:rPr lang="fi"/>
              <a:t> </a:t>
            </a:r>
            <a:r>
              <a:rPr lang="fi" err="1"/>
              <a:t>work</a:t>
            </a:r>
            <a:r>
              <a:rPr lang="fi"/>
              <a:t> in </a:t>
            </a:r>
            <a:r>
              <a:rPr lang="fi" err="1"/>
              <a:t>teaching</a:t>
            </a:r>
            <a:r>
              <a:rPr lang="fi" dirty="0"/>
              <a:t>. </a:t>
            </a:r>
            <a:endParaRPr lang="fi" dirty="0">
              <a:cs typeface="Calibri"/>
            </a:endParaRPr>
          </a:p>
          <a:p>
            <a:pPr marL="330200" indent="-171450">
              <a:buFont typeface="Calibri"/>
              <a:buChar char="-"/>
            </a:pPr>
            <a:r>
              <a:rPr lang="fi" dirty="0"/>
              <a:t>LUMA Centre Finland </a:t>
            </a:r>
            <a:r>
              <a:rPr lang="fi" dirty="0" err="1"/>
              <a:t>has</a:t>
            </a:r>
            <a:r>
              <a:rPr lang="fi" dirty="0"/>
              <a:t> a </a:t>
            </a:r>
            <a:r>
              <a:rPr lang="fi" dirty="0" err="1"/>
              <a:t>national</a:t>
            </a:r>
            <a:r>
              <a:rPr lang="fi" dirty="0"/>
              <a:t> </a:t>
            </a:r>
            <a:r>
              <a:rPr lang="fi" dirty="0" err="1"/>
              <a:t>task</a:t>
            </a:r>
            <a:r>
              <a:rPr lang="fi" dirty="0"/>
              <a:t> for </a:t>
            </a:r>
            <a:r>
              <a:rPr lang="fi" dirty="0" err="1"/>
              <a:t>the</a:t>
            </a:r>
            <a:r>
              <a:rPr lang="fi" dirty="0"/>
              <a:t> </a:t>
            </a:r>
            <a:r>
              <a:rPr lang="fi" dirty="0" err="1"/>
              <a:t>term</a:t>
            </a:r>
            <a:r>
              <a:rPr lang="fi" dirty="0"/>
              <a:t> 2021–2024 </a:t>
            </a:r>
            <a:r>
              <a:rPr lang="fi" dirty="0" err="1"/>
              <a:t>that</a:t>
            </a:r>
            <a:r>
              <a:rPr lang="fi" dirty="0"/>
              <a:t> </a:t>
            </a:r>
            <a:r>
              <a:rPr lang="fi" dirty="0" err="1"/>
              <a:t>was</a:t>
            </a:r>
            <a:r>
              <a:rPr lang="fi" dirty="0"/>
              <a:t> </a:t>
            </a:r>
            <a:r>
              <a:rPr lang="fi" dirty="0" err="1"/>
              <a:t>granted</a:t>
            </a:r>
            <a:r>
              <a:rPr lang="fi" dirty="0"/>
              <a:t> </a:t>
            </a:r>
            <a:r>
              <a:rPr lang="fi" dirty="0" err="1"/>
              <a:t>by</a:t>
            </a:r>
            <a:r>
              <a:rPr lang="fi" dirty="0"/>
              <a:t> </a:t>
            </a:r>
            <a:r>
              <a:rPr lang="fi" dirty="0" err="1"/>
              <a:t>the</a:t>
            </a:r>
            <a:r>
              <a:rPr lang="fi" dirty="0"/>
              <a:t> </a:t>
            </a:r>
            <a:r>
              <a:rPr lang="fi" dirty="0" err="1"/>
              <a:t>Finnish</a:t>
            </a:r>
            <a:r>
              <a:rPr lang="fi" dirty="0"/>
              <a:t> </a:t>
            </a:r>
            <a:r>
              <a:rPr lang="fi" dirty="0" err="1"/>
              <a:t>Ministry</a:t>
            </a:r>
            <a:r>
              <a:rPr lang="fi" dirty="0"/>
              <a:t> of </a:t>
            </a:r>
            <a:r>
              <a:rPr lang="fi" dirty="0" err="1"/>
              <a:t>Education</a:t>
            </a:r>
            <a:r>
              <a:rPr lang="fi" dirty="0"/>
              <a:t> and Culture. </a:t>
            </a:r>
            <a:r>
              <a:rPr lang="fi" dirty="0" err="1"/>
              <a:t>This</a:t>
            </a:r>
            <a:r>
              <a:rPr lang="fi" dirty="0"/>
              <a:t> </a:t>
            </a:r>
            <a:r>
              <a:rPr lang="fi" dirty="0" err="1"/>
              <a:t>national</a:t>
            </a:r>
            <a:r>
              <a:rPr lang="fi" dirty="0"/>
              <a:t> </a:t>
            </a:r>
            <a:r>
              <a:rPr lang="fi" dirty="0" err="1"/>
              <a:t>task</a:t>
            </a:r>
            <a:r>
              <a:rPr lang="fi" dirty="0"/>
              <a:t> </a:t>
            </a:r>
            <a:r>
              <a:rPr lang="fi" dirty="0" err="1"/>
              <a:t>ensures</a:t>
            </a:r>
            <a:r>
              <a:rPr lang="fi" dirty="0"/>
              <a:t> a </a:t>
            </a:r>
            <a:r>
              <a:rPr lang="fi" dirty="0" err="1"/>
              <a:t>good</a:t>
            </a:r>
            <a:r>
              <a:rPr lang="fi" dirty="0"/>
              <a:t> </a:t>
            </a:r>
            <a:r>
              <a:rPr lang="fi" dirty="0" err="1"/>
              <a:t>future</a:t>
            </a:r>
            <a:r>
              <a:rPr lang="fi" dirty="0"/>
              <a:t> for </a:t>
            </a:r>
            <a:r>
              <a:rPr lang="fi" dirty="0" err="1"/>
              <a:t>knowledge</a:t>
            </a:r>
            <a:r>
              <a:rPr lang="fi" dirty="0"/>
              <a:t> of LUMA </a:t>
            </a:r>
            <a:r>
              <a:rPr lang="fi" dirty="0" err="1"/>
              <a:t>fields</a:t>
            </a:r>
            <a:r>
              <a:rPr lang="fi" dirty="0"/>
              <a:t> and </a:t>
            </a:r>
            <a:r>
              <a:rPr lang="fi" dirty="0" err="1"/>
              <a:t>teacher</a:t>
            </a:r>
            <a:r>
              <a:rPr lang="fi" dirty="0"/>
              <a:t> </a:t>
            </a:r>
            <a:r>
              <a:rPr lang="fi" dirty="0" err="1"/>
              <a:t>education</a:t>
            </a:r>
            <a:r>
              <a:rPr lang="fi" dirty="0"/>
              <a:t>, and </a:t>
            </a:r>
            <a:r>
              <a:rPr lang="fi" dirty="0" err="1"/>
              <a:t>aims</a:t>
            </a:r>
            <a:r>
              <a:rPr lang="fi" dirty="0"/>
              <a:t> to </a:t>
            </a:r>
            <a:r>
              <a:rPr lang="fi" dirty="0" err="1"/>
              <a:t>strengthen</a:t>
            </a:r>
            <a:r>
              <a:rPr lang="fi" dirty="0"/>
              <a:t> </a:t>
            </a:r>
            <a:r>
              <a:rPr lang="fi" dirty="0" err="1"/>
              <a:t>Finland’s</a:t>
            </a:r>
            <a:r>
              <a:rPr lang="fi" dirty="0"/>
              <a:t> </a:t>
            </a:r>
            <a:r>
              <a:rPr lang="fi" dirty="0" err="1"/>
              <a:t>competitiveness</a:t>
            </a:r>
            <a:r>
              <a:rPr lang="fi" dirty="0"/>
              <a:t>. </a:t>
            </a:r>
            <a:r>
              <a:rPr lang="fi" dirty="0" err="1"/>
              <a:t>The</a:t>
            </a:r>
            <a:r>
              <a:rPr lang="fi" dirty="0"/>
              <a:t> </a:t>
            </a:r>
            <a:r>
              <a:rPr lang="fi" dirty="0" err="1"/>
              <a:t>funding</a:t>
            </a:r>
            <a:r>
              <a:rPr lang="fi" dirty="0"/>
              <a:t> is </a:t>
            </a:r>
            <a:r>
              <a:rPr lang="fi" dirty="0" err="1"/>
              <a:t>divided</a:t>
            </a:r>
            <a:r>
              <a:rPr lang="fi" dirty="0"/>
              <a:t> </a:t>
            </a:r>
            <a:r>
              <a:rPr lang="fi" dirty="0" err="1"/>
              <a:t>between</a:t>
            </a:r>
            <a:r>
              <a:rPr lang="fi" dirty="0"/>
              <a:t> </a:t>
            </a:r>
            <a:r>
              <a:rPr lang="fi" dirty="0" err="1"/>
              <a:t>the</a:t>
            </a:r>
            <a:r>
              <a:rPr lang="fi" dirty="0"/>
              <a:t> 13 LUMA </a:t>
            </a:r>
            <a:r>
              <a:rPr lang="fi" dirty="0" err="1"/>
              <a:t>Centres</a:t>
            </a:r>
            <a:r>
              <a:rPr lang="fi" dirty="0"/>
              <a:t>.</a:t>
            </a:r>
            <a:endParaRPr lang="fi" dirty="0">
              <a:cs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i"/>
              <a:t>The Centre promotes knowledge of LUMA subjects in Finland through the common strategy (</a:t>
            </a:r>
            <a:r>
              <a:rPr lang="fi" u="sng">
                <a:solidFill>
                  <a:schemeClr val="hlink"/>
                </a:solidFill>
                <a:hlinkClick r:id="rId3"/>
              </a:rPr>
              <a:t>yhteisen strategiansa</a:t>
            </a:r>
            <a:r>
              <a:rPr lang="fi"/>
              <a:t> (pdf)). The aim of the operations is to secure the high-level of knowledge in maths, science and technology, and a sufficient number of professionals all over Finland.</a:t>
            </a:r>
            <a:endParaRPr/>
          </a:p>
          <a:p>
            <a:pPr marL="0" lvl="0" indent="0" algn="l" rtl="0">
              <a:lnSpc>
                <a:spcPct val="100000"/>
              </a:lnSpc>
              <a:spcBef>
                <a:spcPts val="0"/>
              </a:spcBef>
              <a:spcAft>
                <a:spcPts val="0"/>
              </a:spcAft>
              <a:buSzPts val="1100"/>
              <a:buNone/>
            </a:pPr>
            <a:r>
              <a:rPr lang="fi" b="1"/>
              <a:t>The letter ”A” in the word LUMA can also refer to the multidisciplinary connection between these fields and all other subjects, or more specifically to arts.</a:t>
            </a:r>
            <a:endParaRPr b="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i"/>
              <a:t>LUMA Centre Finland inspires and encourages children and youth towards studying math, environmental studies, science and technology, and having these fields as hobbies through most novel science and technology education, supports teachers’ lifelong learning from early childhood education to the upper secondary level all over Finland, and strengthens research-based development work in teaching.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fi"/>
              <a:t>LUMA Centre Finland has a national task for the term 2021–2024 that was granted by the Finnish Ministry of Education and Culture. This national task ensures a good future for knowledge of LUMA fields and teacher education, and aims to strengthen Finland’s competitiveness. The funding is divided between the 13 LUMA Centres. The task is assessed based on the Centres’ annual aims, and self and peer assessment. </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fi"/>
              <a:t>This term is already the second national task term for the network. During the term 2021–2024, the network’s internal collaboration is strengthened. In addition, </a:t>
            </a:r>
            <a:r>
              <a:rPr lang="fi" b="1"/>
              <a:t>the network has set three goals for itself that are adjusted through annual aims. These three goals can be viewed on the slides.</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1" name="Google Shape;251;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fi" sz="1200">
                <a:latin typeface="Arial"/>
                <a:ea typeface="Arial"/>
                <a:cs typeface="Arial"/>
                <a:sym typeface="Arial"/>
              </a:rPr>
              <a:t>LUMAT</a:t>
            </a:r>
            <a:r>
              <a:rPr lang="fi" sz="1200">
                <a:latin typeface="Calibri"/>
                <a:ea typeface="Calibri"/>
                <a:cs typeface="Calibri"/>
                <a:sym typeface="Calibri"/>
              </a:rPr>
              <a:t> journals are scientific journals published by the LUMA Centre Finland and the University of Helsinki. LUMAT journals include two publications– LUMAT and LUMAT-B. </a:t>
            </a:r>
            <a:endParaRPr/>
          </a:p>
          <a:p>
            <a:pPr marL="0" marR="0" lvl="0" indent="0" algn="l" rtl="0">
              <a:lnSpc>
                <a:spcPct val="100000"/>
              </a:lnSpc>
              <a:spcBef>
                <a:spcPts val="0"/>
              </a:spcBef>
              <a:spcAft>
                <a:spcPts val="0"/>
              </a:spcAft>
              <a:buClr>
                <a:srgbClr val="000000"/>
              </a:buClr>
              <a:buSzPts val="1100"/>
              <a:buFont typeface="Arial"/>
              <a:buNone/>
            </a:pPr>
            <a:r>
              <a:rPr lang="fi" sz="1200">
                <a:latin typeface="Calibri"/>
                <a:ea typeface="Calibri"/>
                <a:cs typeface="Calibri"/>
                <a:sym typeface="Calibri"/>
              </a:rPr>
              <a:t>LUMAT publishes original research on science education related to math, science and technology. LUMAT-B publishes articles from the same fields of science, but it focuses on conference and symposium articles. LUMAT journals are read by researchers, but also by teachers and students. Also, the journals are used as course literature in subject teacher education.</a:t>
            </a:r>
            <a:endParaRPr sz="500"/>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fi" sz="1200">
                <a:latin typeface="Arial"/>
                <a:ea typeface="Arial"/>
                <a:cs typeface="Arial"/>
                <a:sym typeface="Arial"/>
              </a:rPr>
              <a:t>The aim of the LUMAT Science Research Forum is to increase the quality, efficiency and visibility of the Finnish LUMA science education research. This is done by developing collaboration between universities, faculties and research groups, both nationally and internationally. The emphasis is on research regarding teacher education and on supporting lifelong learning. The forum has a national steering group. You are welcome to participate in our open science events!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7000"/>
              </a:lnSpc>
              <a:spcBef>
                <a:spcPts val="0"/>
              </a:spcBef>
              <a:spcAft>
                <a:spcPts val="0"/>
              </a:spcAft>
              <a:buSzPts val="1100"/>
              <a:buNone/>
            </a:pPr>
            <a:r>
              <a:rPr lang="fi" sz="1200">
                <a:latin typeface="Arial"/>
                <a:ea typeface="Arial"/>
                <a:cs typeface="Arial"/>
                <a:sym typeface="Arial"/>
              </a:rPr>
              <a:t>The STEM Coalition is a wide-ranging collaborative organization, and its aim is to support education of LUMA subjects and educating oneself in Europe. At the same time, it aims to support the drafting and implementation of LUMA strategies in different countries, and shares good practices. </a:t>
            </a:r>
            <a:r>
              <a:rPr lang="fi" sz="1200">
                <a:latin typeface="Calibri"/>
                <a:ea typeface="Calibri"/>
                <a:cs typeface="Calibri"/>
                <a:sym typeface="Calibri"/>
              </a:rPr>
              <a:t>The organization operates with funding from the EU and participates in the European community’s preparatory work regarding LUMA subjects as an advisory organization. LUMA Centre Finland is the organization’s associate member and represents Finland in the operations of the organization. </a:t>
            </a:r>
            <a:r>
              <a:rPr lang="fi" sz="1200">
                <a:latin typeface="Arial"/>
                <a:ea typeface="Arial"/>
                <a:cs typeface="Arial"/>
                <a:sym typeface="Arial"/>
              </a:rPr>
              <a:t>Science </a:t>
            </a:r>
            <a:r>
              <a:rPr lang="fi" sz="1200">
                <a:latin typeface="Calibri"/>
                <a:ea typeface="Calibri"/>
                <a:cs typeface="Calibri"/>
                <a:sym typeface="Calibri"/>
              </a:rPr>
              <a:t>on Stage (SonS) is an important partner of LUMA Centre Finland through the StarT program. The SonS festival is organized approximately every other year, and there teachers get to present their best teaching practices for science and technology education in an internationl forum for colleagues and researchers. The representatives of Finland for the festival are chosen as part of the international StarT program. </a:t>
            </a:r>
            <a:endParaRPr/>
          </a:p>
          <a:p>
            <a:pPr marL="0" lvl="0" indent="0" algn="l" rtl="0">
              <a:lnSpc>
                <a:spcPct val="100000"/>
              </a:lnSpc>
              <a:spcBef>
                <a:spcPts val="800"/>
              </a:spcBef>
              <a:spcAft>
                <a:spcPts val="0"/>
              </a:spcAft>
              <a:buSzPts val="1100"/>
              <a:buNone/>
            </a:pPr>
            <a:endParaRPr sz="1200"/>
          </a:p>
          <a:p>
            <a:pPr marL="0" lvl="0" indent="0" algn="l" rtl="0">
              <a:lnSpc>
                <a:spcPct val="100000"/>
              </a:lnSpc>
              <a:spcBef>
                <a:spcPts val="0"/>
              </a:spcBef>
              <a:spcAft>
                <a:spcPts val="0"/>
              </a:spcAft>
              <a:buSzPts val="1100"/>
              <a:buNone/>
            </a:pPr>
            <a:r>
              <a:rPr lang="fi" sz="1200"/>
              <a:t>Children from Piilometsä kindergarten at the SonS festival in 2019.</a:t>
            </a:r>
            <a:endParaRP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s://www.facebook.com/JyvaskylaUniversity/" TargetMode="External"/><Relationship Id="rId2" Type="http://schemas.openxmlformats.org/officeDocument/2006/relationships/hyperlink" Target="https://twitter.com/uniofjyvaskyla" TargetMode="External"/><Relationship Id="rId1" Type="http://schemas.openxmlformats.org/officeDocument/2006/relationships/slideMaster" Target="../slideMasters/slideMaster1.xml"/><Relationship Id="rId6" Type="http://schemas.openxmlformats.org/officeDocument/2006/relationships/hyperlink" Target="https://www.instagram.com/uniofjyvaskyla/" TargetMode="External"/><Relationship Id="rId5" Type="http://schemas.openxmlformats.org/officeDocument/2006/relationships/hyperlink" Target="https://www.youtube.com/user/JyvaskylaUniversity" TargetMode="External"/><Relationship Id="rId4" Type="http://schemas.openxmlformats.org/officeDocument/2006/relationships/hyperlink" Target="https://www.linkedin.com/school/166642/" TargetMode="External"/></Relationships>
</file>

<file path=ppt/slideLayouts/_rels/slideLayout34.xml.rels><?xml version="1.0" encoding="UTF-8" standalone="yes"?>
<Relationships xmlns="http://schemas.openxmlformats.org/package/2006/relationships"><Relationship Id="rId3" Type="http://schemas.openxmlformats.org/officeDocument/2006/relationships/hyperlink" Target="https://www.facebook.com/JyvaskylaUniversity/" TargetMode="External"/><Relationship Id="rId2" Type="http://schemas.openxmlformats.org/officeDocument/2006/relationships/hyperlink" Target="https://twitter.com/uniofjyvaskyla" TargetMode="External"/><Relationship Id="rId1" Type="http://schemas.openxmlformats.org/officeDocument/2006/relationships/slideMaster" Target="../slideMasters/slideMaster1.xml"/><Relationship Id="rId6" Type="http://schemas.openxmlformats.org/officeDocument/2006/relationships/hyperlink" Target="https://www.instagram.com/uniofjyvaskyla/" TargetMode="External"/><Relationship Id="rId5" Type="http://schemas.openxmlformats.org/officeDocument/2006/relationships/hyperlink" Target="https://www.youtube.com/user/JyvaskylaUniversity" TargetMode="External"/><Relationship Id="rId4" Type="http://schemas.openxmlformats.org/officeDocument/2006/relationships/hyperlink" Target="https://www.linkedin.com/school/166642/" TargetMode="External"/></Relationships>
</file>

<file path=ppt/slideLayouts/_rels/slideLayout35.xml.rels><?xml version="1.0" encoding="UTF-8" standalone="yes"?>
<Relationships xmlns="http://schemas.openxmlformats.org/package/2006/relationships"><Relationship Id="rId3" Type="http://schemas.openxmlformats.org/officeDocument/2006/relationships/hyperlink" Target="https://www.facebook.com/JyvaskylaUniversity/" TargetMode="External"/><Relationship Id="rId2" Type="http://schemas.openxmlformats.org/officeDocument/2006/relationships/hyperlink" Target="https://twitter.com/uniofjyvaskyla" TargetMode="External"/><Relationship Id="rId1" Type="http://schemas.openxmlformats.org/officeDocument/2006/relationships/slideMaster" Target="../slideMasters/slideMaster1.xml"/><Relationship Id="rId6" Type="http://schemas.openxmlformats.org/officeDocument/2006/relationships/hyperlink" Target="https://www.instagram.com/uniofjyvaskyla/" TargetMode="External"/><Relationship Id="rId5" Type="http://schemas.openxmlformats.org/officeDocument/2006/relationships/hyperlink" Target="https://www.youtube.com/user/JyvaskylaUniversity" TargetMode="External"/><Relationship Id="rId4" Type="http://schemas.openxmlformats.org/officeDocument/2006/relationships/hyperlink" Target="https://www.linkedin.com/school/166642/" TargetMode="External"/></Relationships>
</file>

<file path=ppt/slideLayouts/_rels/slideLayout36.xml.rels><?xml version="1.0" encoding="UTF-8" standalone="yes"?>
<Relationships xmlns="http://schemas.openxmlformats.org/package/2006/relationships"><Relationship Id="rId3" Type="http://schemas.openxmlformats.org/officeDocument/2006/relationships/hyperlink" Target="https://www.facebook.com/JyvaskylaUniversity/" TargetMode="External"/><Relationship Id="rId2" Type="http://schemas.openxmlformats.org/officeDocument/2006/relationships/hyperlink" Target="https://twitter.com/uniofjyvaskyla" TargetMode="External"/><Relationship Id="rId1" Type="http://schemas.openxmlformats.org/officeDocument/2006/relationships/slideMaster" Target="../slideMasters/slideMaster1.xml"/><Relationship Id="rId6" Type="http://schemas.openxmlformats.org/officeDocument/2006/relationships/hyperlink" Target="https://www.instagram.com/uniofjyvaskyla/" TargetMode="External"/><Relationship Id="rId5" Type="http://schemas.openxmlformats.org/officeDocument/2006/relationships/hyperlink" Target="https://www.youtube.com/user/JyvaskylaUniversity" TargetMode="External"/><Relationship Id="rId4" Type="http://schemas.openxmlformats.org/officeDocument/2006/relationships/hyperlink" Target="https://www.linkedin.com/school/166642/" TargetMode="Externa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hyperlink" Target="https://www.facebook.com/JyvaskylaUniversity/" TargetMode="External"/><Relationship Id="rId2" Type="http://schemas.openxmlformats.org/officeDocument/2006/relationships/hyperlink" Target="https://twitter.com/uniofjyvaskyla" TargetMode="External"/><Relationship Id="rId1" Type="http://schemas.openxmlformats.org/officeDocument/2006/relationships/slideMaster" Target="../slideMasters/slideMaster2.xml"/><Relationship Id="rId6" Type="http://schemas.openxmlformats.org/officeDocument/2006/relationships/hyperlink" Target="https://www.instagram.com/uniofjyvaskyla/" TargetMode="External"/><Relationship Id="rId5" Type="http://schemas.openxmlformats.org/officeDocument/2006/relationships/hyperlink" Target="https://www.youtube.com/user/JyvaskylaUniversity" TargetMode="External"/><Relationship Id="rId4" Type="http://schemas.openxmlformats.org/officeDocument/2006/relationships/hyperlink" Target="https://www.linkedin.com/school/166642/"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hyperlink" Target="https://www.facebook.com/JyvaskylaUniversity/" TargetMode="External"/><Relationship Id="rId2" Type="http://schemas.openxmlformats.org/officeDocument/2006/relationships/hyperlink" Target="https://twitter.com/uniofjyvaskyla" TargetMode="External"/><Relationship Id="rId1" Type="http://schemas.openxmlformats.org/officeDocument/2006/relationships/slideMaster" Target="../slideMasters/slideMaster2.xml"/><Relationship Id="rId6" Type="http://schemas.openxmlformats.org/officeDocument/2006/relationships/hyperlink" Target="https://www.instagram.com/uniofjyvaskyla/" TargetMode="External"/><Relationship Id="rId5" Type="http://schemas.openxmlformats.org/officeDocument/2006/relationships/hyperlink" Target="https://www.youtube.com/user/JyvaskylaUniversity" TargetMode="External"/><Relationship Id="rId4" Type="http://schemas.openxmlformats.org/officeDocument/2006/relationships/hyperlink" Target="https://www.linkedin.com/school/166642/" TargetMode="External"/></Relationships>
</file>

<file path=ppt/slideLayouts/_rels/slideLayout71.xml.rels><?xml version="1.0" encoding="UTF-8" standalone="yes"?>
<Relationships xmlns="http://schemas.openxmlformats.org/package/2006/relationships"><Relationship Id="rId3" Type="http://schemas.openxmlformats.org/officeDocument/2006/relationships/hyperlink" Target="https://www.facebook.com/JyvaskylaUniversity/" TargetMode="External"/><Relationship Id="rId2" Type="http://schemas.openxmlformats.org/officeDocument/2006/relationships/hyperlink" Target="https://twitter.com/uniofjyvaskyla" TargetMode="External"/><Relationship Id="rId1" Type="http://schemas.openxmlformats.org/officeDocument/2006/relationships/slideMaster" Target="../slideMasters/slideMaster2.xml"/><Relationship Id="rId6" Type="http://schemas.openxmlformats.org/officeDocument/2006/relationships/hyperlink" Target="https://www.instagram.com/uniofjyvaskyla/" TargetMode="External"/><Relationship Id="rId5" Type="http://schemas.openxmlformats.org/officeDocument/2006/relationships/hyperlink" Target="https://www.youtube.com/user/JyvaskylaUniversity" TargetMode="External"/><Relationship Id="rId4" Type="http://schemas.openxmlformats.org/officeDocument/2006/relationships/hyperlink" Target="https://www.linkedin.com/school/166642/" TargetMode="External"/></Relationships>
</file>

<file path=ppt/slideLayouts/_rels/slideLayout72.xml.rels><?xml version="1.0" encoding="UTF-8" standalone="yes"?>
<Relationships xmlns="http://schemas.openxmlformats.org/package/2006/relationships"><Relationship Id="rId3" Type="http://schemas.openxmlformats.org/officeDocument/2006/relationships/hyperlink" Target="https://www.facebook.com/JyvaskylaUniversity/" TargetMode="External"/><Relationship Id="rId2" Type="http://schemas.openxmlformats.org/officeDocument/2006/relationships/hyperlink" Target="https://twitter.com/uniofjyvaskyla" TargetMode="External"/><Relationship Id="rId1" Type="http://schemas.openxmlformats.org/officeDocument/2006/relationships/slideMaster" Target="../slideMasters/slideMaster2.xml"/><Relationship Id="rId6" Type="http://schemas.openxmlformats.org/officeDocument/2006/relationships/hyperlink" Target="https://www.instagram.com/uniofjyvaskyla/" TargetMode="External"/><Relationship Id="rId5" Type="http://schemas.openxmlformats.org/officeDocument/2006/relationships/hyperlink" Target="https://www.youtube.com/user/JyvaskylaUniversity" TargetMode="External"/><Relationship Id="rId4" Type="http://schemas.openxmlformats.org/officeDocument/2006/relationships/hyperlink" Target="https://www.linkedin.com/school/166642/" TargetMode="Externa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636912"/>
            <a:ext cx="11233150" cy="2016224"/>
          </a:xfrm>
        </p:spPr>
        <p:txBody>
          <a:bodyPr anchor="ctr" anchorCtr="0"/>
          <a:lstStyle>
            <a:lvl1pPr algn="ctr">
              <a:defRPr sz="4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479425" y="4941168"/>
            <a:ext cx="11233150" cy="576064"/>
          </a:xfrm>
        </p:spPr>
        <p:txBody>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67FC8AB4-BAF4-4D42-8872-AFDC24CCDD75}" type="datetime1">
              <a:rPr lang="fi-FI" smtClean="0"/>
              <a:t>5.11.2023</a:t>
            </a:fld>
            <a:endParaRPr lang="fi-FI"/>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bg1"/>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grpSp>
        <p:nvGrpSpPr>
          <p:cNvPr id="21" name="Group 20">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22" name="Rectangle 21"/>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3" name="Rectangle 22"/>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4" name="Rectangle 23"/>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5" name="Rectangle 24"/>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Tree>
    <p:extLst>
      <p:ext uri="{BB962C8B-B14F-4D97-AF65-F5344CB8AC3E}">
        <p14:creationId xmlns:p14="http://schemas.microsoft.com/office/powerpoint/2010/main" val="27843072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Header Picture 2">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C183D7F6-B498-43B3-948B-1728B52AA6E4}">
                <adec:decorative xmlns:adec="http://schemas.microsoft.com/office/drawing/2017/decorative" val="1"/>
              </a:ext>
            </a:extLst>
          </p:cNvPr>
          <p:cNvSpPr>
            <a:spLocks noGrp="1"/>
          </p:cNvSpPr>
          <p:nvPr>
            <p:ph type="pic" sz="quarter" idx="13"/>
          </p:nvPr>
        </p:nvSpPr>
        <p:spPr>
          <a:xfrm>
            <a:off x="5159896" y="0"/>
            <a:ext cx="7032104" cy="6858000"/>
          </a:xfrm>
          <a:custGeom>
            <a:avLst/>
            <a:gdLst/>
            <a:ahLst/>
            <a:cxnLst/>
            <a:rect l="l" t="t" r="r" b="b"/>
            <a:pathLst>
              <a:path w="7032104" h="6858000">
                <a:moveTo>
                  <a:pt x="1872208" y="0"/>
                </a:moveTo>
                <a:lnTo>
                  <a:pt x="7032104" y="0"/>
                </a:lnTo>
                <a:lnTo>
                  <a:pt x="7032104" y="6858000"/>
                </a:lnTo>
                <a:lnTo>
                  <a:pt x="0" y="6858000"/>
                </a:lnTo>
                <a:lnTo>
                  <a:pt x="0" y="6857999"/>
                </a:lnTo>
                <a:close/>
              </a:path>
            </a:pathLst>
          </a:custGeom>
          <a:solidFill>
            <a:schemeClr val="bg2"/>
          </a:solidFill>
        </p:spPr>
        <p:txBody>
          <a:bodyPr/>
          <a:lstStyle>
            <a:lvl1pPr marL="0" indent="0" algn="r">
              <a:buFontTx/>
              <a:buNone/>
              <a:defRPr sz="1200"/>
            </a:lvl1pPr>
          </a:lstStyle>
          <a:p>
            <a:r>
              <a:rPr lang="en-US"/>
              <a:t>Click icon to add picture</a:t>
            </a:r>
            <a:endParaRPr lang="fi-FI"/>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12CE15D4-FA64-420B-9AFA-D27A5DC99D4A}" type="datetime1">
              <a:rPr lang="fi-FI" smtClean="0"/>
              <a:t>5.11.2023</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grpSp>
        <p:nvGrpSpPr>
          <p:cNvPr id="13" name="Group 12">
            <a:extLst>
              <a:ext uri="{C183D7F6-B498-43B3-948B-1728B52AA6E4}">
                <adec:decorative xmlns:adec="http://schemas.microsoft.com/office/drawing/2017/decorative" val="1"/>
              </a:ext>
            </a:extLst>
          </p:cNvPr>
          <p:cNvGrpSpPr>
            <a:grpSpLocks noChangeAspect="1"/>
          </p:cNvGrpSpPr>
          <p:nvPr userDrawn="1"/>
        </p:nvGrpSpPr>
        <p:grpSpPr>
          <a:xfrm>
            <a:off x="628604" y="476672"/>
            <a:ext cx="1538760" cy="612000"/>
            <a:chOff x="911225" y="260350"/>
            <a:chExt cx="4183063" cy="1663700"/>
          </a:xfrm>
          <a:solidFill>
            <a:schemeClr val="accent2"/>
          </a:solidFill>
        </p:grpSpPr>
        <p:sp>
          <p:nvSpPr>
            <p:cNvPr id="14"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8"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9"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0" name="Title 1">
            <a:extLst>
              <a:ext uri="{FF2B5EF4-FFF2-40B4-BE49-F238E27FC236}">
                <a16:creationId xmlns:a16="http://schemas.microsoft.com/office/drawing/2014/main" id="{95A08C59-4BC5-4041-B47F-FB7DDB3CCC22}"/>
              </a:ext>
            </a:extLst>
          </p:cNvPr>
          <p:cNvSpPr>
            <a:spLocks noGrp="1"/>
          </p:cNvSpPr>
          <p:nvPr>
            <p:ph type="ctrTitle"/>
          </p:nvPr>
        </p:nvSpPr>
        <p:spPr>
          <a:xfrm>
            <a:off x="839787" y="2132856"/>
            <a:ext cx="4319587" cy="2015802"/>
          </a:xfrm>
        </p:spPr>
        <p:txBody>
          <a:bodyPr anchor="t" anchorCtr="0"/>
          <a:lstStyle>
            <a:lvl1pPr algn="l">
              <a:defRPr sz="4000">
                <a:solidFill>
                  <a:schemeClr val="accent2"/>
                </a:solidFill>
              </a:defRPr>
            </a:lvl1pPr>
          </a:lstStyle>
          <a:p>
            <a:r>
              <a:rPr lang="en-US"/>
              <a:t>Click to edit Master title style</a:t>
            </a:r>
            <a:endParaRPr lang="fi-FI"/>
          </a:p>
        </p:txBody>
      </p:sp>
      <p:sp>
        <p:nvSpPr>
          <p:cNvPr id="21"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839787" y="4436690"/>
            <a:ext cx="4319587" cy="576064"/>
          </a:xfrm>
        </p:spPr>
        <p:txBody>
          <a:bodyPr/>
          <a:lstStyle>
            <a:lvl1pPr marL="0" indent="0" algn="l">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2105716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 Picture 3">
    <p:bg>
      <p:bgPr>
        <a:solidFill>
          <a:schemeClr val="accent2"/>
        </a:solidFill>
        <a:effectLst/>
      </p:bgPr>
    </p:bg>
    <p:spTree>
      <p:nvGrpSpPr>
        <p:cNvPr id="1" name=""/>
        <p:cNvGrpSpPr/>
        <p:nvPr/>
      </p:nvGrpSpPr>
      <p:grpSpPr>
        <a:xfrm>
          <a:off x="0" y="0"/>
          <a:ext cx="0" cy="0"/>
          <a:chOff x="0" y="0"/>
          <a:chExt cx="0" cy="0"/>
        </a:xfrm>
      </p:grpSpPr>
      <p:sp>
        <p:nvSpPr>
          <p:cNvPr id="3" name="Picture Placeholder 2">
            <a:extLst>
              <a:ext uri="{C183D7F6-B498-43B3-948B-1728B52AA6E4}">
                <adec:decorative xmlns:adec="http://schemas.microsoft.com/office/drawing/2017/decorative" val="1"/>
              </a:ext>
            </a:extLst>
          </p:cNvPr>
          <p:cNvSpPr>
            <a:spLocks noGrp="1"/>
          </p:cNvSpPr>
          <p:nvPr>
            <p:ph type="pic" sz="quarter" idx="13"/>
          </p:nvPr>
        </p:nvSpPr>
        <p:spPr>
          <a:xfrm>
            <a:off x="5159896" y="0"/>
            <a:ext cx="7032104" cy="6858000"/>
          </a:xfrm>
          <a:custGeom>
            <a:avLst/>
            <a:gdLst/>
            <a:ahLst/>
            <a:cxnLst/>
            <a:rect l="l" t="t" r="r" b="b"/>
            <a:pathLst>
              <a:path w="7032104" h="6858000">
                <a:moveTo>
                  <a:pt x="1872208" y="0"/>
                </a:moveTo>
                <a:lnTo>
                  <a:pt x="7032104" y="0"/>
                </a:lnTo>
                <a:lnTo>
                  <a:pt x="7032104" y="6858000"/>
                </a:lnTo>
                <a:lnTo>
                  <a:pt x="0" y="6858000"/>
                </a:lnTo>
                <a:lnTo>
                  <a:pt x="0" y="6857999"/>
                </a:lnTo>
                <a:close/>
              </a:path>
            </a:pathLst>
          </a:custGeom>
          <a:solidFill>
            <a:schemeClr val="bg2"/>
          </a:solidFill>
        </p:spPr>
        <p:txBody>
          <a:bodyPr/>
          <a:lstStyle>
            <a:lvl1pPr marL="0" indent="0" algn="r">
              <a:buFontTx/>
              <a:buNone/>
              <a:defRPr sz="1200"/>
            </a:lvl1pPr>
          </a:lstStyle>
          <a:p>
            <a:r>
              <a:rPr lang="en-US"/>
              <a:t>Click icon to add picture</a:t>
            </a:r>
            <a:endParaRPr lang="fi-FI"/>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D8D3444F-85E1-4DC9-8EA2-A919F80CF21D}" type="datetime1">
              <a:rPr lang="fi-FI" smtClean="0"/>
              <a:t>5.11.2023</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grpSp>
        <p:nvGrpSpPr>
          <p:cNvPr id="13" name="Group 12">
            <a:extLst>
              <a:ext uri="{C183D7F6-B498-43B3-948B-1728B52AA6E4}">
                <adec:decorative xmlns:adec="http://schemas.microsoft.com/office/drawing/2017/decorative" val="1"/>
              </a:ext>
            </a:extLst>
          </p:cNvPr>
          <p:cNvGrpSpPr>
            <a:grpSpLocks noChangeAspect="1"/>
          </p:cNvGrpSpPr>
          <p:nvPr userDrawn="1"/>
        </p:nvGrpSpPr>
        <p:grpSpPr>
          <a:xfrm>
            <a:off x="628604" y="476672"/>
            <a:ext cx="1538760" cy="612000"/>
            <a:chOff x="911225" y="260350"/>
            <a:chExt cx="4183063" cy="1663700"/>
          </a:xfrm>
          <a:solidFill>
            <a:schemeClr val="bg1"/>
          </a:solidFill>
        </p:grpSpPr>
        <p:sp>
          <p:nvSpPr>
            <p:cNvPr id="14"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8"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9"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12" name="Title 1">
            <a:extLst>
              <a:ext uri="{FF2B5EF4-FFF2-40B4-BE49-F238E27FC236}">
                <a16:creationId xmlns:a16="http://schemas.microsoft.com/office/drawing/2014/main" id="{95A08C59-4BC5-4041-B47F-FB7DDB3CCC22}"/>
              </a:ext>
            </a:extLst>
          </p:cNvPr>
          <p:cNvSpPr>
            <a:spLocks noGrp="1"/>
          </p:cNvSpPr>
          <p:nvPr>
            <p:ph type="ctrTitle"/>
          </p:nvPr>
        </p:nvSpPr>
        <p:spPr>
          <a:xfrm>
            <a:off x="839787" y="2132856"/>
            <a:ext cx="4319587" cy="2015802"/>
          </a:xfrm>
        </p:spPr>
        <p:txBody>
          <a:bodyPr anchor="t" anchorCtr="0"/>
          <a:lstStyle>
            <a:lvl1pPr algn="l">
              <a:defRPr sz="4000">
                <a:solidFill>
                  <a:schemeClr val="bg1"/>
                </a:solidFill>
              </a:defRPr>
            </a:lvl1pPr>
          </a:lstStyle>
          <a:p>
            <a:r>
              <a:rPr lang="en-US"/>
              <a:t>Click to edit Master title style</a:t>
            </a:r>
            <a:endParaRPr lang="fi-FI"/>
          </a:p>
        </p:txBody>
      </p:sp>
      <p:sp>
        <p:nvSpPr>
          <p:cNvPr id="15"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839787" y="4436690"/>
            <a:ext cx="4319587" cy="576064"/>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24946058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Picture 4">
    <p:bg>
      <p:bgPr>
        <a:solidFill>
          <a:schemeClr val="accent1"/>
        </a:solidFill>
        <a:effectLst/>
      </p:bgPr>
    </p:bg>
    <p:spTree>
      <p:nvGrpSpPr>
        <p:cNvPr id="1" name=""/>
        <p:cNvGrpSpPr/>
        <p:nvPr/>
      </p:nvGrpSpPr>
      <p:grpSpPr>
        <a:xfrm>
          <a:off x="0" y="0"/>
          <a:ext cx="0" cy="0"/>
          <a:chOff x="0" y="0"/>
          <a:chExt cx="0" cy="0"/>
        </a:xfrm>
      </p:grpSpPr>
      <p:sp>
        <p:nvSpPr>
          <p:cNvPr id="3" name="Picture Placeholder 2">
            <a:extLst>
              <a:ext uri="{C183D7F6-B498-43B3-948B-1728B52AA6E4}">
                <adec:decorative xmlns:adec="http://schemas.microsoft.com/office/drawing/2017/decorative" val="1"/>
              </a:ext>
            </a:extLst>
          </p:cNvPr>
          <p:cNvSpPr>
            <a:spLocks noGrp="1"/>
          </p:cNvSpPr>
          <p:nvPr>
            <p:ph type="pic" sz="quarter" idx="13"/>
          </p:nvPr>
        </p:nvSpPr>
        <p:spPr>
          <a:xfrm>
            <a:off x="5159896" y="0"/>
            <a:ext cx="7032104" cy="6858000"/>
          </a:xfrm>
          <a:custGeom>
            <a:avLst/>
            <a:gdLst/>
            <a:ahLst/>
            <a:cxnLst/>
            <a:rect l="l" t="t" r="r" b="b"/>
            <a:pathLst>
              <a:path w="7032104" h="6858000">
                <a:moveTo>
                  <a:pt x="1872208" y="0"/>
                </a:moveTo>
                <a:lnTo>
                  <a:pt x="7032104" y="0"/>
                </a:lnTo>
                <a:lnTo>
                  <a:pt x="7032104" y="6858000"/>
                </a:lnTo>
                <a:lnTo>
                  <a:pt x="0" y="6858000"/>
                </a:lnTo>
                <a:lnTo>
                  <a:pt x="0" y="6857999"/>
                </a:lnTo>
                <a:close/>
              </a:path>
            </a:pathLst>
          </a:custGeom>
          <a:solidFill>
            <a:schemeClr val="bg2"/>
          </a:solidFill>
        </p:spPr>
        <p:txBody>
          <a:bodyPr/>
          <a:lstStyle>
            <a:lvl1pPr marL="0" indent="0" algn="r">
              <a:buFontTx/>
              <a:buNone/>
              <a:defRPr sz="1200"/>
            </a:lvl1pPr>
          </a:lstStyle>
          <a:p>
            <a:r>
              <a:rPr lang="en-US"/>
              <a:t>Click icon to add picture</a:t>
            </a:r>
            <a:endParaRPr lang="fi-FI"/>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A4174A7B-F398-422A-9274-A7A0A77AE029}" type="datetime1">
              <a:rPr lang="fi-FI" smtClean="0"/>
              <a:t>5.11.2023</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grpSp>
        <p:nvGrpSpPr>
          <p:cNvPr id="13" name="Group 12">
            <a:extLst>
              <a:ext uri="{C183D7F6-B498-43B3-948B-1728B52AA6E4}">
                <adec:decorative xmlns:adec="http://schemas.microsoft.com/office/drawing/2017/decorative" val="1"/>
              </a:ext>
            </a:extLst>
          </p:cNvPr>
          <p:cNvGrpSpPr>
            <a:grpSpLocks noChangeAspect="1"/>
          </p:cNvGrpSpPr>
          <p:nvPr userDrawn="1"/>
        </p:nvGrpSpPr>
        <p:grpSpPr>
          <a:xfrm>
            <a:off x="628604" y="476672"/>
            <a:ext cx="1538760" cy="612000"/>
            <a:chOff x="911225" y="260350"/>
            <a:chExt cx="4183063" cy="1663700"/>
          </a:xfrm>
          <a:solidFill>
            <a:schemeClr val="bg1"/>
          </a:solidFill>
        </p:grpSpPr>
        <p:sp>
          <p:nvSpPr>
            <p:cNvPr id="14"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8"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9"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12" name="Title 1">
            <a:extLst>
              <a:ext uri="{FF2B5EF4-FFF2-40B4-BE49-F238E27FC236}">
                <a16:creationId xmlns:a16="http://schemas.microsoft.com/office/drawing/2014/main" id="{95A08C59-4BC5-4041-B47F-FB7DDB3CCC22}"/>
              </a:ext>
            </a:extLst>
          </p:cNvPr>
          <p:cNvSpPr>
            <a:spLocks noGrp="1"/>
          </p:cNvSpPr>
          <p:nvPr>
            <p:ph type="ctrTitle"/>
          </p:nvPr>
        </p:nvSpPr>
        <p:spPr>
          <a:xfrm>
            <a:off x="839787" y="2132856"/>
            <a:ext cx="4319587" cy="2015802"/>
          </a:xfrm>
        </p:spPr>
        <p:txBody>
          <a:bodyPr anchor="t" anchorCtr="0"/>
          <a:lstStyle>
            <a:lvl1pPr algn="l">
              <a:defRPr sz="4000">
                <a:solidFill>
                  <a:schemeClr val="bg1"/>
                </a:solidFill>
              </a:defRPr>
            </a:lvl1pPr>
          </a:lstStyle>
          <a:p>
            <a:r>
              <a:rPr lang="en-US"/>
              <a:t>Click to edit Master title style</a:t>
            </a:r>
            <a:endParaRPr lang="fi-FI"/>
          </a:p>
        </p:txBody>
      </p:sp>
      <p:sp>
        <p:nvSpPr>
          <p:cNvPr id="15"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839787" y="4436690"/>
            <a:ext cx="4319587" cy="576064"/>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14254256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1055688" y="1773239"/>
            <a:ext cx="4896296"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6240016" y="1773238"/>
            <a:ext cx="4896544"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126A6F59-3B3E-4434-8A80-1A363BC70A00}" type="datetime1">
              <a:rPr lang="fi-FI" smtClean="0"/>
              <a:t>5.11.2023</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23823795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1343024" y="1773238"/>
            <a:ext cx="4608959" cy="575642"/>
          </a:xfrm>
        </p:spPr>
        <p:txBody>
          <a:bodyPr anchor="t" anchorCtr="0"/>
          <a:lstStyle>
            <a:lvl1pPr marL="0" indent="0">
              <a:lnSpc>
                <a:spcPct val="100000"/>
              </a:lnSpc>
              <a:spcBef>
                <a:spcPts val="0"/>
              </a:spcBef>
              <a:buNone/>
              <a:defRPr sz="1800" b="1" u="none" baseline="0">
                <a:solidFill>
                  <a:schemeClr val="accent2"/>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1055688" y="2420888"/>
            <a:ext cx="4896296"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xt Placeholder 4">
            <a:extLst>
              <a:ext uri="{FF2B5EF4-FFF2-40B4-BE49-F238E27FC236}">
                <a16:creationId xmlns:a16="http://schemas.microsoft.com/office/drawing/2014/main" id="{6A2B773D-1C09-49C5-B8BD-DC683161B29E}"/>
              </a:ext>
            </a:extLst>
          </p:cNvPr>
          <p:cNvSpPr>
            <a:spLocks noGrp="1"/>
          </p:cNvSpPr>
          <p:nvPr>
            <p:ph type="body" sz="quarter" idx="3"/>
          </p:nvPr>
        </p:nvSpPr>
        <p:spPr>
          <a:xfrm>
            <a:off x="6528048" y="1773238"/>
            <a:ext cx="4608265" cy="575642"/>
          </a:xfrm>
        </p:spPr>
        <p:txBody>
          <a:bodyPr anchor="t" anchorCtr="0"/>
          <a:lstStyle>
            <a:lvl1pPr marL="0" indent="0">
              <a:lnSpc>
                <a:spcPct val="100000"/>
              </a:lnSpc>
              <a:spcBef>
                <a:spcPts val="0"/>
              </a:spcBef>
              <a:buNone/>
              <a:defRPr sz="1800" b="1" u="none" baseline="0">
                <a:solidFill>
                  <a:schemeClr val="accent2"/>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CF5C7C-601D-46A6-890C-D37F5A624F8D}"/>
              </a:ext>
            </a:extLst>
          </p:cNvPr>
          <p:cNvSpPr>
            <a:spLocks noGrp="1"/>
          </p:cNvSpPr>
          <p:nvPr>
            <p:ph sz="quarter" idx="4"/>
          </p:nvPr>
        </p:nvSpPr>
        <p:spPr>
          <a:xfrm>
            <a:off x="6240015" y="2420888"/>
            <a:ext cx="4896297"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8E4582CA-7D08-4C64-A2BA-A286A40F9810}" type="datetime1">
              <a:rPr lang="fi-FI" smtClean="0"/>
              <a:t>5.11.2023</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en-US"/>
              <a:t>Click to edit Master title style</a:t>
            </a:r>
            <a:endParaRPr lang="fi-FI"/>
          </a:p>
        </p:txBody>
      </p:sp>
    </p:spTree>
    <p:extLst>
      <p:ext uri="{BB962C8B-B14F-4D97-AF65-F5344CB8AC3E}">
        <p14:creationId xmlns:p14="http://schemas.microsoft.com/office/powerpoint/2010/main" val="1798897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1343025" y="1773238"/>
            <a:ext cx="10369549" cy="575642"/>
          </a:xfrm>
        </p:spPr>
        <p:txBody>
          <a:bodyPr anchor="t" anchorCtr="0"/>
          <a:lstStyle>
            <a:lvl1pPr marL="0" indent="0">
              <a:lnSpc>
                <a:spcPct val="100000"/>
              </a:lnSpc>
              <a:spcBef>
                <a:spcPts val="0"/>
              </a:spcBef>
              <a:buNone/>
              <a:defRPr sz="1800" b="1" u="none" baseline="0">
                <a:solidFill>
                  <a:schemeClr val="accent2"/>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1055688" y="2420888"/>
            <a:ext cx="10656886"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082341A2-48E2-4BFE-BD0D-9B7D2B6441E4}" type="datetime1">
              <a:rPr lang="fi-FI" smtClean="0"/>
              <a:t>5.11.2023</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en-US"/>
              <a:t>Click to edit Master title style</a:t>
            </a:r>
            <a:endParaRPr lang="fi-FI"/>
          </a:p>
        </p:txBody>
      </p:sp>
    </p:spTree>
    <p:extLst>
      <p:ext uri="{BB962C8B-B14F-4D97-AF65-F5344CB8AC3E}">
        <p14:creationId xmlns:p14="http://schemas.microsoft.com/office/powerpoint/2010/main" val="3020222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and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1055440" y="1773239"/>
            <a:ext cx="6769348"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896972CC-29C7-4312-AA7D-FC0D130E2651}"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8688288" y="1773238"/>
            <a:ext cx="3024287" cy="4392612"/>
          </a:xfrm>
        </p:spPr>
        <p:txBody>
          <a:bodyPr/>
          <a:lstStyle>
            <a:lvl1pPr marL="0" indent="0">
              <a:lnSpc>
                <a:spcPct val="100000"/>
              </a:lnSpc>
              <a:buFontTx/>
              <a:buNone/>
              <a:defRPr sz="2400" b="1">
                <a:solidFill>
                  <a:schemeClr val="accent1"/>
                </a:solidFill>
                <a:latin typeface="+mj-lt"/>
              </a:defRPr>
            </a:lvl1pPr>
            <a:lvl2pPr marL="0" indent="0">
              <a:spcBef>
                <a:spcPts val="1200"/>
              </a:spcBef>
              <a:buFontTx/>
              <a:buNone/>
              <a:defRPr b="1">
                <a:solidFill>
                  <a:schemeClr val="accent2"/>
                </a:solidFill>
                <a:latin typeface="Lato Black" panose="020F0A02020204030203" pitchFamily="34" charset="0"/>
              </a:defRPr>
            </a:lvl2pPr>
            <a:lvl3pPr marL="0" indent="0">
              <a:buFontTx/>
              <a:buNone/>
              <a:defRPr b="1">
                <a:solidFill>
                  <a:schemeClr val="accent2"/>
                </a:solidFill>
              </a:defRPr>
            </a:lvl3pPr>
            <a:lvl4pPr marL="0" indent="0">
              <a:buFontTx/>
              <a:buNone/>
              <a:defRPr>
                <a:solidFill>
                  <a:schemeClr val="accent2"/>
                </a:solidFill>
              </a:defRPr>
            </a:lvl4pPr>
            <a:lvl5pPr marL="0" indent="0">
              <a:buFontTx/>
              <a:buNone/>
              <a:defRPr>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31167223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Highligh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4367213" y="1773239"/>
            <a:ext cx="7345362"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44EC5881-BBB2-4666-A10D-F4C42740CE29}"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479427" y="1773238"/>
            <a:ext cx="3024286" cy="4392612"/>
          </a:xfrm>
        </p:spPr>
        <p:txBody>
          <a:bodyPr/>
          <a:lstStyle>
            <a:lvl1pPr marL="0" indent="0">
              <a:lnSpc>
                <a:spcPct val="100000"/>
              </a:lnSpc>
              <a:buFontTx/>
              <a:buNone/>
              <a:defRPr sz="2400" b="1">
                <a:solidFill>
                  <a:schemeClr val="accent1"/>
                </a:solidFill>
                <a:latin typeface="+mj-lt"/>
              </a:defRPr>
            </a:lvl1pPr>
            <a:lvl2pPr marL="0" indent="0">
              <a:spcBef>
                <a:spcPts val="1200"/>
              </a:spcBef>
              <a:buFontTx/>
              <a:buNone/>
              <a:defRPr>
                <a:solidFill>
                  <a:schemeClr val="accent2"/>
                </a:solidFill>
                <a:latin typeface="Lato Black" panose="020F0A02020204030203" pitchFamily="34" charset="0"/>
              </a:defRPr>
            </a:lvl2pPr>
            <a:lvl3pPr marL="0" indent="0">
              <a:buFontTx/>
              <a:buNone/>
              <a:defRPr b="1">
                <a:solidFill>
                  <a:schemeClr val="accent2"/>
                </a:solidFill>
              </a:defRPr>
            </a:lvl3pPr>
            <a:lvl4pPr marL="0" indent="0">
              <a:buFontTx/>
              <a:buNone/>
              <a:defRPr>
                <a:solidFill>
                  <a:schemeClr val="accent2"/>
                </a:solidFill>
              </a:defRPr>
            </a:lvl4pPr>
            <a:lvl5pPr marL="0" indent="0">
              <a:buFontTx/>
              <a:buNone/>
              <a:defRPr>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2883666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1343471" y="476250"/>
            <a:ext cx="4608513" cy="1080542"/>
          </a:xfrm>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1055440" y="1773239"/>
            <a:ext cx="4896544"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Picture Placeholder 2">
            <a:extLst>
              <a:ext uri="{C183D7F6-B498-43B3-948B-1728B52AA6E4}">
                <adec:decorative xmlns:adec="http://schemas.microsoft.com/office/drawing/2017/decorative" val="1"/>
              </a:ext>
            </a:extLst>
          </p:cNvPr>
          <p:cNvSpPr>
            <a:spLocks noGrp="1"/>
          </p:cNvSpPr>
          <p:nvPr>
            <p:ph type="pic" sz="quarter" idx="13"/>
          </p:nvPr>
        </p:nvSpPr>
        <p:spPr>
          <a:xfrm>
            <a:off x="6003482" y="0"/>
            <a:ext cx="6188518" cy="6669360"/>
          </a:xfrm>
          <a:custGeom>
            <a:avLst/>
            <a:gdLst/>
            <a:ahLst/>
            <a:cxnLst/>
            <a:rect l="l" t="t" r="r" b="b"/>
            <a:pathLst>
              <a:path w="6188518" h="6669360">
                <a:moveTo>
                  <a:pt x="1820710" y="0"/>
                </a:moveTo>
                <a:lnTo>
                  <a:pt x="6188518" y="0"/>
                </a:lnTo>
                <a:lnTo>
                  <a:pt x="6188518" y="6669360"/>
                </a:lnTo>
                <a:lnTo>
                  <a:pt x="0" y="6669360"/>
                </a:lnTo>
                <a:close/>
              </a:path>
            </a:pathLst>
          </a:custGeom>
          <a:solidFill>
            <a:schemeClr val="accent5"/>
          </a:solidFill>
        </p:spPr>
        <p:txBody>
          <a:bodyPr/>
          <a:lstStyle>
            <a:lvl1pPr marL="0" indent="0" algn="r">
              <a:buFontTx/>
              <a:buNone/>
              <a:defRPr sz="1200"/>
            </a:lvl1pPr>
          </a:lstStyle>
          <a:p>
            <a:r>
              <a:rPr lang="en-US"/>
              <a:t>Click icon to add picture</a:t>
            </a:r>
            <a:endParaRPr lang="fi-FI"/>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EB3183C9-4B92-47A3-9B0C-4F7FFD5778B3}"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Tree>
    <p:extLst>
      <p:ext uri="{BB962C8B-B14F-4D97-AF65-F5344CB8AC3E}">
        <p14:creationId xmlns:p14="http://schemas.microsoft.com/office/powerpoint/2010/main" val="3002995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1343471" y="476250"/>
            <a:ext cx="6481317" cy="1080542"/>
          </a:xfrm>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1055440" y="1773239"/>
            <a:ext cx="6769348"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Picture Placeholder 2">
            <a:extLst>
              <a:ext uri="{C183D7F6-B498-43B3-948B-1728B52AA6E4}">
                <adec:decorative xmlns:adec="http://schemas.microsoft.com/office/drawing/2017/decorative" val="1"/>
              </a:ext>
            </a:extLst>
          </p:cNvPr>
          <p:cNvSpPr>
            <a:spLocks noGrp="1"/>
          </p:cNvSpPr>
          <p:nvPr>
            <p:ph type="pic" sz="quarter" idx="13"/>
          </p:nvPr>
        </p:nvSpPr>
        <p:spPr>
          <a:xfrm>
            <a:off x="7731674" y="0"/>
            <a:ext cx="4460326" cy="6669360"/>
          </a:xfrm>
          <a:custGeom>
            <a:avLst/>
            <a:gdLst/>
            <a:ahLst/>
            <a:cxnLst/>
            <a:rect l="l" t="t" r="r" b="b"/>
            <a:pathLst>
              <a:path w="4460326" h="6669360">
                <a:moveTo>
                  <a:pt x="1820710" y="0"/>
                </a:moveTo>
                <a:lnTo>
                  <a:pt x="4460326" y="0"/>
                </a:lnTo>
                <a:lnTo>
                  <a:pt x="4460326" y="6669360"/>
                </a:lnTo>
                <a:lnTo>
                  <a:pt x="0" y="6669360"/>
                </a:lnTo>
                <a:close/>
              </a:path>
            </a:pathLst>
          </a:custGeom>
          <a:solidFill>
            <a:schemeClr val="accent5"/>
          </a:solidFill>
        </p:spPr>
        <p:txBody>
          <a:bodyPr/>
          <a:lstStyle>
            <a:lvl1pPr marL="0" indent="0" algn="r">
              <a:buFontTx/>
              <a:buNone/>
              <a:defRPr sz="1200"/>
            </a:lvl1pPr>
          </a:lstStyle>
          <a:p>
            <a:r>
              <a:rPr lang="en-US"/>
              <a:t>Click icon to add picture</a:t>
            </a:r>
            <a:endParaRPr lang="fi-FI"/>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a:xfrm>
            <a:off x="911424" y="6381328"/>
            <a:ext cx="798984" cy="216471"/>
          </a:xfrm>
        </p:spPr>
        <p:txBody>
          <a:bodyPr/>
          <a:lstStyle>
            <a:lvl1pPr algn="l">
              <a:defRPr/>
            </a:lvl1pPr>
          </a:lstStyle>
          <a:p>
            <a:fld id="{D172078D-D4CF-4F8B-89D4-683D8E317D99}"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a:xfrm>
            <a:off x="1703512" y="6381328"/>
            <a:ext cx="4392488" cy="216471"/>
          </a:xfrm>
        </p:spPr>
        <p:txBody>
          <a:bodyPr/>
          <a:lstStyle>
            <a:lvl1pPr algn="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a:xfrm>
            <a:off x="479425" y="6381551"/>
            <a:ext cx="431999" cy="215801"/>
          </a:xfrm>
        </p:spPr>
        <p:txBody>
          <a:bodyPr/>
          <a:lstStyle>
            <a:lvl1pPr algn="l">
              <a:defRPr/>
            </a:lvl1pPr>
          </a:lstStyle>
          <a:p>
            <a:fld id="{9E548902-A2E1-4711-A467-290FB9FE5D63}" type="slidenum">
              <a:rPr lang="fi-FI" smtClean="0"/>
              <a:pPr/>
              <a:t>‹#›</a:t>
            </a:fld>
            <a:endParaRPr lang="fi-FI"/>
          </a:p>
        </p:txBody>
      </p:sp>
    </p:spTree>
    <p:extLst>
      <p:ext uri="{BB962C8B-B14F-4D97-AF65-F5344CB8AC3E}">
        <p14:creationId xmlns:p14="http://schemas.microsoft.com/office/powerpoint/2010/main" val="28582893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accent4"/>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59AA285B-F5FB-48E8-9E8F-9D20CFE3E443}" type="datetime1">
              <a:rPr lang="fi-FI" smtClean="0"/>
              <a:t>5.11.2023</a:t>
            </a:fld>
            <a:endParaRPr lang="fi-FI"/>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accent2"/>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grpSp>
        <p:nvGrpSpPr>
          <p:cNvPr id="14" name="Group 13">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17" name="Rectangle 16"/>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8" name="Rectangle 17"/>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9" name="Rectangle 18"/>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6" name="Rectangle 15"/>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20"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636912"/>
            <a:ext cx="11233150" cy="2016224"/>
          </a:xfrm>
        </p:spPr>
        <p:txBody>
          <a:bodyPr anchor="ctr" anchorCtr="0"/>
          <a:lstStyle>
            <a:lvl1pPr algn="ctr">
              <a:defRPr sz="4000">
                <a:solidFill>
                  <a:schemeClr val="accent2"/>
                </a:solidFill>
              </a:defRPr>
            </a:lvl1pPr>
          </a:lstStyle>
          <a:p>
            <a:r>
              <a:rPr lang="en-US"/>
              <a:t>Click to edit Master title style</a:t>
            </a:r>
            <a:endParaRPr lang="fi-FI"/>
          </a:p>
        </p:txBody>
      </p:sp>
      <p:sp>
        <p:nvSpPr>
          <p:cNvPr id="21"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479425" y="4941168"/>
            <a:ext cx="11233150" cy="576064"/>
          </a:xfrm>
        </p:spPr>
        <p:txBody>
          <a:bodyPr/>
          <a:lstStyle>
            <a:lvl1pPr marL="0" indent="0" algn="ctr">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2727390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479426" y="1773238"/>
            <a:ext cx="3456334" cy="575642"/>
          </a:xfrm>
        </p:spPr>
        <p:txBody>
          <a:bodyPr anchor="t" anchorCtr="0"/>
          <a:lstStyle>
            <a:lvl1pPr marL="0" indent="0">
              <a:lnSpc>
                <a:spcPct val="100000"/>
              </a:lnSpc>
              <a:spcBef>
                <a:spcPts val="0"/>
              </a:spcBef>
              <a:buNone/>
              <a:defRPr sz="1800" b="1" u="none" baseline="0">
                <a:solidFill>
                  <a:schemeClr val="accent2"/>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479426" y="2420888"/>
            <a:ext cx="3456334"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xt Placeholder 4">
            <a:extLst>
              <a:ext uri="{FF2B5EF4-FFF2-40B4-BE49-F238E27FC236}">
                <a16:creationId xmlns:a16="http://schemas.microsoft.com/office/drawing/2014/main" id="{6A2B773D-1C09-49C5-B8BD-DC683161B29E}"/>
              </a:ext>
            </a:extLst>
          </p:cNvPr>
          <p:cNvSpPr>
            <a:spLocks noGrp="1"/>
          </p:cNvSpPr>
          <p:nvPr>
            <p:ph type="body" sz="quarter" idx="3"/>
          </p:nvPr>
        </p:nvSpPr>
        <p:spPr>
          <a:xfrm>
            <a:off x="4367809" y="1773238"/>
            <a:ext cx="3456384" cy="575642"/>
          </a:xfrm>
        </p:spPr>
        <p:txBody>
          <a:bodyPr anchor="t" anchorCtr="0"/>
          <a:lstStyle>
            <a:lvl1pPr marL="0" indent="0">
              <a:lnSpc>
                <a:spcPct val="100000"/>
              </a:lnSpc>
              <a:spcBef>
                <a:spcPts val="0"/>
              </a:spcBef>
              <a:buNone/>
              <a:defRPr sz="1800" b="1" u="none" baseline="0">
                <a:solidFill>
                  <a:schemeClr val="accent2"/>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CF5C7C-601D-46A6-890C-D37F5A624F8D}"/>
              </a:ext>
            </a:extLst>
          </p:cNvPr>
          <p:cNvSpPr>
            <a:spLocks noGrp="1"/>
          </p:cNvSpPr>
          <p:nvPr>
            <p:ph sz="quarter" idx="4"/>
          </p:nvPr>
        </p:nvSpPr>
        <p:spPr>
          <a:xfrm>
            <a:off x="4367809" y="2420888"/>
            <a:ext cx="3456384"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41A76703-07DF-4528-8F0F-740BB826187F}" type="datetime1">
              <a:rPr lang="fi-FI" smtClean="0"/>
              <a:t>5.11.2023</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en-US"/>
              <a:t>Click to edit Master title style</a:t>
            </a:r>
            <a:endParaRPr lang="fi-FI"/>
          </a:p>
        </p:txBody>
      </p:sp>
      <p:sp>
        <p:nvSpPr>
          <p:cNvPr id="15" name="Text Placeholder 4">
            <a:extLst>
              <a:ext uri="{FF2B5EF4-FFF2-40B4-BE49-F238E27FC236}">
                <a16:creationId xmlns:a16="http://schemas.microsoft.com/office/drawing/2014/main" id="{6A2B773D-1C09-49C5-B8BD-DC683161B29E}"/>
              </a:ext>
            </a:extLst>
          </p:cNvPr>
          <p:cNvSpPr>
            <a:spLocks noGrp="1"/>
          </p:cNvSpPr>
          <p:nvPr>
            <p:ph type="body" sz="quarter" idx="13"/>
          </p:nvPr>
        </p:nvSpPr>
        <p:spPr>
          <a:xfrm>
            <a:off x="8256240" y="1773238"/>
            <a:ext cx="3456335" cy="575642"/>
          </a:xfrm>
        </p:spPr>
        <p:txBody>
          <a:bodyPr anchor="t" anchorCtr="0"/>
          <a:lstStyle>
            <a:lvl1pPr marL="0" indent="0">
              <a:lnSpc>
                <a:spcPct val="100000"/>
              </a:lnSpc>
              <a:spcBef>
                <a:spcPts val="0"/>
              </a:spcBef>
              <a:buNone/>
              <a:defRPr sz="1800" b="1" u="none" baseline="0">
                <a:solidFill>
                  <a:schemeClr val="accent2"/>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5">
            <a:extLst>
              <a:ext uri="{FF2B5EF4-FFF2-40B4-BE49-F238E27FC236}">
                <a16:creationId xmlns:a16="http://schemas.microsoft.com/office/drawing/2014/main" id="{89CF5C7C-601D-46A6-890C-D37F5A624F8D}"/>
              </a:ext>
            </a:extLst>
          </p:cNvPr>
          <p:cNvSpPr>
            <a:spLocks noGrp="1"/>
          </p:cNvSpPr>
          <p:nvPr>
            <p:ph sz="quarter" idx="14"/>
          </p:nvPr>
        </p:nvSpPr>
        <p:spPr>
          <a:xfrm>
            <a:off x="8256240" y="2420888"/>
            <a:ext cx="3456335"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14272887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Basic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1055688" y="1773239"/>
            <a:ext cx="6769100"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4C6B4B8D-95FF-4589-9B9A-3A6306CC07E9}" type="datetime1">
              <a:rPr lang="fi-FI" smtClean="0"/>
              <a:t>5.11.2023</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8256588" y="1773237"/>
            <a:ext cx="3455987" cy="4392067"/>
          </a:xfrm>
          <a:solidFill>
            <a:schemeClr val="accent5"/>
          </a:solidFill>
        </p:spPr>
        <p:txBody>
          <a:bodyPr/>
          <a:lstStyle>
            <a:lvl1pPr marL="0" indent="0">
              <a:buFontTx/>
              <a:buNone/>
              <a:defRPr sz="1200"/>
            </a:lvl1pPr>
          </a:lstStyle>
          <a:p>
            <a:r>
              <a:rPr lang="en-US"/>
              <a:t>Click icon to add picture</a:t>
            </a:r>
            <a:endParaRPr lang="fi-FI"/>
          </a:p>
        </p:txBody>
      </p:sp>
    </p:spTree>
    <p:extLst>
      <p:ext uri="{BB962C8B-B14F-4D97-AF65-F5344CB8AC3E}">
        <p14:creationId xmlns:p14="http://schemas.microsoft.com/office/powerpoint/2010/main" val="29466528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and Basic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4367808" y="1773239"/>
            <a:ext cx="7344767"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33B50EBD-CCAD-42A7-BEF7-F6A4385AEC96}" type="datetime1">
              <a:rPr lang="fi-FI" smtClean="0"/>
              <a:t>5.11.2023</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479425" y="1773237"/>
            <a:ext cx="3456335" cy="4392067"/>
          </a:xfrm>
          <a:solidFill>
            <a:schemeClr val="accent5"/>
          </a:solidFill>
        </p:spPr>
        <p:txBody>
          <a:bodyPr/>
          <a:lstStyle>
            <a:lvl1pPr marL="0" indent="0">
              <a:buFontTx/>
              <a:buNone/>
              <a:defRPr sz="1200"/>
            </a:lvl1pPr>
          </a:lstStyle>
          <a:p>
            <a:r>
              <a:rPr lang="en-US"/>
              <a:t>Click icon to add picture</a:t>
            </a:r>
            <a:endParaRPr lang="fi-FI"/>
          </a:p>
        </p:txBody>
      </p:sp>
    </p:spTree>
    <p:extLst>
      <p:ext uri="{BB962C8B-B14F-4D97-AF65-F5344CB8AC3E}">
        <p14:creationId xmlns:p14="http://schemas.microsoft.com/office/powerpoint/2010/main" val="793303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Basic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ECA70593-6CFC-4FA8-9168-1F36779AADF9}" type="datetime1">
              <a:rPr lang="fi-FI" smtClean="0"/>
              <a:t>5.11.2023</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479425" y="1773237"/>
            <a:ext cx="3456335" cy="3455987"/>
          </a:xfrm>
          <a:solidFill>
            <a:schemeClr val="accent5"/>
          </a:solidFill>
        </p:spPr>
        <p:txBody>
          <a:bodyPr/>
          <a:lstStyle>
            <a:lvl1pPr marL="0" indent="0">
              <a:buFontTx/>
              <a:buNone/>
              <a:defRPr sz="1200"/>
            </a:lvl1pPr>
          </a:lstStyle>
          <a:p>
            <a:r>
              <a:rPr lang="en-US"/>
              <a:t>Click icon to add picture</a:t>
            </a:r>
            <a:endParaRPr lang="fi-FI"/>
          </a:p>
        </p:txBody>
      </p:sp>
      <p:sp>
        <p:nvSpPr>
          <p:cNvPr id="10" name="Text Placeholder 7"/>
          <p:cNvSpPr>
            <a:spLocks noGrp="1"/>
          </p:cNvSpPr>
          <p:nvPr>
            <p:ph type="body" sz="quarter" idx="14"/>
          </p:nvPr>
        </p:nvSpPr>
        <p:spPr>
          <a:xfrm>
            <a:off x="479425" y="5373216"/>
            <a:ext cx="3456335" cy="792634"/>
          </a:xfrm>
        </p:spPr>
        <p:txBody>
          <a:bodyPr/>
          <a:lstStyle>
            <a:lvl1pPr marL="0" indent="0">
              <a:lnSpc>
                <a:spcPct val="100000"/>
              </a:lnSpc>
              <a:spcBef>
                <a:spcPts val="400"/>
              </a:spcBef>
              <a:buFontTx/>
              <a:buNone/>
              <a:defRPr sz="1800" b="0">
                <a:solidFill>
                  <a:schemeClr val="accent2"/>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en-US"/>
              <a:t>Click to edit Master text styles</a:t>
            </a:r>
          </a:p>
        </p:txBody>
      </p:sp>
      <p:sp>
        <p:nvSpPr>
          <p:cNvPr id="11" name="Picture Placeholder 8">
            <a:extLst>
              <a:ext uri="{C183D7F6-B498-43B3-948B-1728B52AA6E4}">
                <adec:decorative xmlns:adec="http://schemas.microsoft.com/office/drawing/2017/decorative" val="1"/>
              </a:ext>
            </a:extLst>
          </p:cNvPr>
          <p:cNvSpPr>
            <a:spLocks noGrp="1"/>
          </p:cNvSpPr>
          <p:nvPr>
            <p:ph type="pic" sz="quarter" idx="15"/>
          </p:nvPr>
        </p:nvSpPr>
        <p:spPr>
          <a:xfrm>
            <a:off x="4361542" y="1773237"/>
            <a:ext cx="3456335" cy="3455987"/>
          </a:xfrm>
          <a:solidFill>
            <a:schemeClr val="accent5"/>
          </a:solidFill>
        </p:spPr>
        <p:txBody>
          <a:bodyPr/>
          <a:lstStyle>
            <a:lvl1pPr marL="0" indent="0">
              <a:buFontTx/>
              <a:buNone/>
              <a:defRPr sz="1200"/>
            </a:lvl1pPr>
          </a:lstStyle>
          <a:p>
            <a:r>
              <a:rPr lang="en-US"/>
              <a:t>Click icon to add picture</a:t>
            </a:r>
            <a:endParaRPr lang="fi-FI"/>
          </a:p>
        </p:txBody>
      </p:sp>
      <p:sp>
        <p:nvSpPr>
          <p:cNvPr id="12" name="Text Placeholder 7"/>
          <p:cNvSpPr>
            <a:spLocks noGrp="1"/>
          </p:cNvSpPr>
          <p:nvPr>
            <p:ph type="body" sz="quarter" idx="16"/>
          </p:nvPr>
        </p:nvSpPr>
        <p:spPr>
          <a:xfrm>
            <a:off x="4361542" y="5373216"/>
            <a:ext cx="3456335" cy="792634"/>
          </a:xfrm>
        </p:spPr>
        <p:txBody>
          <a:bodyPr/>
          <a:lstStyle>
            <a:lvl1pPr marL="0" indent="0">
              <a:lnSpc>
                <a:spcPct val="100000"/>
              </a:lnSpc>
              <a:spcBef>
                <a:spcPts val="400"/>
              </a:spcBef>
              <a:buFontTx/>
              <a:buNone/>
              <a:defRPr sz="1800" b="0">
                <a:solidFill>
                  <a:schemeClr val="accent2"/>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en-US"/>
              <a:t>Click to edit Master text styles</a:t>
            </a:r>
          </a:p>
        </p:txBody>
      </p:sp>
      <p:sp>
        <p:nvSpPr>
          <p:cNvPr id="13" name="Picture Placeholder 8">
            <a:extLst>
              <a:ext uri="{C183D7F6-B498-43B3-948B-1728B52AA6E4}">
                <adec:decorative xmlns:adec="http://schemas.microsoft.com/office/drawing/2017/decorative" val="1"/>
              </a:ext>
            </a:extLst>
          </p:cNvPr>
          <p:cNvSpPr>
            <a:spLocks noGrp="1"/>
          </p:cNvSpPr>
          <p:nvPr>
            <p:ph type="pic" sz="quarter" idx="17"/>
          </p:nvPr>
        </p:nvSpPr>
        <p:spPr>
          <a:xfrm>
            <a:off x="8256240" y="1773237"/>
            <a:ext cx="3456335" cy="3455987"/>
          </a:xfrm>
          <a:solidFill>
            <a:schemeClr val="accent5"/>
          </a:solidFill>
        </p:spPr>
        <p:txBody>
          <a:bodyPr/>
          <a:lstStyle>
            <a:lvl1pPr marL="0" indent="0">
              <a:buFontTx/>
              <a:buNone/>
              <a:defRPr sz="1200"/>
            </a:lvl1pPr>
          </a:lstStyle>
          <a:p>
            <a:r>
              <a:rPr lang="en-US"/>
              <a:t>Click icon to add picture</a:t>
            </a:r>
            <a:endParaRPr lang="fi-FI"/>
          </a:p>
        </p:txBody>
      </p:sp>
      <p:sp>
        <p:nvSpPr>
          <p:cNvPr id="14" name="Text Placeholder 7"/>
          <p:cNvSpPr>
            <a:spLocks noGrp="1"/>
          </p:cNvSpPr>
          <p:nvPr>
            <p:ph type="body" sz="quarter" idx="18"/>
          </p:nvPr>
        </p:nvSpPr>
        <p:spPr>
          <a:xfrm>
            <a:off x="8256240" y="5373216"/>
            <a:ext cx="3456335" cy="792634"/>
          </a:xfrm>
        </p:spPr>
        <p:txBody>
          <a:bodyPr/>
          <a:lstStyle>
            <a:lvl1pPr marL="0" indent="0">
              <a:lnSpc>
                <a:spcPct val="100000"/>
              </a:lnSpc>
              <a:spcBef>
                <a:spcPts val="400"/>
              </a:spcBef>
              <a:buFontTx/>
              <a:buNone/>
              <a:defRPr sz="1800" b="0">
                <a:solidFill>
                  <a:schemeClr val="accent2"/>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en-US"/>
              <a:t>Click to edit Master text styles</a:t>
            </a:r>
          </a:p>
        </p:txBody>
      </p:sp>
    </p:spTree>
    <p:extLst>
      <p:ext uri="{BB962C8B-B14F-4D97-AF65-F5344CB8AC3E}">
        <p14:creationId xmlns:p14="http://schemas.microsoft.com/office/powerpoint/2010/main" val="15940882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1055689" y="3789039"/>
            <a:ext cx="10656886" cy="864097"/>
          </a:xfrm>
        </p:spPr>
        <p:txBody>
          <a:bodyPr/>
          <a:lstStyle>
            <a:lvl1pPr>
              <a:defRPr>
                <a:solidFill>
                  <a:schemeClr val="bg1"/>
                </a:solidFill>
              </a:defRPr>
            </a:lvl1pPr>
          </a:lstStyle>
          <a:p>
            <a:r>
              <a:rPr lang="en-US"/>
              <a:t>Click to edit Master title style</a:t>
            </a:r>
            <a:endParaRPr lang="fi-FI"/>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D6F5A953-C7A8-4DC0-B83F-3DF5D37EDE88}"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ext Placeholder 7"/>
          <p:cNvSpPr>
            <a:spLocks noGrp="1"/>
          </p:cNvSpPr>
          <p:nvPr>
            <p:ph type="body" sz="quarter" idx="13"/>
          </p:nvPr>
        </p:nvSpPr>
        <p:spPr>
          <a:xfrm>
            <a:off x="1055440" y="4797152"/>
            <a:ext cx="10657135" cy="136869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p:txBody>
      </p:sp>
      <p:sp>
        <p:nvSpPr>
          <p:cNvPr id="7" name="Picture Placeholder 6">
            <a:extLst>
              <a:ext uri="{C183D7F6-B498-43B3-948B-1728B52AA6E4}">
                <adec:decorative xmlns:adec="http://schemas.microsoft.com/office/drawing/2017/decorative" val="1"/>
              </a:ext>
            </a:extLst>
          </p:cNvPr>
          <p:cNvSpPr>
            <a:spLocks noGrp="1"/>
          </p:cNvSpPr>
          <p:nvPr>
            <p:ph type="pic" sz="quarter" idx="14"/>
          </p:nvPr>
        </p:nvSpPr>
        <p:spPr>
          <a:xfrm>
            <a:off x="0" y="1"/>
            <a:ext cx="12192000" cy="3357563"/>
          </a:xfrm>
          <a:custGeom>
            <a:avLst/>
            <a:gdLst/>
            <a:ahLst/>
            <a:cxnLst/>
            <a:rect l="l" t="t" r="r" b="b"/>
            <a:pathLst>
              <a:path w="12192000" h="3357563">
                <a:moveTo>
                  <a:pt x="0" y="0"/>
                </a:moveTo>
                <a:lnTo>
                  <a:pt x="479376" y="0"/>
                </a:lnTo>
                <a:lnTo>
                  <a:pt x="479376" y="1268760"/>
                </a:lnTo>
                <a:lnTo>
                  <a:pt x="1055344" y="1268760"/>
                </a:lnTo>
                <a:lnTo>
                  <a:pt x="1055344" y="0"/>
                </a:lnTo>
                <a:lnTo>
                  <a:pt x="12192000" y="0"/>
                </a:lnTo>
                <a:lnTo>
                  <a:pt x="12192000" y="3357563"/>
                </a:lnTo>
                <a:lnTo>
                  <a:pt x="0" y="3357563"/>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en-US"/>
              <a:t>Click icon to add picture</a:t>
            </a:r>
            <a:endParaRPr lang="fi-FI"/>
          </a:p>
        </p:txBody>
      </p:sp>
      <p:sp>
        <p:nvSpPr>
          <p:cNvPr id="11" name="Freeform 6">
            <a:extLst>
              <a:ext uri="{C183D7F6-B498-43B3-948B-1728B52AA6E4}">
                <adec:decorative xmlns:adec="http://schemas.microsoft.com/office/drawing/2017/decorative" val="1"/>
              </a:ext>
            </a:extLst>
          </p:cNvPr>
          <p:cNvSpPr>
            <a:spLocks noChangeAspect="1" noEditPoints="1"/>
          </p:cNvSpPr>
          <p:nvPr userDrawn="1"/>
        </p:nvSpPr>
        <p:spPr bwMode="auto">
          <a:xfrm>
            <a:off x="632682" y="476672"/>
            <a:ext cx="269351" cy="612000"/>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18765598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2 ">
    <p:bg>
      <p:bgPr>
        <a:solidFill>
          <a:schemeClr val="accent4"/>
        </a:solidFill>
        <a:effectLst/>
      </p:bgPr>
    </p:bg>
    <p:spTree>
      <p:nvGrpSpPr>
        <p:cNvPr id="1" name=""/>
        <p:cNvGrpSpPr/>
        <p:nvPr/>
      </p:nvGrpSpPr>
      <p:grpSpPr>
        <a:xfrm>
          <a:off x="0" y="0"/>
          <a:ext cx="0" cy="0"/>
          <a:chOff x="0" y="0"/>
          <a:chExt cx="0" cy="0"/>
        </a:xfrm>
      </p:grpSpPr>
      <p:grpSp>
        <p:nvGrpSpPr>
          <p:cNvPr id="9" name="Group 8">
            <a:extLst>
              <a:ext uri="{C183D7F6-B498-43B3-948B-1728B52AA6E4}">
                <adec:decorative xmlns:adec="http://schemas.microsoft.com/office/drawing/2017/decorative" val="1"/>
              </a:ext>
            </a:extLst>
          </p:cNvPr>
          <p:cNvGrpSpPr/>
          <p:nvPr userDrawn="1"/>
        </p:nvGrpSpPr>
        <p:grpSpPr>
          <a:xfrm>
            <a:off x="479376" y="0"/>
            <a:ext cx="575968" cy="1268760"/>
            <a:chOff x="5372826" y="1844824"/>
            <a:chExt cx="1457091" cy="3209730"/>
          </a:xfrm>
        </p:grpSpPr>
        <p:sp>
          <p:nvSpPr>
            <p:cNvPr id="10" name="Rectangle 9"/>
            <p:cNvSpPr/>
            <p:nvPr userDrawn="1"/>
          </p:nvSpPr>
          <p:spPr>
            <a:xfrm>
              <a:off x="5372826" y="1844824"/>
              <a:ext cx="1457091" cy="32097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1" name="Freeform 6"/>
            <p:cNvSpPr>
              <a:spLocks noChangeAspect="1" noEditPoints="1"/>
            </p:cNvSpPr>
            <p:nvPr userDrawn="1"/>
          </p:nvSpPr>
          <p:spPr bwMode="auto">
            <a:xfrm>
              <a:off x="5760666" y="3050717"/>
              <a:ext cx="681408" cy="1548248"/>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1055689" y="3789039"/>
            <a:ext cx="10656886" cy="864097"/>
          </a:xfrm>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A1D06809-94E2-48DA-B120-4BBAD84AC78E}"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1055440" y="4797152"/>
            <a:ext cx="10657135" cy="1368698"/>
          </a:xfrm>
        </p:spPr>
        <p:txBody>
          <a:bodyPr/>
          <a:lstStyle>
            <a:lvl5pPr>
              <a:defRPr/>
            </a:lvl5pPr>
            <a:lvl6pPr>
              <a:defRPr/>
            </a:lvl6pPr>
            <a:lvl7pPr>
              <a:defRPr/>
            </a:lvl7pPr>
            <a:lvl8pPr>
              <a:defRPr/>
            </a:lvl8pPr>
          </a:lstStyle>
          <a:p>
            <a:pPr lvl="0"/>
            <a:r>
              <a:rPr lang="en-US"/>
              <a:t>Click to edit Master text styles</a:t>
            </a:r>
          </a:p>
          <a:p>
            <a:pPr lvl="1"/>
            <a:r>
              <a:rPr lang="en-US"/>
              <a:t>Second level</a:t>
            </a:r>
          </a:p>
          <a:p>
            <a:pPr lvl="2"/>
            <a:r>
              <a:rPr lang="en-US"/>
              <a:t>Third level</a:t>
            </a:r>
          </a:p>
        </p:txBody>
      </p:sp>
      <p:sp>
        <p:nvSpPr>
          <p:cNvPr id="7" name="Picture Placeholder 6">
            <a:extLst>
              <a:ext uri="{C183D7F6-B498-43B3-948B-1728B52AA6E4}">
                <adec:decorative xmlns:adec="http://schemas.microsoft.com/office/drawing/2017/decorative" val="1"/>
              </a:ext>
            </a:extLst>
          </p:cNvPr>
          <p:cNvSpPr>
            <a:spLocks noGrp="1"/>
          </p:cNvSpPr>
          <p:nvPr>
            <p:ph type="pic" sz="quarter" idx="14"/>
          </p:nvPr>
        </p:nvSpPr>
        <p:spPr>
          <a:xfrm>
            <a:off x="0" y="1"/>
            <a:ext cx="12192000" cy="3357563"/>
          </a:xfrm>
          <a:custGeom>
            <a:avLst/>
            <a:gdLst/>
            <a:ahLst/>
            <a:cxnLst/>
            <a:rect l="l" t="t" r="r" b="b"/>
            <a:pathLst>
              <a:path w="12192000" h="3357563">
                <a:moveTo>
                  <a:pt x="0" y="0"/>
                </a:moveTo>
                <a:lnTo>
                  <a:pt x="479376" y="0"/>
                </a:lnTo>
                <a:lnTo>
                  <a:pt x="479376" y="1268760"/>
                </a:lnTo>
                <a:lnTo>
                  <a:pt x="1055344" y="1268760"/>
                </a:lnTo>
                <a:lnTo>
                  <a:pt x="1055344" y="0"/>
                </a:lnTo>
                <a:lnTo>
                  <a:pt x="12192000" y="0"/>
                </a:lnTo>
                <a:lnTo>
                  <a:pt x="12192000" y="3357563"/>
                </a:lnTo>
                <a:lnTo>
                  <a:pt x="0" y="3357563"/>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en-US"/>
              <a:t>Click icon to add picture</a:t>
            </a:r>
            <a:endParaRPr lang="fi-FI"/>
          </a:p>
        </p:txBody>
      </p:sp>
    </p:spTree>
    <p:extLst>
      <p:ext uri="{BB962C8B-B14F-4D97-AF65-F5344CB8AC3E}">
        <p14:creationId xmlns:p14="http://schemas.microsoft.com/office/powerpoint/2010/main" val="30830491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1055689" y="3789039"/>
            <a:ext cx="10656886" cy="864097"/>
          </a:xfrm>
        </p:spPr>
        <p:txBody>
          <a:bodyPr/>
          <a:lstStyle>
            <a:lvl1pPr>
              <a:defRPr>
                <a:solidFill>
                  <a:schemeClr val="bg1"/>
                </a:solidFill>
              </a:defRPr>
            </a:lvl1pPr>
          </a:lstStyle>
          <a:p>
            <a:r>
              <a:rPr lang="en-US"/>
              <a:t>Click to edit Master title style</a:t>
            </a:r>
            <a:endParaRPr lang="fi-FI"/>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AD9941DD-DFFB-4F5E-804F-172516824F1B}"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ext Placeholder 7"/>
          <p:cNvSpPr>
            <a:spLocks noGrp="1"/>
          </p:cNvSpPr>
          <p:nvPr>
            <p:ph type="body" sz="quarter" idx="13"/>
          </p:nvPr>
        </p:nvSpPr>
        <p:spPr>
          <a:xfrm>
            <a:off x="1055440" y="4797152"/>
            <a:ext cx="10657135" cy="1368698"/>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vl6pPr>
              <a:buClr>
                <a:schemeClr val="accent2"/>
              </a:buClr>
              <a:defRPr>
                <a:solidFill>
                  <a:schemeClr val="bg1"/>
                </a:solidFill>
              </a:defRPr>
            </a:lvl6pPr>
            <a:lvl7pPr>
              <a:buClr>
                <a:schemeClr val="accent2"/>
              </a:buClr>
              <a:defRPr>
                <a:solidFill>
                  <a:schemeClr val="bg1"/>
                </a:solidFill>
              </a:defRPr>
            </a:lvl7pPr>
            <a:lvl8pPr>
              <a:buClr>
                <a:schemeClr val="accent2"/>
              </a:buClr>
              <a:defRPr>
                <a:solidFill>
                  <a:schemeClr val="bg1"/>
                </a:solidFill>
              </a:defRPr>
            </a:lvl8pPr>
            <a:lvl9pPr>
              <a:buClr>
                <a:schemeClr val="accent2"/>
              </a:buClr>
              <a:defRPr>
                <a:solidFill>
                  <a:schemeClr val="bg1"/>
                </a:solidFill>
              </a:defRPr>
            </a:lvl9pPr>
          </a:lstStyle>
          <a:p>
            <a:pPr lvl="0"/>
            <a:r>
              <a:rPr lang="en-US"/>
              <a:t>Click to edit Master text styles</a:t>
            </a:r>
          </a:p>
          <a:p>
            <a:pPr lvl="1"/>
            <a:r>
              <a:rPr lang="en-US"/>
              <a:t>Second level</a:t>
            </a:r>
          </a:p>
          <a:p>
            <a:pPr lvl="2"/>
            <a:r>
              <a:rPr lang="en-US"/>
              <a:t>Third level</a:t>
            </a:r>
          </a:p>
        </p:txBody>
      </p:sp>
      <p:sp>
        <p:nvSpPr>
          <p:cNvPr id="7" name="Picture Placeholder 6">
            <a:extLst>
              <a:ext uri="{C183D7F6-B498-43B3-948B-1728B52AA6E4}">
                <adec:decorative xmlns:adec="http://schemas.microsoft.com/office/drawing/2017/decorative" val="1"/>
              </a:ext>
            </a:extLst>
          </p:cNvPr>
          <p:cNvSpPr>
            <a:spLocks noGrp="1"/>
          </p:cNvSpPr>
          <p:nvPr>
            <p:ph type="pic" sz="quarter" idx="14"/>
          </p:nvPr>
        </p:nvSpPr>
        <p:spPr>
          <a:xfrm>
            <a:off x="0" y="1"/>
            <a:ext cx="12192000" cy="3357563"/>
          </a:xfrm>
          <a:custGeom>
            <a:avLst/>
            <a:gdLst/>
            <a:ahLst/>
            <a:cxnLst/>
            <a:rect l="l" t="t" r="r" b="b"/>
            <a:pathLst>
              <a:path w="12192000" h="3357563">
                <a:moveTo>
                  <a:pt x="0" y="0"/>
                </a:moveTo>
                <a:lnTo>
                  <a:pt x="479376" y="0"/>
                </a:lnTo>
                <a:lnTo>
                  <a:pt x="479376" y="1268760"/>
                </a:lnTo>
                <a:lnTo>
                  <a:pt x="1055344" y="1268760"/>
                </a:lnTo>
                <a:lnTo>
                  <a:pt x="1055344" y="0"/>
                </a:lnTo>
                <a:lnTo>
                  <a:pt x="12192000" y="0"/>
                </a:lnTo>
                <a:lnTo>
                  <a:pt x="12192000" y="3357563"/>
                </a:lnTo>
                <a:lnTo>
                  <a:pt x="0" y="3357563"/>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en-US"/>
              <a:t>Click icon to add picture</a:t>
            </a:r>
            <a:endParaRPr lang="fi-FI"/>
          </a:p>
        </p:txBody>
      </p:sp>
      <p:grpSp>
        <p:nvGrpSpPr>
          <p:cNvPr id="9" name="Group 8">
            <a:extLst>
              <a:ext uri="{C183D7F6-B498-43B3-948B-1728B52AA6E4}">
                <adec:decorative xmlns:adec="http://schemas.microsoft.com/office/drawing/2017/decorative" val="1"/>
              </a:ext>
            </a:extLst>
          </p:cNvPr>
          <p:cNvGrpSpPr/>
          <p:nvPr userDrawn="1"/>
        </p:nvGrpSpPr>
        <p:grpSpPr>
          <a:xfrm>
            <a:off x="479376" y="0"/>
            <a:ext cx="575968" cy="1268760"/>
            <a:chOff x="5372826" y="1844824"/>
            <a:chExt cx="1457091" cy="3209730"/>
          </a:xfrm>
        </p:grpSpPr>
        <p:sp>
          <p:nvSpPr>
            <p:cNvPr id="10" name="Rectangle 9"/>
            <p:cNvSpPr/>
            <p:nvPr userDrawn="1"/>
          </p:nvSpPr>
          <p:spPr>
            <a:xfrm>
              <a:off x="5372826" y="1844824"/>
              <a:ext cx="1457091" cy="32097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1" name="Freeform 6"/>
            <p:cNvSpPr>
              <a:spLocks noChangeAspect="1" noEditPoints="1"/>
            </p:cNvSpPr>
            <p:nvPr userDrawn="1"/>
          </p:nvSpPr>
          <p:spPr bwMode="auto">
            <a:xfrm>
              <a:off x="5760666" y="3050717"/>
              <a:ext cx="681408" cy="1548248"/>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7760975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4">
    <p:bg>
      <p:bgPr>
        <a:solidFill>
          <a:schemeClr val="accent2"/>
        </a:solidFill>
        <a:effectLst/>
      </p:bgPr>
    </p:bg>
    <p:spTree>
      <p:nvGrpSpPr>
        <p:cNvPr id="1" name=""/>
        <p:cNvGrpSpPr/>
        <p:nvPr/>
      </p:nvGrpSpPr>
      <p:grpSpPr>
        <a:xfrm>
          <a:off x="0" y="0"/>
          <a:ext cx="0" cy="0"/>
          <a:chOff x="0" y="0"/>
          <a:chExt cx="0" cy="0"/>
        </a:xfrm>
      </p:grpSpPr>
      <p:sp>
        <p:nvSpPr>
          <p:cNvPr id="9" name="Picture Placeholder 6">
            <a:extLst>
              <a:ext uri="{C183D7F6-B498-43B3-948B-1728B52AA6E4}">
                <adec:decorative xmlns:adec="http://schemas.microsoft.com/office/drawing/2017/decorative" val="1"/>
              </a:ext>
            </a:extLst>
          </p:cNvPr>
          <p:cNvSpPr>
            <a:spLocks noGrp="1"/>
          </p:cNvSpPr>
          <p:nvPr>
            <p:ph type="pic" sz="quarter" idx="14"/>
          </p:nvPr>
        </p:nvSpPr>
        <p:spPr>
          <a:xfrm>
            <a:off x="0" y="0"/>
            <a:ext cx="12192000" cy="6858000"/>
          </a:xfrm>
          <a:custGeom>
            <a:avLst/>
            <a:gdLst/>
            <a:ahLst/>
            <a:cxnLst/>
            <a:rect l="l" t="t" r="r" b="b"/>
            <a:pathLst>
              <a:path w="12192000" h="6858000">
                <a:moveTo>
                  <a:pt x="0" y="0"/>
                </a:moveTo>
                <a:lnTo>
                  <a:pt x="479376" y="0"/>
                </a:lnTo>
                <a:lnTo>
                  <a:pt x="479376" y="1268760"/>
                </a:lnTo>
                <a:lnTo>
                  <a:pt x="1055344" y="1268760"/>
                </a:lnTo>
                <a:lnTo>
                  <a:pt x="1055344" y="0"/>
                </a:lnTo>
                <a:lnTo>
                  <a:pt x="12192000" y="0"/>
                </a:lnTo>
                <a:lnTo>
                  <a:pt x="12192000" y="6309320"/>
                </a:lnTo>
                <a:lnTo>
                  <a:pt x="12192000" y="6669088"/>
                </a:lnTo>
                <a:lnTo>
                  <a:pt x="12192000" y="6858000"/>
                </a:lnTo>
                <a:lnTo>
                  <a:pt x="0" y="6858000"/>
                </a:lnTo>
                <a:lnTo>
                  <a:pt x="0" y="6669088"/>
                </a:lnTo>
                <a:lnTo>
                  <a:pt x="0" y="6309320"/>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en-US"/>
              <a:t>Click icon to add picture</a:t>
            </a:r>
            <a:endParaRPr lang="fi-FI"/>
          </a:p>
        </p:txBody>
      </p:sp>
      <p:sp>
        <p:nvSpPr>
          <p:cNvPr id="8" name="Text Placeholder 7"/>
          <p:cNvSpPr>
            <a:spLocks noGrp="1"/>
          </p:cNvSpPr>
          <p:nvPr>
            <p:ph type="body" sz="quarter" idx="13"/>
          </p:nvPr>
        </p:nvSpPr>
        <p:spPr>
          <a:xfrm>
            <a:off x="6096000" y="0"/>
            <a:ext cx="6096000" cy="6858000"/>
          </a:xfrm>
          <a:solidFill>
            <a:schemeClr val="accent2">
              <a:alpha val="70000"/>
            </a:schemeClr>
          </a:solidFill>
        </p:spPr>
        <p:txBody>
          <a:bodyPr lIns="576000" tIns="2422800" rIns="1080000" bIns="108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p:txBody>
      </p:sp>
      <p:sp>
        <p:nvSpPr>
          <p:cNvPr id="11" name="Freeform 6">
            <a:extLst>
              <a:ext uri="{C183D7F6-B498-43B3-948B-1728B52AA6E4}">
                <adec:decorative xmlns:adec="http://schemas.microsoft.com/office/drawing/2017/decorative" val="1"/>
              </a:ext>
            </a:extLst>
          </p:cNvPr>
          <p:cNvSpPr>
            <a:spLocks noChangeAspect="1" noEditPoints="1"/>
          </p:cNvSpPr>
          <p:nvPr userDrawn="1"/>
        </p:nvSpPr>
        <p:spPr bwMode="auto">
          <a:xfrm>
            <a:off x="632682" y="476672"/>
            <a:ext cx="269351" cy="612000"/>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 name="Title 9"/>
          <p:cNvSpPr>
            <a:spLocks noGrp="1"/>
          </p:cNvSpPr>
          <p:nvPr>
            <p:ph type="title"/>
          </p:nvPr>
        </p:nvSpPr>
        <p:spPr>
          <a:xfrm>
            <a:off x="6672064" y="1051892"/>
            <a:ext cx="4464496" cy="1080964"/>
          </a:xfrm>
        </p:spPr>
        <p:txBody>
          <a:bodyPr/>
          <a:lstStyle>
            <a:lvl1pPr>
              <a:defRPr>
                <a:solidFill>
                  <a:schemeClr val="bg1"/>
                </a:solidFill>
              </a:defRPr>
            </a:lvl1pPr>
          </a:lstStyle>
          <a:p>
            <a:r>
              <a:rPr lang="en-US"/>
              <a:t>Click to edit Master title style</a:t>
            </a:r>
            <a:endParaRPr lang="fi-FI"/>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05368543-CE59-49F8-867C-8A3FBAAD7A9F}"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Tree>
    <p:extLst>
      <p:ext uri="{BB962C8B-B14F-4D97-AF65-F5344CB8AC3E}">
        <p14:creationId xmlns:p14="http://schemas.microsoft.com/office/powerpoint/2010/main" val="28735750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cture ">
    <p:spTree>
      <p:nvGrpSpPr>
        <p:cNvPr id="1" name=""/>
        <p:cNvGrpSpPr/>
        <p:nvPr/>
      </p:nvGrpSpPr>
      <p:grpSpPr>
        <a:xfrm>
          <a:off x="0" y="0"/>
          <a:ext cx="0" cy="0"/>
          <a:chOff x="0" y="0"/>
          <a:chExt cx="0" cy="0"/>
        </a:xfrm>
      </p:grpSpPr>
      <p:sp>
        <p:nvSpPr>
          <p:cNvPr id="7" name="Picture Placeholder 6">
            <a:extLst>
              <a:ext uri="{C183D7F6-B498-43B3-948B-1728B52AA6E4}">
                <adec:decorative xmlns:adec="http://schemas.microsoft.com/office/drawing/2017/decorative" val="1"/>
              </a:ext>
            </a:extLst>
          </p:cNvPr>
          <p:cNvSpPr>
            <a:spLocks noGrp="1"/>
          </p:cNvSpPr>
          <p:nvPr>
            <p:ph type="pic" sz="quarter" idx="13"/>
          </p:nvPr>
        </p:nvSpPr>
        <p:spPr>
          <a:xfrm>
            <a:off x="0" y="0"/>
            <a:ext cx="12192000" cy="6669088"/>
          </a:xfrm>
          <a:custGeom>
            <a:avLst/>
            <a:gdLst/>
            <a:ahLst/>
            <a:cxnLst/>
            <a:rect l="l" t="t" r="r" b="b"/>
            <a:pathLst>
              <a:path w="12192000" h="6669088">
                <a:moveTo>
                  <a:pt x="0" y="0"/>
                </a:moveTo>
                <a:lnTo>
                  <a:pt x="479376" y="0"/>
                </a:lnTo>
                <a:lnTo>
                  <a:pt x="479376" y="1268760"/>
                </a:lnTo>
                <a:lnTo>
                  <a:pt x="1055344" y="1268760"/>
                </a:lnTo>
                <a:lnTo>
                  <a:pt x="1055344" y="0"/>
                </a:lnTo>
                <a:lnTo>
                  <a:pt x="12192000" y="0"/>
                </a:lnTo>
                <a:lnTo>
                  <a:pt x="12192000" y="6669088"/>
                </a:lnTo>
                <a:lnTo>
                  <a:pt x="0" y="6669088"/>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en-US"/>
              <a:t>Click icon to add picture</a:t>
            </a:r>
            <a:endParaRPr lang="fi-FI"/>
          </a:p>
        </p:txBody>
      </p:sp>
      <p:sp>
        <p:nvSpPr>
          <p:cNvPr id="2" name="Title 1">
            <a:extLst>
              <a:ext uri="{FF2B5EF4-FFF2-40B4-BE49-F238E27FC236}">
                <a16:creationId xmlns:a16="http://schemas.microsoft.com/office/drawing/2014/main" id="{01A38093-ADEF-4186-B183-F189E8EE401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fi-FI"/>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lvl1pPr>
              <a:defRPr>
                <a:solidFill>
                  <a:schemeClr val="bg1"/>
                </a:solidFill>
              </a:defRPr>
            </a:lvl1pPr>
          </a:lstStyle>
          <a:p>
            <a:fld id="{1014E90D-FE23-4FB2-9E95-A78C890E1071}" type="datetime1">
              <a:rPr lang="fi-FI" smtClean="0"/>
              <a:t>5.11.2023</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Tree>
    <p:extLst>
      <p:ext uri="{BB962C8B-B14F-4D97-AF65-F5344CB8AC3E}">
        <p14:creationId xmlns:p14="http://schemas.microsoft.com/office/powerpoint/2010/main" val="18398441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Picture ">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669088"/>
          </a:xfrm>
          <a:custGeom>
            <a:avLst/>
            <a:gdLst/>
            <a:ahLst/>
            <a:cxnLst/>
            <a:rect l="l" t="t" r="r" b="b"/>
            <a:pathLst>
              <a:path w="12192000" h="6669088">
                <a:moveTo>
                  <a:pt x="0" y="0"/>
                </a:moveTo>
                <a:lnTo>
                  <a:pt x="479376" y="0"/>
                </a:lnTo>
                <a:lnTo>
                  <a:pt x="479376" y="1268760"/>
                </a:lnTo>
                <a:lnTo>
                  <a:pt x="1055344" y="1268760"/>
                </a:lnTo>
                <a:lnTo>
                  <a:pt x="1055344" y="0"/>
                </a:lnTo>
                <a:lnTo>
                  <a:pt x="12192000" y="0"/>
                </a:lnTo>
                <a:lnTo>
                  <a:pt x="12192000" y="6669088"/>
                </a:lnTo>
                <a:lnTo>
                  <a:pt x="0" y="6669088"/>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en-US"/>
              <a:t>Click icon to add picture</a:t>
            </a:r>
            <a:endParaRPr lang="fi-FI"/>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lvl1pPr>
              <a:defRPr>
                <a:solidFill>
                  <a:schemeClr val="bg1"/>
                </a:solidFill>
              </a:defRPr>
            </a:lvl1pPr>
          </a:lstStyle>
          <a:p>
            <a:fld id="{A7FBE958-3B47-436D-8DD1-2D5CAB1F4512}" type="datetime1">
              <a:rPr lang="fi-FI" smtClean="0"/>
              <a:t>5.11.2023</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349451"/>
            <a:ext cx="11233150" cy="2016224"/>
          </a:xfrm>
        </p:spPr>
        <p:txBody>
          <a:bodyPr anchor="ctr" anchorCtr="0"/>
          <a:lstStyle>
            <a:lvl1pPr algn="ctr">
              <a:defRPr sz="4000">
                <a:solidFill>
                  <a:schemeClr val="accent2"/>
                </a:solidFill>
              </a:defRPr>
            </a:lvl1pPr>
          </a:lstStyle>
          <a:p>
            <a:r>
              <a:rPr lang="en-US"/>
              <a:t>Click to edit Master title style</a:t>
            </a:r>
            <a:endParaRPr lang="fi-FI"/>
          </a:p>
        </p:txBody>
      </p:sp>
    </p:spTree>
    <p:extLst>
      <p:ext uri="{BB962C8B-B14F-4D97-AF65-F5344CB8AC3E}">
        <p14:creationId xmlns:p14="http://schemas.microsoft.com/office/powerpoint/2010/main" val="37399814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90CBC3C4-7E9F-4D5C-9AE6-9858016C1106}" type="datetime1">
              <a:rPr lang="fi-FI" smtClean="0"/>
              <a:t>5.11.2023</a:t>
            </a:fld>
            <a:endParaRPr lang="fi-FI"/>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bg1"/>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grpSp>
        <p:nvGrpSpPr>
          <p:cNvPr id="23" name="Group 22">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24" name="Rectangle 23"/>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5" name="Rectangle 24"/>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6" name="Rectangle 25"/>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7" name="Rectangle 26"/>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28"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636912"/>
            <a:ext cx="11233150" cy="2016224"/>
          </a:xfrm>
        </p:spPr>
        <p:txBody>
          <a:bodyPr anchor="ctr" anchorCtr="0"/>
          <a:lstStyle>
            <a:lvl1pPr algn="ctr">
              <a:defRPr sz="4000">
                <a:solidFill>
                  <a:schemeClr val="bg1"/>
                </a:solidFill>
              </a:defRPr>
            </a:lvl1pPr>
          </a:lstStyle>
          <a:p>
            <a:r>
              <a:rPr lang="en-US"/>
              <a:t>Click to edit Master title style</a:t>
            </a:r>
            <a:endParaRPr lang="fi-FI"/>
          </a:p>
        </p:txBody>
      </p:sp>
      <p:sp>
        <p:nvSpPr>
          <p:cNvPr id="29"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479425" y="4941168"/>
            <a:ext cx="11233150" cy="576064"/>
          </a:xfrm>
        </p:spPr>
        <p:txBody>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13473633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ext and Picture Nega">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669088"/>
          </a:xfrm>
          <a:custGeom>
            <a:avLst/>
            <a:gdLst/>
            <a:ahLst/>
            <a:cxnLst/>
            <a:rect l="l" t="t" r="r" b="b"/>
            <a:pathLst>
              <a:path w="12192000" h="6669088">
                <a:moveTo>
                  <a:pt x="0" y="0"/>
                </a:moveTo>
                <a:lnTo>
                  <a:pt x="479376" y="0"/>
                </a:lnTo>
                <a:lnTo>
                  <a:pt x="479376" y="1268760"/>
                </a:lnTo>
                <a:lnTo>
                  <a:pt x="1055344" y="1268760"/>
                </a:lnTo>
                <a:lnTo>
                  <a:pt x="1055344" y="0"/>
                </a:lnTo>
                <a:lnTo>
                  <a:pt x="12192000" y="0"/>
                </a:lnTo>
                <a:lnTo>
                  <a:pt x="12192000" y="6669088"/>
                </a:lnTo>
                <a:lnTo>
                  <a:pt x="0" y="6669088"/>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en-US"/>
              <a:t>Click icon to add picture</a:t>
            </a:r>
            <a:endParaRPr lang="fi-FI"/>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lvl1pPr>
              <a:defRPr>
                <a:solidFill>
                  <a:schemeClr val="bg1"/>
                </a:solidFill>
              </a:defRPr>
            </a:lvl1pPr>
          </a:lstStyle>
          <a:p>
            <a:fld id="{5003B9F0-AC92-4F95-88F1-368CC87E5C5E}" type="datetime1">
              <a:rPr lang="fi-FI" smtClean="0"/>
              <a:t>5.11.2023</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349451"/>
            <a:ext cx="11233150" cy="2016224"/>
          </a:xfrm>
        </p:spPr>
        <p:txBody>
          <a:bodyPr anchor="ctr" anchorCtr="0"/>
          <a:lstStyle>
            <a:lvl1pPr algn="ctr">
              <a:defRPr sz="4000">
                <a:solidFill>
                  <a:schemeClr val="bg1"/>
                </a:solidFill>
              </a:defRPr>
            </a:lvl1pPr>
          </a:lstStyle>
          <a:p>
            <a:r>
              <a:rPr lang="en-US"/>
              <a:t>Click to edit Master title style</a:t>
            </a:r>
            <a:endParaRPr lang="fi-FI"/>
          </a:p>
        </p:txBody>
      </p:sp>
      <p:sp>
        <p:nvSpPr>
          <p:cNvPr id="9" name="Rectangle 8"/>
          <p:cNvSpPr/>
          <p:nvPr userDrawn="1"/>
        </p:nvSpPr>
        <p:spPr>
          <a:xfrm>
            <a:off x="0" y="6669360"/>
            <a:ext cx="12192000" cy="1886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nvGrpSpPr>
          <p:cNvPr id="10" name="Group 9">
            <a:extLst>
              <a:ext uri="{C183D7F6-B498-43B3-948B-1728B52AA6E4}">
                <adec:decorative xmlns:adec="http://schemas.microsoft.com/office/drawing/2017/decorative" val="1"/>
              </a:ext>
            </a:extLst>
          </p:cNvPr>
          <p:cNvGrpSpPr/>
          <p:nvPr userDrawn="1"/>
        </p:nvGrpSpPr>
        <p:grpSpPr>
          <a:xfrm>
            <a:off x="479376" y="0"/>
            <a:ext cx="575968" cy="1268760"/>
            <a:chOff x="5372826" y="1844824"/>
            <a:chExt cx="1457091" cy="3209730"/>
          </a:xfrm>
        </p:grpSpPr>
        <p:sp>
          <p:nvSpPr>
            <p:cNvPr id="11" name="Rectangle 10"/>
            <p:cNvSpPr/>
            <p:nvPr userDrawn="1"/>
          </p:nvSpPr>
          <p:spPr>
            <a:xfrm>
              <a:off x="5372826" y="1844824"/>
              <a:ext cx="1457091" cy="320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2" name="Freeform 6"/>
            <p:cNvSpPr>
              <a:spLocks noChangeAspect="1" noEditPoints="1"/>
            </p:cNvSpPr>
            <p:nvPr userDrawn="1"/>
          </p:nvSpPr>
          <p:spPr bwMode="auto">
            <a:xfrm>
              <a:off x="5760666" y="3050717"/>
              <a:ext cx="681408" cy="1548248"/>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40458338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38093-ADEF-4186-B183-F189E8EE4012}"/>
              </a:ext>
            </a:extLst>
          </p:cNvPr>
          <p:cNvSpPr>
            <a:spLocks noGrp="1"/>
          </p:cNvSpPr>
          <p:nvPr>
            <p:ph type="title"/>
          </p:nvPr>
        </p:nvSpPr>
        <p:spPr/>
        <p:txBody>
          <a:bodyPr/>
          <a:lstStyle/>
          <a:p>
            <a:r>
              <a:rPr lang="en-US"/>
              <a:t>Click to edit Master title style</a:t>
            </a:r>
            <a:endParaRPr lang="fi-FI"/>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p>
            <a:fld id="{96635665-A412-4858-82BF-B092FC41CFF7}" type="datetime1">
              <a:rPr lang="fi-FI" smtClean="0"/>
              <a:t>5.11.2023</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p>
            <a:r>
              <a:rPr lang="fi-FI"/>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32063100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p>
            <a:fld id="{5F15990C-8331-4DA1-97FF-1E3F516B1243}" type="datetime1">
              <a:rPr lang="fi-FI" smtClean="0"/>
              <a:t>5.11.2023</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40310715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Logo Blue">
    <p:bg>
      <p:bgPr>
        <a:solidFill>
          <a:schemeClr val="accent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231D3040-EC68-41B6-B426-75D972819FB0}" type="datetime1">
              <a:rPr lang="fi-FI" smtClean="0"/>
              <a:t>5.11.2023</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0" name="Group 9">
            <a:extLst>
              <a:ext uri="{C183D7F6-B498-43B3-948B-1728B52AA6E4}">
                <adec:decorative xmlns:adec="http://schemas.microsoft.com/office/drawing/2017/decorative" val="1"/>
              </a:ext>
            </a:extLst>
          </p:cNvPr>
          <p:cNvGrpSpPr>
            <a:grpSpLocks noChangeAspect="1"/>
          </p:cNvGrpSpPr>
          <p:nvPr userDrawn="1"/>
        </p:nvGrpSpPr>
        <p:grpSpPr>
          <a:xfrm>
            <a:off x="4368000" y="1916832"/>
            <a:ext cx="3456000" cy="2239841"/>
            <a:chOff x="4527550" y="2341563"/>
            <a:chExt cx="3135313" cy="2032001"/>
          </a:xfrm>
        </p:grpSpPr>
        <p:sp>
          <p:nvSpPr>
            <p:cNvPr id="7" name="Freeform 6"/>
            <p:cNvSpPr>
              <a:spLocks noEditPoints="1"/>
            </p:cNvSpPr>
            <p:nvPr userDrawn="1"/>
          </p:nvSpPr>
          <p:spPr bwMode="auto">
            <a:xfrm>
              <a:off x="5768975" y="2341563"/>
              <a:ext cx="644525" cy="1463675"/>
            </a:xfrm>
            <a:custGeom>
              <a:avLst/>
              <a:gdLst>
                <a:gd name="T0" fmla="*/ 1546 w 2436"/>
                <a:gd name="T1" fmla="*/ 407 h 5531"/>
                <a:gd name="T2" fmla="*/ 1598 w 2436"/>
                <a:gd name="T3" fmla="*/ 630 h 5531"/>
                <a:gd name="T4" fmla="*/ 1568 w 2436"/>
                <a:gd name="T5" fmla="*/ 815 h 5531"/>
                <a:gd name="T6" fmla="*/ 1415 w 2436"/>
                <a:gd name="T7" fmla="*/ 1055 h 5531"/>
                <a:gd name="T8" fmla="*/ 1005 w 2436"/>
                <a:gd name="T9" fmla="*/ 1539 h 5531"/>
                <a:gd name="T10" fmla="*/ 830 w 2436"/>
                <a:gd name="T11" fmla="*/ 1777 h 5531"/>
                <a:gd name="T12" fmla="*/ 792 w 2436"/>
                <a:gd name="T13" fmla="*/ 1957 h 5531"/>
                <a:gd name="T14" fmla="*/ 831 w 2436"/>
                <a:gd name="T15" fmla="*/ 2231 h 5531"/>
                <a:gd name="T16" fmla="*/ 579 w 2436"/>
                <a:gd name="T17" fmla="*/ 1907 h 5531"/>
                <a:gd name="T18" fmla="*/ 594 w 2436"/>
                <a:gd name="T19" fmla="*/ 1644 h 5531"/>
                <a:gd name="T20" fmla="*/ 740 w 2436"/>
                <a:gd name="T21" fmla="*/ 1385 h 5531"/>
                <a:gd name="T22" fmla="*/ 1262 w 2436"/>
                <a:gd name="T23" fmla="*/ 750 h 5531"/>
                <a:gd name="T24" fmla="*/ 1377 w 2436"/>
                <a:gd name="T25" fmla="*/ 553 h 5531"/>
                <a:gd name="T26" fmla="*/ 1360 w 2436"/>
                <a:gd name="T27" fmla="*/ 427 h 5531"/>
                <a:gd name="T28" fmla="*/ 934 w 2436"/>
                <a:gd name="T29" fmla="*/ 2354 h 5531"/>
                <a:gd name="T30" fmla="*/ 875 w 2436"/>
                <a:gd name="T31" fmla="*/ 2047 h 5531"/>
                <a:gd name="T32" fmla="*/ 914 w 2436"/>
                <a:gd name="T33" fmla="*/ 1844 h 5531"/>
                <a:gd name="T34" fmla="*/ 1089 w 2436"/>
                <a:gd name="T35" fmla="*/ 1610 h 5531"/>
                <a:gd name="T36" fmla="*/ 1560 w 2436"/>
                <a:gd name="T37" fmla="*/ 1133 h 5531"/>
                <a:gd name="T38" fmla="*/ 1670 w 2436"/>
                <a:gd name="T39" fmla="*/ 962 h 5531"/>
                <a:gd name="T40" fmla="*/ 1677 w 2436"/>
                <a:gd name="T41" fmla="*/ 819 h 5531"/>
                <a:gd name="T42" fmla="*/ 1824 w 2436"/>
                <a:gd name="T43" fmla="*/ 727 h 5531"/>
                <a:gd name="T44" fmla="*/ 1907 w 2436"/>
                <a:gd name="T45" fmla="*/ 924 h 5531"/>
                <a:gd name="T46" fmla="*/ 1907 w 2436"/>
                <a:gd name="T47" fmla="*/ 1105 h 5531"/>
                <a:gd name="T48" fmla="*/ 1754 w 2436"/>
                <a:gd name="T49" fmla="*/ 1350 h 5531"/>
                <a:gd name="T50" fmla="*/ 1205 w 2436"/>
                <a:gd name="T51" fmla="*/ 1940 h 5531"/>
                <a:gd name="T52" fmla="*/ 1166 w 2436"/>
                <a:gd name="T53" fmla="*/ 2051 h 5531"/>
                <a:gd name="T54" fmla="*/ 1199 w 2436"/>
                <a:gd name="T55" fmla="*/ 2265 h 5531"/>
                <a:gd name="T56" fmla="*/ 1300 w 2436"/>
                <a:gd name="T57" fmla="*/ 2288 h 5531"/>
                <a:gd name="T58" fmla="*/ 1274 w 2436"/>
                <a:gd name="T59" fmla="*/ 2046 h 5531"/>
                <a:gd name="T60" fmla="*/ 1425 w 2436"/>
                <a:gd name="T61" fmla="*/ 1856 h 5531"/>
                <a:gd name="T62" fmla="*/ 1809 w 2436"/>
                <a:gd name="T63" fmla="*/ 1537 h 5531"/>
                <a:gd name="T64" fmla="*/ 1842 w 2436"/>
                <a:gd name="T65" fmla="*/ 1423 h 5531"/>
                <a:gd name="T66" fmla="*/ 1983 w 2436"/>
                <a:gd name="T67" fmla="*/ 1317 h 5531"/>
                <a:gd name="T68" fmla="*/ 2040 w 2436"/>
                <a:gd name="T69" fmla="*/ 1512 h 5531"/>
                <a:gd name="T70" fmla="*/ 2003 w 2436"/>
                <a:gd name="T71" fmla="*/ 1689 h 5531"/>
                <a:gd name="T72" fmla="*/ 1728 w 2436"/>
                <a:gd name="T73" fmla="*/ 1953 h 5531"/>
                <a:gd name="T74" fmla="*/ 1536 w 2436"/>
                <a:gd name="T75" fmla="*/ 2151 h 5531"/>
                <a:gd name="T76" fmla="*/ 1601 w 2436"/>
                <a:gd name="T77" fmla="*/ 2459 h 5531"/>
                <a:gd name="T78" fmla="*/ 423 w 2436"/>
                <a:gd name="T79" fmla="*/ 1609 h 5531"/>
                <a:gd name="T80" fmla="*/ 401 w 2436"/>
                <a:gd name="T81" fmla="*/ 1358 h 5531"/>
                <a:gd name="T82" fmla="*/ 491 w 2436"/>
                <a:gd name="T83" fmla="*/ 1097 h 5531"/>
                <a:gd name="T84" fmla="*/ 899 w 2436"/>
                <a:gd name="T85" fmla="*/ 506 h 5531"/>
                <a:gd name="T86" fmla="*/ 1043 w 2436"/>
                <a:gd name="T87" fmla="*/ 248 h 5531"/>
                <a:gd name="T88" fmla="*/ 1066 w 2436"/>
                <a:gd name="T89" fmla="*/ 53 h 5531"/>
                <a:gd name="T90" fmla="*/ 1233 w 2436"/>
                <a:gd name="T91" fmla="*/ 151 h 5531"/>
                <a:gd name="T92" fmla="*/ 1262 w 2436"/>
                <a:gd name="T93" fmla="*/ 339 h 5531"/>
                <a:gd name="T94" fmla="*/ 1215 w 2436"/>
                <a:gd name="T95" fmla="*/ 523 h 5531"/>
                <a:gd name="T96" fmla="*/ 993 w 2436"/>
                <a:gd name="T97" fmla="*/ 855 h 5531"/>
                <a:gd name="T98" fmla="*/ 624 w 2436"/>
                <a:gd name="T99" fmla="*/ 1359 h 5531"/>
                <a:gd name="T100" fmla="*/ 525 w 2436"/>
                <a:gd name="T101" fmla="*/ 1581 h 5531"/>
                <a:gd name="T102" fmla="*/ 1430 w 2436"/>
                <a:gd name="T103" fmla="*/ 5531 h 5531"/>
                <a:gd name="T104" fmla="*/ 1148 w 2436"/>
                <a:gd name="T105" fmla="*/ 3342 h 5531"/>
                <a:gd name="T106" fmla="*/ 1395 w 2436"/>
                <a:gd name="T107" fmla="*/ 3320 h 5531"/>
                <a:gd name="T108" fmla="*/ 1066 w 2436"/>
                <a:gd name="T109" fmla="*/ 3199 h 5531"/>
                <a:gd name="T110" fmla="*/ 714 w 2436"/>
                <a:gd name="T111" fmla="*/ 3113 h 5531"/>
                <a:gd name="T112" fmla="*/ 357 w 2436"/>
                <a:gd name="T113" fmla="*/ 2913 h 5531"/>
                <a:gd name="T114" fmla="*/ 124 w 2436"/>
                <a:gd name="T115" fmla="*/ 2699 h 5531"/>
                <a:gd name="T116" fmla="*/ 2436 w 2436"/>
                <a:gd name="T117" fmla="*/ 2535 h 5531"/>
                <a:gd name="T118" fmla="*/ 2204 w 2436"/>
                <a:gd name="T119" fmla="*/ 2822 h 5531"/>
                <a:gd name="T120" fmla="*/ 1917 w 2436"/>
                <a:gd name="T121" fmla="*/ 3031 h 5531"/>
                <a:gd name="T122" fmla="*/ 1629 w 2436"/>
                <a:gd name="T123" fmla="*/ 3150 h 5531"/>
                <a:gd name="T124" fmla="*/ 1289 w 2436"/>
                <a:gd name="T125" fmla="*/ 3205 h 5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6" h="5531">
                  <a:moveTo>
                    <a:pt x="1444" y="271"/>
                  </a:moveTo>
                  <a:lnTo>
                    <a:pt x="1463" y="289"/>
                  </a:lnTo>
                  <a:lnTo>
                    <a:pt x="1472" y="299"/>
                  </a:lnTo>
                  <a:lnTo>
                    <a:pt x="1480" y="308"/>
                  </a:lnTo>
                  <a:lnTo>
                    <a:pt x="1496" y="327"/>
                  </a:lnTo>
                  <a:lnTo>
                    <a:pt x="1503" y="337"/>
                  </a:lnTo>
                  <a:lnTo>
                    <a:pt x="1510" y="347"/>
                  </a:lnTo>
                  <a:lnTo>
                    <a:pt x="1523" y="366"/>
                  </a:lnTo>
                  <a:lnTo>
                    <a:pt x="1535" y="386"/>
                  </a:lnTo>
                  <a:lnTo>
                    <a:pt x="1541" y="397"/>
                  </a:lnTo>
                  <a:lnTo>
                    <a:pt x="1546" y="407"/>
                  </a:lnTo>
                  <a:lnTo>
                    <a:pt x="1556" y="427"/>
                  </a:lnTo>
                  <a:lnTo>
                    <a:pt x="1564" y="447"/>
                  </a:lnTo>
                  <a:lnTo>
                    <a:pt x="1571" y="469"/>
                  </a:lnTo>
                  <a:lnTo>
                    <a:pt x="1577" y="489"/>
                  </a:lnTo>
                  <a:lnTo>
                    <a:pt x="1583" y="510"/>
                  </a:lnTo>
                  <a:lnTo>
                    <a:pt x="1588" y="530"/>
                  </a:lnTo>
                  <a:lnTo>
                    <a:pt x="1592" y="551"/>
                  </a:lnTo>
                  <a:lnTo>
                    <a:pt x="1594" y="571"/>
                  </a:lnTo>
                  <a:lnTo>
                    <a:pt x="1596" y="591"/>
                  </a:lnTo>
                  <a:lnTo>
                    <a:pt x="1598" y="611"/>
                  </a:lnTo>
                  <a:lnTo>
                    <a:pt x="1598" y="630"/>
                  </a:lnTo>
                  <a:lnTo>
                    <a:pt x="1598" y="649"/>
                  </a:lnTo>
                  <a:lnTo>
                    <a:pt x="1598" y="667"/>
                  </a:lnTo>
                  <a:lnTo>
                    <a:pt x="1596" y="685"/>
                  </a:lnTo>
                  <a:lnTo>
                    <a:pt x="1594" y="703"/>
                  </a:lnTo>
                  <a:lnTo>
                    <a:pt x="1592" y="720"/>
                  </a:lnTo>
                  <a:lnTo>
                    <a:pt x="1589" y="735"/>
                  </a:lnTo>
                  <a:lnTo>
                    <a:pt x="1587" y="751"/>
                  </a:lnTo>
                  <a:lnTo>
                    <a:pt x="1583" y="765"/>
                  </a:lnTo>
                  <a:lnTo>
                    <a:pt x="1576" y="792"/>
                  </a:lnTo>
                  <a:lnTo>
                    <a:pt x="1572" y="804"/>
                  </a:lnTo>
                  <a:lnTo>
                    <a:pt x="1568" y="815"/>
                  </a:lnTo>
                  <a:lnTo>
                    <a:pt x="1564" y="824"/>
                  </a:lnTo>
                  <a:lnTo>
                    <a:pt x="1559" y="833"/>
                  </a:lnTo>
                  <a:lnTo>
                    <a:pt x="1551" y="851"/>
                  </a:lnTo>
                  <a:lnTo>
                    <a:pt x="1540" y="869"/>
                  </a:lnTo>
                  <a:lnTo>
                    <a:pt x="1529" y="887"/>
                  </a:lnTo>
                  <a:lnTo>
                    <a:pt x="1518" y="905"/>
                  </a:lnTo>
                  <a:lnTo>
                    <a:pt x="1494" y="942"/>
                  </a:lnTo>
                  <a:lnTo>
                    <a:pt x="1469" y="980"/>
                  </a:lnTo>
                  <a:lnTo>
                    <a:pt x="1443" y="1017"/>
                  </a:lnTo>
                  <a:lnTo>
                    <a:pt x="1430" y="1035"/>
                  </a:lnTo>
                  <a:lnTo>
                    <a:pt x="1415" y="1055"/>
                  </a:lnTo>
                  <a:lnTo>
                    <a:pt x="1388" y="1091"/>
                  </a:lnTo>
                  <a:lnTo>
                    <a:pt x="1360" y="1125"/>
                  </a:lnTo>
                  <a:lnTo>
                    <a:pt x="1307" y="1191"/>
                  </a:lnTo>
                  <a:lnTo>
                    <a:pt x="1259" y="1249"/>
                  </a:lnTo>
                  <a:lnTo>
                    <a:pt x="1221" y="1295"/>
                  </a:lnTo>
                  <a:lnTo>
                    <a:pt x="1193" y="1327"/>
                  </a:lnTo>
                  <a:lnTo>
                    <a:pt x="1174" y="1350"/>
                  </a:lnTo>
                  <a:lnTo>
                    <a:pt x="1151" y="1376"/>
                  </a:lnTo>
                  <a:lnTo>
                    <a:pt x="1097" y="1435"/>
                  </a:lnTo>
                  <a:lnTo>
                    <a:pt x="1037" y="1503"/>
                  </a:lnTo>
                  <a:lnTo>
                    <a:pt x="1005" y="1539"/>
                  </a:lnTo>
                  <a:lnTo>
                    <a:pt x="974" y="1577"/>
                  </a:lnTo>
                  <a:lnTo>
                    <a:pt x="958" y="1596"/>
                  </a:lnTo>
                  <a:lnTo>
                    <a:pt x="942" y="1614"/>
                  </a:lnTo>
                  <a:lnTo>
                    <a:pt x="914" y="1651"/>
                  </a:lnTo>
                  <a:lnTo>
                    <a:pt x="886" y="1688"/>
                  </a:lnTo>
                  <a:lnTo>
                    <a:pt x="873" y="1707"/>
                  </a:lnTo>
                  <a:lnTo>
                    <a:pt x="861" y="1725"/>
                  </a:lnTo>
                  <a:lnTo>
                    <a:pt x="850" y="1742"/>
                  </a:lnTo>
                  <a:lnTo>
                    <a:pt x="839" y="1760"/>
                  </a:lnTo>
                  <a:lnTo>
                    <a:pt x="834" y="1769"/>
                  </a:lnTo>
                  <a:lnTo>
                    <a:pt x="830" y="1777"/>
                  </a:lnTo>
                  <a:lnTo>
                    <a:pt x="821" y="1794"/>
                  </a:lnTo>
                  <a:lnTo>
                    <a:pt x="814" y="1809"/>
                  </a:lnTo>
                  <a:lnTo>
                    <a:pt x="808" y="1825"/>
                  </a:lnTo>
                  <a:lnTo>
                    <a:pt x="803" y="1841"/>
                  </a:lnTo>
                  <a:lnTo>
                    <a:pt x="800" y="1855"/>
                  </a:lnTo>
                  <a:lnTo>
                    <a:pt x="796" y="1879"/>
                  </a:lnTo>
                  <a:lnTo>
                    <a:pt x="795" y="1891"/>
                  </a:lnTo>
                  <a:lnTo>
                    <a:pt x="794" y="1904"/>
                  </a:lnTo>
                  <a:lnTo>
                    <a:pt x="792" y="1916"/>
                  </a:lnTo>
                  <a:lnTo>
                    <a:pt x="792" y="1929"/>
                  </a:lnTo>
                  <a:lnTo>
                    <a:pt x="792" y="1957"/>
                  </a:lnTo>
                  <a:lnTo>
                    <a:pt x="792" y="1983"/>
                  </a:lnTo>
                  <a:lnTo>
                    <a:pt x="795" y="2011"/>
                  </a:lnTo>
                  <a:lnTo>
                    <a:pt x="797" y="2037"/>
                  </a:lnTo>
                  <a:lnTo>
                    <a:pt x="800" y="2064"/>
                  </a:lnTo>
                  <a:lnTo>
                    <a:pt x="803" y="2090"/>
                  </a:lnTo>
                  <a:lnTo>
                    <a:pt x="808" y="2115"/>
                  </a:lnTo>
                  <a:lnTo>
                    <a:pt x="812" y="2138"/>
                  </a:lnTo>
                  <a:lnTo>
                    <a:pt x="816" y="2161"/>
                  </a:lnTo>
                  <a:lnTo>
                    <a:pt x="820" y="2181"/>
                  </a:lnTo>
                  <a:lnTo>
                    <a:pt x="824" y="2201"/>
                  </a:lnTo>
                  <a:lnTo>
                    <a:pt x="831" y="2231"/>
                  </a:lnTo>
                  <a:lnTo>
                    <a:pt x="660" y="2231"/>
                  </a:lnTo>
                  <a:lnTo>
                    <a:pt x="642" y="2184"/>
                  </a:lnTo>
                  <a:lnTo>
                    <a:pt x="634" y="2157"/>
                  </a:lnTo>
                  <a:lnTo>
                    <a:pt x="624" y="2130"/>
                  </a:lnTo>
                  <a:lnTo>
                    <a:pt x="616" y="2100"/>
                  </a:lnTo>
                  <a:lnTo>
                    <a:pt x="608" y="2067"/>
                  </a:lnTo>
                  <a:lnTo>
                    <a:pt x="599" y="2035"/>
                  </a:lnTo>
                  <a:lnTo>
                    <a:pt x="592" y="1999"/>
                  </a:lnTo>
                  <a:lnTo>
                    <a:pt x="586" y="1963"/>
                  </a:lnTo>
                  <a:lnTo>
                    <a:pt x="580" y="1926"/>
                  </a:lnTo>
                  <a:lnTo>
                    <a:pt x="579" y="1907"/>
                  </a:lnTo>
                  <a:lnTo>
                    <a:pt x="576" y="1886"/>
                  </a:lnTo>
                  <a:lnTo>
                    <a:pt x="575" y="1867"/>
                  </a:lnTo>
                  <a:lnTo>
                    <a:pt x="575" y="1847"/>
                  </a:lnTo>
                  <a:lnTo>
                    <a:pt x="574" y="1826"/>
                  </a:lnTo>
                  <a:lnTo>
                    <a:pt x="574" y="1806"/>
                  </a:lnTo>
                  <a:lnTo>
                    <a:pt x="576" y="1764"/>
                  </a:lnTo>
                  <a:lnTo>
                    <a:pt x="578" y="1742"/>
                  </a:lnTo>
                  <a:lnTo>
                    <a:pt x="580" y="1721"/>
                  </a:lnTo>
                  <a:lnTo>
                    <a:pt x="586" y="1677"/>
                  </a:lnTo>
                  <a:lnTo>
                    <a:pt x="590" y="1661"/>
                  </a:lnTo>
                  <a:lnTo>
                    <a:pt x="594" y="1644"/>
                  </a:lnTo>
                  <a:lnTo>
                    <a:pt x="600" y="1627"/>
                  </a:lnTo>
                  <a:lnTo>
                    <a:pt x="606" y="1609"/>
                  </a:lnTo>
                  <a:lnTo>
                    <a:pt x="615" y="1591"/>
                  </a:lnTo>
                  <a:lnTo>
                    <a:pt x="623" y="1572"/>
                  </a:lnTo>
                  <a:lnTo>
                    <a:pt x="633" y="1554"/>
                  </a:lnTo>
                  <a:lnTo>
                    <a:pt x="642" y="1535"/>
                  </a:lnTo>
                  <a:lnTo>
                    <a:pt x="664" y="1496"/>
                  </a:lnTo>
                  <a:lnTo>
                    <a:pt x="676" y="1478"/>
                  </a:lnTo>
                  <a:lnTo>
                    <a:pt x="688" y="1459"/>
                  </a:lnTo>
                  <a:lnTo>
                    <a:pt x="713" y="1422"/>
                  </a:lnTo>
                  <a:lnTo>
                    <a:pt x="740" y="1385"/>
                  </a:lnTo>
                  <a:lnTo>
                    <a:pt x="766" y="1350"/>
                  </a:lnTo>
                  <a:lnTo>
                    <a:pt x="792" y="1316"/>
                  </a:lnTo>
                  <a:lnTo>
                    <a:pt x="840" y="1257"/>
                  </a:lnTo>
                  <a:lnTo>
                    <a:pt x="879" y="1212"/>
                  </a:lnTo>
                  <a:lnTo>
                    <a:pt x="904" y="1183"/>
                  </a:lnTo>
                  <a:lnTo>
                    <a:pt x="941" y="1140"/>
                  </a:lnTo>
                  <a:lnTo>
                    <a:pt x="988" y="1085"/>
                  </a:lnTo>
                  <a:lnTo>
                    <a:pt x="1098" y="950"/>
                  </a:lnTo>
                  <a:lnTo>
                    <a:pt x="1157" y="879"/>
                  </a:lnTo>
                  <a:lnTo>
                    <a:pt x="1212" y="811"/>
                  </a:lnTo>
                  <a:lnTo>
                    <a:pt x="1262" y="750"/>
                  </a:lnTo>
                  <a:lnTo>
                    <a:pt x="1301" y="698"/>
                  </a:lnTo>
                  <a:lnTo>
                    <a:pt x="1311" y="686"/>
                  </a:lnTo>
                  <a:lnTo>
                    <a:pt x="1319" y="673"/>
                  </a:lnTo>
                  <a:lnTo>
                    <a:pt x="1336" y="649"/>
                  </a:lnTo>
                  <a:lnTo>
                    <a:pt x="1342" y="638"/>
                  </a:lnTo>
                  <a:lnTo>
                    <a:pt x="1349" y="626"/>
                  </a:lnTo>
                  <a:lnTo>
                    <a:pt x="1360" y="605"/>
                  </a:lnTo>
                  <a:lnTo>
                    <a:pt x="1364" y="594"/>
                  </a:lnTo>
                  <a:lnTo>
                    <a:pt x="1368" y="583"/>
                  </a:lnTo>
                  <a:lnTo>
                    <a:pt x="1374" y="563"/>
                  </a:lnTo>
                  <a:lnTo>
                    <a:pt x="1377" y="553"/>
                  </a:lnTo>
                  <a:lnTo>
                    <a:pt x="1378" y="542"/>
                  </a:lnTo>
                  <a:lnTo>
                    <a:pt x="1380" y="523"/>
                  </a:lnTo>
                  <a:lnTo>
                    <a:pt x="1380" y="504"/>
                  </a:lnTo>
                  <a:lnTo>
                    <a:pt x="1379" y="493"/>
                  </a:lnTo>
                  <a:lnTo>
                    <a:pt x="1378" y="483"/>
                  </a:lnTo>
                  <a:lnTo>
                    <a:pt x="1376" y="475"/>
                  </a:lnTo>
                  <a:lnTo>
                    <a:pt x="1374" y="465"/>
                  </a:lnTo>
                  <a:lnTo>
                    <a:pt x="1371" y="456"/>
                  </a:lnTo>
                  <a:lnTo>
                    <a:pt x="1368" y="446"/>
                  </a:lnTo>
                  <a:lnTo>
                    <a:pt x="1365" y="437"/>
                  </a:lnTo>
                  <a:lnTo>
                    <a:pt x="1360" y="427"/>
                  </a:lnTo>
                  <a:lnTo>
                    <a:pt x="1352" y="407"/>
                  </a:lnTo>
                  <a:lnTo>
                    <a:pt x="1341" y="387"/>
                  </a:lnTo>
                  <a:lnTo>
                    <a:pt x="1328" y="367"/>
                  </a:lnTo>
                  <a:lnTo>
                    <a:pt x="1334" y="363"/>
                  </a:lnTo>
                  <a:lnTo>
                    <a:pt x="1347" y="353"/>
                  </a:lnTo>
                  <a:lnTo>
                    <a:pt x="1386" y="319"/>
                  </a:lnTo>
                  <a:lnTo>
                    <a:pt x="1444" y="271"/>
                  </a:lnTo>
                  <a:close/>
                  <a:moveTo>
                    <a:pt x="1264" y="2459"/>
                  </a:moveTo>
                  <a:lnTo>
                    <a:pt x="969" y="2459"/>
                  </a:lnTo>
                  <a:lnTo>
                    <a:pt x="946" y="2390"/>
                  </a:lnTo>
                  <a:lnTo>
                    <a:pt x="934" y="2354"/>
                  </a:lnTo>
                  <a:lnTo>
                    <a:pt x="923" y="2317"/>
                  </a:lnTo>
                  <a:lnTo>
                    <a:pt x="912" y="2279"/>
                  </a:lnTo>
                  <a:lnTo>
                    <a:pt x="903" y="2241"/>
                  </a:lnTo>
                  <a:lnTo>
                    <a:pt x="894" y="2203"/>
                  </a:lnTo>
                  <a:lnTo>
                    <a:pt x="887" y="2163"/>
                  </a:lnTo>
                  <a:lnTo>
                    <a:pt x="884" y="2144"/>
                  </a:lnTo>
                  <a:lnTo>
                    <a:pt x="881" y="2125"/>
                  </a:lnTo>
                  <a:lnTo>
                    <a:pt x="879" y="2106"/>
                  </a:lnTo>
                  <a:lnTo>
                    <a:pt x="878" y="2085"/>
                  </a:lnTo>
                  <a:lnTo>
                    <a:pt x="876" y="2066"/>
                  </a:lnTo>
                  <a:lnTo>
                    <a:pt x="875" y="2047"/>
                  </a:lnTo>
                  <a:lnTo>
                    <a:pt x="875" y="2028"/>
                  </a:lnTo>
                  <a:lnTo>
                    <a:pt x="875" y="2009"/>
                  </a:lnTo>
                  <a:lnTo>
                    <a:pt x="876" y="1991"/>
                  </a:lnTo>
                  <a:lnTo>
                    <a:pt x="879" y="1971"/>
                  </a:lnTo>
                  <a:lnTo>
                    <a:pt x="881" y="1953"/>
                  </a:lnTo>
                  <a:lnTo>
                    <a:pt x="885" y="1934"/>
                  </a:lnTo>
                  <a:lnTo>
                    <a:pt x="888" y="1916"/>
                  </a:lnTo>
                  <a:lnTo>
                    <a:pt x="893" y="1898"/>
                  </a:lnTo>
                  <a:lnTo>
                    <a:pt x="898" y="1880"/>
                  </a:lnTo>
                  <a:lnTo>
                    <a:pt x="905" y="1863"/>
                  </a:lnTo>
                  <a:lnTo>
                    <a:pt x="914" y="1844"/>
                  </a:lnTo>
                  <a:lnTo>
                    <a:pt x="923" y="1825"/>
                  </a:lnTo>
                  <a:lnTo>
                    <a:pt x="934" y="1806"/>
                  </a:lnTo>
                  <a:lnTo>
                    <a:pt x="946" y="1785"/>
                  </a:lnTo>
                  <a:lnTo>
                    <a:pt x="960" y="1765"/>
                  </a:lnTo>
                  <a:lnTo>
                    <a:pt x="976" y="1743"/>
                  </a:lnTo>
                  <a:lnTo>
                    <a:pt x="992" y="1722"/>
                  </a:lnTo>
                  <a:lnTo>
                    <a:pt x="1010" y="1700"/>
                  </a:lnTo>
                  <a:lnTo>
                    <a:pt x="1028" y="1679"/>
                  </a:lnTo>
                  <a:lnTo>
                    <a:pt x="1047" y="1656"/>
                  </a:lnTo>
                  <a:lnTo>
                    <a:pt x="1067" y="1633"/>
                  </a:lnTo>
                  <a:lnTo>
                    <a:pt x="1089" y="1610"/>
                  </a:lnTo>
                  <a:lnTo>
                    <a:pt x="1132" y="1563"/>
                  </a:lnTo>
                  <a:lnTo>
                    <a:pt x="1156" y="1541"/>
                  </a:lnTo>
                  <a:lnTo>
                    <a:pt x="1179" y="1517"/>
                  </a:lnTo>
                  <a:lnTo>
                    <a:pt x="1227" y="1469"/>
                  </a:lnTo>
                  <a:lnTo>
                    <a:pt x="1276" y="1421"/>
                  </a:lnTo>
                  <a:lnTo>
                    <a:pt x="1376" y="1323"/>
                  </a:lnTo>
                  <a:lnTo>
                    <a:pt x="1425" y="1275"/>
                  </a:lnTo>
                  <a:lnTo>
                    <a:pt x="1472" y="1227"/>
                  </a:lnTo>
                  <a:lnTo>
                    <a:pt x="1517" y="1179"/>
                  </a:lnTo>
                  <a:lnTo>
                    <a:pt x="1539" y="1157"/>
                  </a:lnTo>
                  <a:lnTo>
                    <a:pt x="1560" y="1133"/>
                  </a:lnTo>
                  <a:lnTo>
                    <a:pt x="1571" y="1119"/>
                  </a:lnTo>
                  <a:lnTo>
                    <a:pt x="1582" y="1106"/>
                  </a:lnTo>
                  <a:lnTo>
                    <a:pt x="1601" y="1080"/>
                  </a:lnTo>
                  <a:lnTo>
                    <a:pt x="1619" y="1055"/>
                  </a:lnTo>
                  <a:lnTo>
                    <a:pt x="1628" y="1043"/>
                  </a:lnTo>
                  <a:lnTo>
                    <a:pt x="1635" y="1031"/>
                  </a:lnTo>
                  <a:lnTo>
                    <a:pt x="1642" y="1019"/>
                  </a:lnTo>
                  <a:lnTo>
                    <a:pt x="1648" y="1007"/>
                  </a:lnTo>
                  <a:lnTo>
                    <a:pt x="1660" y="984"/>
                  </a:lnTo>
                  <a:lnTo>
                    <a:pt x="1665" y="973"/>
                  </a:lnTo>
                  <a:lnTo>
                    <a:pt x="1670" y="962"/>
                  </a:lnTo>
                  <a:lnTo>
                    <a:pt x="1674" y="950"/>
                  </a:lnTo>
                  <a:lnTo>
                    <a:pt x="1678" y="939"/>
                  </a:lnTo>
                  <a:lnTo>
                    <a:pt x="1683" y="918"/>
                  </a:lnTo>
                  <a:lnTo>
                    <a:pt x="1684" y="907"/>
                  </a:lnTo>
                  <a:lnTo>
                    <a:pt x="1685" y="896"/>
                  </a:lnTo>
                  <a:lnTo>
                    <a:pt x="1686" y="885"/>
                  </a:lnTo>
                  <a:lnTo>
                    <a:pt x="1686" y="875"/>
                  </a:lnTo>
                  <a:lnTo>
                    <a:pt x="1684" y="853"/>
                  </a:lnTo>
                  <a:lnTo>
                    <a:pt x="1683" y="842"/>
                  </a:lnTo>
                  <a:lnTo>
                    <a:pt x="1680" y="831"/>
                  </a:lnTo>
                  <a:lnTo>
                    <a:pt x="1677" y="819"/>
                  </a:lnTo>
                  <a:lnTo>
                    <a:pt x="1673" y="809"/>
                  </a:lnTo>
                  <a:lnTo>
                    <a:pt x="1668" y="798"/>
                  </a:lnTo>
                  <a:lnTo>
                    <a:pt x="1664" y="786"/>
                  </a:lnTo>
                  <a:lnTo>
                    <a:pt x="1658" y="774"/>
                  </a:lnTo>
                  <a:lnTo>
                    <a:pt x="1652" y="762"/>
                  </a:lnTo>
                  <a:lnTo>
                    <a:pt x="1769" y="665"/>
                  </a:lnTo>
                  <a:lnTo>
                    <a:pt x="1780" y="675"/>
                  </a:lnTo>
                  <a:lnTo>
                    <a:pt x="1792" y="687"/>
                  </a:lnTo>
                  <a:lnTo>
                    <a:pt x="1803" y="699"/>
                  </a:lnTo>
                  <a:lnTo>
                    <a:pt x="1814" y="713"/>
                  </a:lnTo>
                  <a:lnTo>
                    <a:pt x="1824" y="727"/>
                  </a:lnTo>
                  <a:lnTo>
                    <a:pt x="1834" y="743"/>
                  </a:lnTo>
                  <a:lnTo>
                    <a:pt x="1844" y="758"/>
                  </a:lnTo>
                  <a:lnTo>
                    <a:pt x="1853" y="775"/>
                  </a:lnTo>
                  <a:lnTo>
                    <a:pt x="1862" y="792"/>
                  </a:lnTo>
                  <a:lnTo>
                    <a:pt x="1870" y="809"/>
                  </a:lnTo>
                  <a:lnTo>
                    <a:pt x="1878" y="828"/>
                  </a:lnTo>
                  <a:lnTo>
                    <a:pt x="1884" y="846"/>
                  </a:lnTo>
                  <a:lnTo>
                    <a:pt x="1892" y="865"/>
                  </a:lnTo>
                  <a:lnTo>
                    <a:pt x="1898" y="884"/>
                  </a:lnTo>
                  <a:lnTo>
                    <a:pt x="1902" y="903"/>
                  </a:lnTo>
                  <a:lnTo>
                    <a:pt x="1907" y="924"/>
                  </a:lnTo>
                  <a:lnTo>
                    <a:pt x="1911" y="944"/>
                  </a:lnTo>
                  <a:lnTo>
                    <a:pt x="1912" y="954"/>
                  </a:lnTo>
                  <a:lnTo>
                    <a:pt x="1913" y="965"/>
                  </a:lnTo>
                  <a:lnTo>
                    <a:pt x="1916" y="984"/>
                  </a:lnTo>
                  <a:lnTo>
                    <a:pt x="1917" y="1004"/>
                  </a:lnTo>
                  <a:lnTo>
                    <a:pt x="1917" y="1025"/>
                  </a:lnTo>
                  <a:lnTo>
                    <a:pt x="1916" y="1045"/>
                  </a:lnTo>
                  <a:lnTo>
                    <a:pt x="1916" y="1056"/>
                  </a:lnTo>
                  <a:lnTo>
                    <a:pt x="1914" y="1065"/>
                  </a:lnTo>
                  <a:lnTo>
                    <a:pt x="1911" y="1086"/>
                  </a:lnTo>
                  <a:lnTo>
                    <a:pt x="1907" y="1105"/>
                  </a:lnTo>
                  <a:lnTo>
                    <a:pt x="1902" y="1125"/>
                  </a:lnTo>
                  <a:lnTo>
                    <a:pt x="1896" y="1145"/>
                  </a:lnTo>
                  <a:lnTo>
                    <a:pt x="1889" y="1163"/>
                  </a:lnTo>
                  <a:lnTo>
                    <a:pt x="1881" y="1182"/>
                  </a:lnTo>
                  <a:lnTo>
                    <a:pt x="1871" y="1200"/>
                  </a:lnTo>
                  <a:lnTo>
                    <a:pt x="1866" y="1208"/>
                  </a:lnTo>
                  <a:lnTo>
                    <a:pt x="1860" y="1217"/>
                  </a:lnTo>
                  <a:lnTo>
                    <a:pt x="1848" y="1233"/>
                  </a:lnTo>
                  <a:lnTo>
                    <a:pt x="1817" y="1273"/>
                  </a:lnTo>
                  <a:lnTo>
                    <a:pt x="1786" y="1311"/>
                  </a:lnTo>
                  <a:lnTo>
                    <a:pt x="1754" y="1350"/>
                  </a:lnTo>
                  <a:lnTo>
                    <a:pt x="1720" y="1387"/>
                  </a:lnTo>
                  <a:lnTo>
                    <a:pt x="1649" y="1465"/>
                  </a:lnTo>
                  <a:lnTo>
                    <a:pt x="1571" y="1550"/>
                  </a:lnTo>
                  <a:lnTo>
                    <a:pt x="1530" y="1593"/>
                  </a:lnTo>
                  <a:lnTo>
                    <a:pt x="1490" y="1635"/>
                  </a:lnTo>
                  <a:lnTo>
                    <a:pt x="1404" y="1723"/>
                  </a:lnTo>
                  <a:lnTo>
                    <a:pt x="1360" y="1770"/>
                  </a:lnTo>
                  <a:lnTo>
                    <a:pt x="1313" y="1820"/>
                  </a:lnTo>
                  <a:lnTo>
                    <a:pt x="1263" y="1874"/>
                  </a:lnTo>
                  <a:lnTo>
                    <a:pt x="1210" y="1934"/>
                  </a:lnTo>
                  <a:lnTo>
                    <a:pt x="1205" y="1940"/>
                  </a:lnTo>
                  <a:lnTo>
                    <a:pt x="1200" y="1946"/>
                  </a:lnTo>
                  <a:lnTo>
                    <a:pt x="1192" y="1959"/>
                  </a:lnTo>
                  <a:lnTo>
                    <a:pt x="1188" y="1967"/>
                  </a:lnTo>
                  <a:lnTo>
                    <a:pt x="1185" y="1974"/>
                  </a:lnTo>
                  <a:lnTo>
                    <a:pt x="1179" y="1988"/>
                  </a:lnTo>
                  <a:lnTo>
                    <a:pt x="1174" y="2003"/>
                  </a:lnTo>
                  <a:lnTo>
                    <a:pt x="1172" y="2011"/>
                  </a:lnTo>
                  <a:lnTo>
                    <a:pt x="1170" y="2018"/>
                  </a:lnTo>
                  <a:lnTo>
                    <a:pt x="1169" y="2027"/>
                  </a:lnTo>
                  <a:lnTo>
                    <a:pt x="1168" y="2034"/>
                  </a:lnTo>
                  <a:lnTo>
                    <a:pt x="1166" y="2051"/>
                  </a:lnTo>
                  <a:lnTo>
                    <a:pt x="1166" y="2067"/>
                  </a:lnTo>
                  <a:lnTo>
                    <a:pt x="1166" y="2084"/>
                  </a:lnTo>
                  <a:lnTo>
                    <a:pt x="1166" y="2102"/>
                  </a:lnTo>
                  <a:lnTo>
                    <a:pt x="1168" y="2120"/>
                  </a:lnTo>
                  <a:lnTo>
                    <a:pt x="1170" y="2138"/>
                  </a:lnTo>
                  <a:lnTo>
                    <a:pt x="1173" y="2156"/>
                  </a:lnTo>
                  <a:lnTo>
                    <a:pt x="1176" y="2174"/>
                  </a:lnTo>
                  <a:lnTo>
                    <a:pt x="1180" y="2192"/>
                  </a:lnTo>
                  <a:lnTo>
                    <a:pt x="1185" y="2210"/>
                  </a:lnTo>
                  <a:lnTo>
                    <a:pt x="1190" y="2229"/>
                  </a:lnTo>
                  <a:lnTo>
                    <a:pt x="1199" y="2265"/>
                  </a:lnTo>
                  <a:lnTo>
                    <a:pt x="1211" y="2301"/>
                  </a:lnTo>
                  <a:lnTo>
                    <a:pt x="1223" y="2336"/>
                  </a:lnTo>
                  <a:lnTo>
                    <a:pt x="1245" y="2401"/>
                  </a:lnTo>
                  <a:lnTo>
                    <a:pt x="1256" y="2431"/>
                  </a:lnTo>
                  <a:lnTo>
                    <a:pt x="1264" y="2459"/>
                  </a:lnTo>
                  <a:close/>
                  <a:moveTo>
                    <a:pt x="1601" y="2459"/>
                  </a:moveTo>
                  <a:lnTo>
                    <a:pt x="1352" y="2459"/>
                  </a:lnTo>
                  <a:lnTo>
                    <a:pt x="1342" y="2425"/>
                  </a:lnTo>
                  <a:lnTo>
                    <a:pt x="1331" y="2391"/>
                  </a:lnTo>
                  <a:lnTo>
                    <a:pt x="1311" y="2323"/>
                  </a:lnTo>
                  <a:lnTo>
                    <a:pt x="1300" y="2288"/>
                  </a:lnTo>
                  <a:lnTo>
                    <a:pt x="1290" y="2253"/>
                  </a:lnTo>
                  <a:lnTo>
                    <a:pt x="1282" y="2220"/>
                  </a:lnTo>
                  <a:lnTo>
                    <a:pt x="1276" y="2185"/>
                  </a:lnTo>
                  <a:lnTo>
                    <a:pt x="1272" y="2165"/>
                  </a:lnTo>
                  <a:lnTo>
                    <a:pt x="1270" y="2145"/>
                  </a:lnTo>
                  <a:lnTo>
                    <a:pt x="1269" y="2127"/>
                  </a:lnTo>
                  <a:lnTo>
                    <a:pt x="1268" y="2109"/>
                  </a:lnTo>
                  <a:lnTo>
                    <a:pt x="1268" y="2093"/>
                  </a:lnTo>
                  <a:lnTo>
                    <a:pt x="1269" y="2076"/>
                  </a:lnTo>
                  <a:lnTo>
                    <a:pt x="1271" y="2060"/>
                  </a:lnTo>
                  <a:lnTo>
                    <a:pt x="1274" y="2046"/>
                  </a:lnTo>
                  <a:lnTo>
                    <a:pt x="1278" y="2030"/>
                  </a:lnTo>
                  <a:lnTo>
                    <a:pt x="1283" y="2016"/>
                  </a:lnTo>
                  <a:lnTo>
                    <a:pt x="1290" y="2001"/>
                  </a:lnTo>
                  <a:lnTo>
                    <a:pt x="1299" y="1987"/>
                  </a:lnTo>
                  <a:lnTo>
                    <a:pt x="1307" y="1973"/>
                  </a:lnTo>
                  <a:lnTo>
                    <a:pt x="1319" y="1958"/>
                  </a:lnTo>
                  <a:lnTo>
                    <a:pt x="1331" y="1944"/>
                  </a:lnTo>
                  <a:lnTo>
                    <a:pt x="1346" y="1928"/>
                  </a:lnTo>
                  <a:lnTo>
                    <a:pt x="1368" y="1907"/>
                  </a:lnTo>
                  <a:lnTo>
                    <a:pt x="1395" y="1881"/>
                  </a:lnTo>
                  <a:lnTo>
                    <a:pt x="1425" y="1856"/>
                  </a:lnTo>
                  <a:lnTo>
                    <a:pt x="1456" y="1831"/>
                  </a:lnTo>
                  <a:lnTo>
                    <a:pt x="1524" y="1776"/>
                  </a:lnTo>
                  <a:lnTo>
                    <a:pt x="1594" y="1722"/>
                  </a:lnTo>
                  <a:lnTo>
                    <a:pt x="1662" y="1668"/>
                  </a:lnTo>
                  <a:lnTo>
                    <a:pt x="1695" y="1643"/>
                  </a:lnTo>
                  <a:lnTo>
                    <a:pt x="1724" y="1619"/>
                  </a:lnTo>
                  <a:lnTo>
                    <a:pt x="1751" y="1595"/>
                  </a:lnTo>
                  <a:lnTo>
                    <a:pt x="1774" y="1573"/>
                  </a:lnTo>
                  <a:lnTo>
                    <a:pt x="1793" y="1554"/>
                  </a:lnTo>
                  <a:lnTo>
                    <a:pt x="1802" y="1545"/>
                  </a:lnTo>
                  <a:lnTo>
                    <a:pt x="1809" y="1537"/>
                  </a:lnTo>
                  <a:lnTo>
                    <a:pt x="1818" y="1523"/>
                  </a:lnTo>
                  <a:lnTo>
                    <a:pt x="1823" y="1515"/>
                  </a:lnTo>
                  <a:lnTo>
                    <a:pt x="1827" y="1508"/>
                  </a:lnTo>
                  <a:lnTo>
                    <a:pt x="1829" y="1501"/>
                  </a:lnTo>
                  <a:lnTo>
                    <a:pt x="1832" y="1497"/>
                  </a:lnTo>
                  <a:lnTo>
                    <a:pt x="1833" y="1493"/>
                  </a:lnTo>
                  <a:lnTo>
                    <a:pt x="1836" y="1478"/>
                  </a:lnTo>
                  <a:lnTo>
                    <a:pt x="1840" y="1464"/>
                  </a:lnTo>
                  <a:lnTo>
                    <a:pt x="1841" y="1449"/>
                  </a:lnTo>
                  <a:lnTo>
                    <a:pt x="1842" y="1436"/>
                  </a:lnTo>
                  <a:lnTo>
                    <a:pt x="1842" y="1423"/>
                  </a:lnTo>
                  <a:lnTo>
                    <a:pt x="1841" y="1411"/>
                  </a:lnTo>
                  <a:lnTo>
                    <a:pt x="1840" y="1400"/>
                  </a:lnTo>
                  <a:lnTo>
                    <a:pt x="1839" y="1391"/>
                  </a:lnTo>
                  <a:lnTo>
                    <a:pt x="1836" y="1382"/>
                  </a:lnTo>
                  <a:lnTo>
                    <a:pt x="1834" y="1370"/>
                  </a:lnTo>
                  <a:lnTo>
                    <a:pt x="1833" y="1365"/>
                  </a:lnTo>
                  <a:lnTo>
                    <a:pt x="1890" y="1317"/>
                  </a:lnTo>
                  <a:lnTo>
                    <a:pt x="1948" y="1269"/>
                  </a:lnTo>
                  <a:lnTo>
                    <a:pt x="1960" y="1285"/>
                  </a:lnTo>
                  <a:lnTo>
                    <a:pt x="1972" y="1302"/>
                  </a:lnTo>
                  <a:lnTo>
                    <a:pt x="1983" y="1317"/>
                  </a:lnTo>
                  <a:lnTo>
                    <a:pt x="1992" y="1335"/>
                  </a:lnTo>
                  <a:lnTo>
                    <a:pt x="2002" y="1352"/>
                  </a:lnTo>
                  <a:lnTo>
                    <a:pt x="2009" y="1369"/>
                  </a:lnTo>
                  <a:lnTo>
                    <a:pt x="2016" y="1387"/>
                  </a:lnTo>
                  <a:lnTo>
                    <a:pt x="2022" y="1405"/>
                  </a:lnTo>
                  <a:lnTo>
                    <a:pt x="2027" y="1423"/>
                  </a:lnTo>
                  <a:lnTo>
                    <a:pt x="2032" y="1441"/>
                  </a:lnTo>
                  <a:lnTo>
                    <a:pt x="2036" y="1459"/>
                  </a:lnTo>
                  <a:lnTo>
                    <a:pt x="2038" y="1477"/>
                  </a:lnTo>
                  <a:lnTo>
                    <a:pt x="2039" y="1494"/>
                  </a:lnTo>
                  <a:lnTo>
                    <a:pt x="2040" y="1512"/>
                  </a:lnTo>
                  <a:lnTo>
                    <a:pt x="2040" y="1530"/>
                  </a:lnTo>
                  <a:lnTo>
                    <a:pt x="2039" y="1548"/>
                  </a:lnTo>
                  <a:lnTo>
                    <a:pt x="2038" y="1565"/>
                  </a:lnTo>
                  <a:lnTo>
                    <a:pt x="2036" y="1581"/>
                  </a:lnTo>
                  <a:lnTo>
                    <a:pt x="2033" y="1598"/>
                  </a:lnTo>
                  <a:lnTo>
                    <a:pt x="2030" y="1615"/>
                  </a:lnTo>
                  <a:lnTo>
                    <a:pt x="2026" y="1631"/>
                  </a:lnTo>
                  <a:lnTo>
                    <a:pt x="2021" y="1646"/>
                  </a:lnTo>
                  <a:lnTo>
                    <a:pt x="2015" y="1662"/>
                  </a:lnTo>
                  <a:lnTo>
                    <a:pt x="2010" y="1676"/>
                  </a:lnTo>
                  <a:lnTo>
                    <a:pt x="2003" y="1689"/>
                  </a:lnTo>
                  <a:lnTo>
                    <a:pt x="1996" y="1704"/>
                  </a:lnTo>
                  <a:lnTo>
                    <a:pt x="1989" y="1716"/>
                  </a:lnTo>
                  <a:lnTo>
                    <a:pt x="1980" y="1728"/>
                  </a:lnTo>
                  <a:lnTo>
                    <a:pt x="1972" y="1740"/>
                  </a:lnTo>
                  <a:lnTo>
                    <a:pt x="1964" y="1751"/>
                  </a:lnTo>
                  <a:lnTo>
                    <a:pt x="1954" y="1760"/>
                  </a:lnTo>
                  <a:lnTo>
                    <a:pt x="1944" y="1769"/>
                  </a:lnTo>
                  <a:lnTo>
                    <a:pt x="1871" y="1831"/>
                  </a:lnTo>
                  <a:lnTo>
                    <a:pt x="1826" y="1868"/>
                  </a:lnTo>
                  <a:lnTo>
                    <a:pt x="1778" y="1910"/>
                  </a:lnTo>
                  <a:lnTo>
                    <a:pt x="1728" y="1953"/>
                  </a:lnTo>
                  <a:lnTo>
                    <a:pt x="1679" y="1998"/>
                  </a:lnTo>
                  <a:lnTo>
                    <a:pt x="1655" y="2019"/>
                  </a:lnTo>
                  <a:lnTo>
                    <a:pt x="1632" y="2042"/>
                  </a:lnTo>
                  <a:lnTo>
                    <a:pt x="1610" y="2064"/>
                  </a:lnTo>
                  <a:lnTo>
                    <a:pt x="1588" y="2084"/>
                  </a:lnTo>
                  <a:lnTo>
                    <a:pt x="1569" y="2105"/>
                  </a:lnTo>
                  <a:lnTo>
                    <a:pt x="1553" y="2121"/>
                  </a:lnTo>
                  <a:lnTo>
                    <a:pt x="1547" y="2129"/>
                  </a:lnTo>
                  <a:lnTo>
                    <a:pt x="1542" y="2136"/>
                  </a:lnTo>
                  <a:lnTo>
                    <a:pt x="1539" y="2144"/>
                  </a:lnTo>
                  <a:lnTo>
                    <a:pt x="1536" y="2151"/>
                  </a:lnTo>
                  <a:lnTo>
                    <a:pt x="1535" y="2159"/>
                  </a:lnTo>
                  <a:lnTo>
                    <a:pt x="1534" y="2167"/>
                  </a:lnTo>
                  <a:lnTo>
                    <a:pt x="1534" y="2177"/>
                  </a:lnTo>
                  <a:lnTo>
                    <a:pt x="1535" y="2187"/>
                  </a:lnTo>
                  <a:lnTo>
                    <a:pt x="1536" y="2199"/>
                  </a:lnTo>
                  <a:lnTo>
                    <a:pt x="1539" y="2211"/>
                  </a:lnTo>
                  <a:lnTo>
                    <a:pt x="1545" y="2244"/>
                  </a:lnTo>
                  <a:lnTo>
                    <a:pt x="1559" y="2300"/>
                  </a:lnTo>
                  <a:lnTo>
                    <a:pt x="1575" y="2359"/>
                  </a:lnTo>
                  <a:lnTo>
                    <a:pt x="1589" y="2414"/>
                  </a:lnTo>
                  <a:lnTo>
                    <a:pt x="1601" y="2459"/>
                  </a:lnTo>
                  <a:close/>
                  <a:moveTo>
                    <a:pt x="506" y="1777"/>
                  </a:moveTo>
                  <a:lnTo>
                    <a:pt x="494" y="1758"/>
                  </a:lnTo>
                  <a:lnTo>
                    <a:pt x="482" y="1740"/>
                  </a:lnTo>
                  <a:lnTo>
                    <a:pt x="471" y="1722"/>
                  </a:lnTo>
                  <a:lnTo>
                    <a:pt x="461" y="1703"/>
                  </a:lnTo>
                  <a:lnTo>
                    <a:pt x="456" y="1694"/>
                  </a:lnTo>
                  <a:lnTo>
                    <a:pt x="452" y="1685"/>
                  </a:lnTo>
                  <a:lnTo>
                    <a:pt x="443" y="1667"/>
                  </a:lnTo>
                  <a:lnTo>
                    <a:pt x="436" y="1647"/>
                  </a:lnTo>
                  <a:lnTo>
                    <a:pt x="429" y="1628"/>
                  </a:lnTo>
                  <a:lnTo>
                    <a:pt x="423" y="1609"/>
                  </a:lnTo>
                  <a:lnTo>
                    <a:pt x="417" y="1589"/>
                  </a:lnTo>
                  <a:lnTo>
                    <a:pt x="412" y="1569"/>
                  </a:lnTo>
                  <a:lnTo>
                    <a:pt x="408" y="1549"/>
                  </a:lnTo>
                  <a:lnTo>
                    <a:pt x="405" y="1527"/>
                  </a:lnTo>
                  <a:lnTo>
                    <a:pt x="401" y="1506"/>
                  </a:lnTo>
                  <a:lnTo>
                    <a:pt x="399" y="1484"/>
                  </a:lnTo>
                  <a:lnTo>
                    <a:pt x="398" y="1460"/>
                  </a:lnTo>
                  <a:lnTo>
                    <a:pt x="396" y="1435"/>
                  </a:lnTo>
                  <a:lnTo>
                    <a:pt x="396" y="1409"/>
                  </a:lnTo>
                  <a:lnTo>
                    <a:pt x="399" y="1383"/>
                  </a:lnTo>
                  <a:lnTo>
                    <a:pt x="401" y="1358"/>
                  </a:lnTo>
                  <a:lnTo>
                    <a:pt x="405" y="1333"/>
                  </a:lnTo>
                  <a:lnTo>
                    <a:pt x="410" y="1309"/>
                  </a:lnTo>
                  <a:lnTo>
                    <a:pt x="416" y="1284"/>
                  </a:lnTo>
                  <a:lnTo>
                    <a:pt x="422" y="1260"/>
                  </a:lnTo>
                  <a:lnTo>
                    <a:pt x="429" y="1236"/>
                  </a:lnTo>
                  <a:lnTo>
                    <a:pt x="437" y="1212"/>
                  </a:lnTo>
                  <a:lnTo>
                    <a:pt x="447" y="1189"/>
                  </a:lnTo>
                  <a:lnTo>
                    <a:pt x="456" y="1165"/>
                  </a:lnTo>
                  <a:lnTo>
                    <a:pt x="467" y="1142"/>
                  </a:lnTo>
                  <a:lnTo>
                    <a:pt x="479" y="1119"/>
                  </a:lnTo>
                  <a:lnTo>
                    <a:pt x="491" y="1097"/>
                  </a:lnTo>
                  <a:lnTo>
                    <a:pt x="504" y="1074"/>
                  </a:lnTo>
                  <a:lnTo>
                    <a:pt x="531" y="1028"/>
                  </a:lnTo>
                  <a:lnTo>
                    <a:pt x="545" y="1005"/>
                  </a:lnTo>
                  <a:lnTo>
                    <a:pt x="560" y="984"/>
                  </a:lnTo>
                  <a:lnTo>
                    <a:pt x="590" y="939"/>
                  </a:lnTo>
                  <a:lnTo>
                    <a:pt x="621" y="895"/>
                  </a:lnTo>
                  <a:lnTo>
                    <a:pt x="684" y="807"/>
                  </a:lnTo>
                  <a:lnTo>
                    <a:pt x="717" y="763"/>
                  </a:lnTo>
                  <a:lnTo>
                    <a:pt x="748" y="720"/>
                  </a:lnTo>
                  <a:lnTo>
                    <a:pt x="852" y="573"/>
                  </a:lnTo>
                  <a:lnTo>
                    <a:pt x="899" y="506"/>
                  </a:lnTo>
                  <a:lnTo>
                    <a:pt x="942" y="444"/>
                  </a:lnTo>
                  <a:lnTo>
                    <a:pt x="962" y="414"/>
                  </a:lnTo>
                  <a:lnTo>
                    <a:pt x="980" y="386"/>
                  </a:lnTo>
                  <a:lnTo>
                    <a:pt x="995" y="361"/>
                  </a:lnTo>
                  <a:lnTo>
                    <a:pt x="1008" y="336"/>
                  </a:lnTo>
                  <a:lnTo>
                    <a:pt x="1020" y="314"/>
                  </a:lnTo>
                  <a:lnTo>
                    <a:pt x="1030" y="294"/>
                  </a:lnTo>
                  <a:lnTo>
                    <a:pt x="1037" y="276"/>
                  </a:lnTo>
                  <a:lnTo>
                    <a:pt x="1041" y="260"/>
                  </a:lnTo>
                  <a:lnTo>
                    <a:pt x="1042" y="254"/>
                  </a:lnTo>
                  <a:lnTo>
                    <a:pt x="1043" y="248"/>
                  </a:lnTo>
                  <a:lnTo>
                    <a:pt x="1044" y="237"/>
                  </a:lnTo>
                  <a:lnTo>
                    <a:pt x="1044" y="227"/>
                  </a:lnTo>
                  <a:lnTo>
                    <a:pt x="1044" y="216"/>
                  </a:lnTo>
                  <a:lnTo>
                    <a:pt x="1043" y="205"/>
                  </a:lnTo>
                  <a:lnTo>
                    <a:pt x="1042" y="193"/>
                  </a:lnTo>
                  <a:lnTo>
                    <a:pt x="1037" y="173"/>
                  </a:lnTo>
                  <a:lnTo>
                    <a:pt x="1032" y="151"/>
                  </a:lnTo>
                  <a:lnTo>
                    <a:pt x="1025" y="132"/>
                  </a:lnTo>
                  <a:lnTo>
                    <a:pt x="1018" y="115"/>
                  </a:lnTo>
                  <a:lnTo>
                    <a:pt x="1011" y="98"/>
                  </a:lnTo>
                  <a:lnTo>
                    <a:pt x="1066" y="53"/>
                  </a:lnTo>
                  <a:lnTo>
                    <a:pt x="1130" y="0"/>
                  </a:lnTo>
                  <a:lnTo>
                    <a:pt x="1143" y="13"/>
                  </a:lnTo>
                  <a:lnTo>
                    <a:pt x="1156" y="27"/>
                  </a:lnTo>
                  <a:lnTo>
                    <a:pt x="1169" y="42"/>
                  </a:lnTo>
                  <a:lnTo>
                    <a:pt x="1180" y="56"/>
                  </a:lnTo>
                  <a:lnTo>
                    <a:pt x="1191" y="72"/>
                  </a:lnTo>
                  <a:lnTo>
                    <a:pt x="1200" y="86"/>
                  </a:lnTo>
                  <a:lnTo>
                    <a:pt x="1210" y="102"/>
                  </a:lnTo>
                  <a:lnTo>
                    <a:pt x="1218" y="119"/>
                  </a:lnTo>
                  <a:lnTo>
                    <a:pt x="1226" y="134"/>
                  </a:lnTo>
                  <a:lnTo>
                    <a:pt x="1233" y="151"/>
                  </a:lnTo>
                  <a:lnTo>
                    <a:pt x="1239" y="168"/>
                  </a:lnTo>
                  <a:lnTo>
                    <a:pt x="1245" y="185"/>
                  </a:lnTo>
                  <a:lnTo>
                    <a:pt x="1250" y="201"/>
                  </a:lnTo>
                  <a:lnTo>
                    <a:pt x="1253" y="218"/>
                  </a:lnTo>
                  <a:lnTo>
                    <a:pt x="1256" y="235"/>
                  </a:lnTo>
                  <a:lnTo>
                    <a:pt x="1259" y="253"/>
                  </a:lnTo>
                  <a:lnTo>
                    <a:pt x="1260" y="270"/>
                  </a:lnTo>
                  <a:lnTo>
                    <a:pt x="1262" y="288"/>
                  </a:lnTo>
                  <a:lnTo>
                    <a:pt x="1263" y="305"/>
                  </a:lnTo>
                  <a:lnTo>
                    <a:pt x="1263" y="323"/>
                  </a:lnTo>
                  <a:lnTo>
                    <a:pt x="1262" y="339"/>
                  </a:lnTo>
                  <a:lnTo>
                    <a:pt x="1260" y="357"/>
                  </a:lnTo>
                  <a:lnTo>
                    <a:pt x="1258" y="374"/>
                  </a:lnTo>
                  <a:lnTo>
                    <a:pt x="1256" y="392"/>
                  </a:lnTo>
                  <a:lnTo>
                    <a:pt x="1252" y="409"/>
                  </a:lnTo>
                  <a:lnTo>
                    <a:pt x="1248" y="426"/>
                  </a:lnTo>
                  <a:lnTo>
                    <a:pt x="1245" y="443"/>
                  </a:lnTo>
                  <a:lnTo>
                    <a:pt x="1240" y="459"/>
                  </a:lnTo>
                  <a:lnTo>
                    <a:pt x="1234" y="475"/>
                  </a:lnTo>
                  <a:lnTo>
                    <a:pt x="1228" y="492"/>
                  </a:lnTo>
                  <a:lnTo>
                    <a:pt x="1222" y="507"/>
                  </a:lnTo>
                  <a:lnTo>
                    <a:pt x="1215" y="523"/>
                  </a:lnTo>
                  <a:lnTo>
                    <a:pt x="1206" y="540"/>
                  </a:lnTo>
                  <a:lnTo>
                    <a:pt x="1197" y="558"/>
                  </a:lnTo>
                  <a:lnTo>
                    <a:pt x="1178" y="594"/>
                  </a:lnTo>
                  <a:lnTo>
                    <a:pt x="1167" y="611"/>
                  </a:lnTo>
                  <a:lnTo>
                    <a:pt x="1155" y="630"/>
                  </a:lnTo>
                  <a:lnTo>
                    <a:pt x="1132" y="666"/>
                  </a:lnTo>
                  <a:lnTo>
                    <a:pt x="1107" y="703"/>
                  </a:lnTo>
                  <a:lnTo>
                    <a:pt x="1079" y="740"/>
                  </a:lnTo>
                  <a:lnTo>
                    <a:pt x="1052" y="779"/>
                  </a:lnTo>
                  <a:lnTo>
                    <a:pt x="1023" y="817"/>
                  </a:lnTo>
                  <a:lnTo>
                    <a:pt x="993" y="855"/>
                  </a:lnTo>
                  <a:lnTo>
                    <a:pt x="962" y="895"/>
                  </a:lnTo>
                  <a:lnTo>
                    <a:pt x="899" y="974"/>
                  </a:lnTo>
                  <a:lnTo>
                    <a:pt x="837" y="1055"/>
                  </a:lnTo>
                  <a:lnTo>
                    <a:pt x="776" y="1135"/>
                  </a:lnTo>
                  <a:lnTo>
                    <a:pt x="746" y="1176"/>
                  </a:lnTo>
                  <a:lnTo>
                    <a:pt x="717" y="1217"/>
                  </a:lnTo>
                  <a:lnTo>
                    <a:pt x="688" y="1257"/>
                  </a:lnTo>
                  <a:lnTo>
                    <a:pt x="675" y="1278"/>
                  </a:lnTo>
                  <a:lnTo>
                    <a:pt x="662" y="1298"/>
                  </a:lnTo>
                  <a:lnTo>
                    <a:pt x="636" y="1339"/>
                  </a:lnTo>
                  <a:lnTo>
                    <a:pt x="624" y="1359"/>
                  </a:lnTo>
                  <a:lnTo>
                    <a:pt x="612" y="1380"/>
                  </a:lnTo>
                  <a:lnTo>
                    <a:pt x="600" y="1400"/>
                  </a:lnTo>
                  <a:lnTo>
                    <a:pt x="591" y="1421"/>
                  </a:lnTo>
                  <a:lnTo>
                    <a:pt x="580" y="1441"/>
                  </a:lnTo>
                  <a:lnTo>
                    <a:pt x="570" y="1461"/>
                  </a:lnTo>
                  <a:lnTo>
                    <a:pt x="561" y="1481"/>
                  </a:lnTo>
                  <a:lnTo>
                    <a:pt x="552" y="1501"/>
                  </a:lnTo>
                  <a:lnTo>
                    <a:pt x="544" y="1521"/>
                  </a:lnTo>
                  <a:lnTo>
                    <a:pt x="537" y="1542"/>
                  </a:lnTo>
                  <a:lnTo>
                    <a:pt x="531" y="1561"/>
                  </a:lnTo>
                  <a:lnTo>
                    <a:pt x="525" y="1581"/>
                  </a:lnTo>
                  <a:lnTo>
                    <a:pt x="519" y="1602"/>
                  </a:lnTo>
                  <a:lnTo>
                    <a:pt x="514" y="1621"/>
                  </a:lnTo>
                  <a:lnTo>
                    <a:pt x="510" y="1640"/>
                  </a:lnTo>
                  <a:lnTo>
                    <a:pt x="507" y="1661"/>
                  </a:lnTo>
                  <a:lnTo>
                    <a:pt x="504" y="1680"/>
                  </a:lnTo>
                  <a:lnTo>
                    <a:pt x="503" y="1699"/>
                  </a:lnTo>
                  <a:lnTo>
                    <a:pt x="502" y="1719"/>
                  </a:lnTo>
                  <a:lnTo>
                    <a:pt x="503" y="1739"/>
                  </a:lnTo>
                  <a:lnTo>
                    <a:pt x="503" y="1758"/>
                  </a:lnTo>
                  <a:lnTo>
                    <a:pt x="506" y="1777"/>
                  </a:lnTo>
                  <a:close/>
                  <a:moveTo>
                    <a:pt x="1430" y="5531"/>
                  </a:moveTo>
                  <a:lnTo>
                    <a:pt x="1007" y="5531"/>
                  </a:lnTo>
                  <a:lnTo>
                    <a:pt x="1007" y="4975"/>
                  </a:lnTo>
                  <a:lnTo>
                    <a:pt x="1007" y="4419"/>
                  </a:lnTo>
                  <a:lnTo>
                    <a:pt x="1007" y="3864"/>
                  </a:lnTo>
                  <a:lnTo>
                    <a:pt x="1007" y="3309"/>
                  </a:lnTo>
                  <a:lnTo>
                    <a:pt x="1013" y="3311"/>
                  </a:lnTo>
                  <a:lnTo>
                    <a:pt x="1042" y="3319"/>
                  </a:lnTo>
                  <a:lnTo>
                    <a:pt x="1071" y="3326"/>
                  </a:lnTo>
                  <a:lnTo>
                    <a:pt x="1097" y="3332"/>
                  </a:lnTo>
                  <a:lnTo>
                    <a:pt x="1122" y="3337"/>
                  </a:lnTo>
                  <a:lnTo>
                    <a:pt x="1148" y="3342"/>
                  </a:lnTo>
                  <a:lnTo>
                    <a:pt x="1172" y="3344"/>
                  </a:lnTo>
                  <a:lnTo>
                    <a:pt x="1196" y="3347"/>
                  </a:lnTo>
                  <a:lnTo>
                    <a:pt x="1218" y="3348"/>
                  </a:lnTo>
                  <a:lnTo>
                    <a:pt x="1242" y="3347"/>
                  </a:lnTo>
                  <a:lnTo>
                    <a:pt x="1253" y="3347"/>
                  </a:lnTo>
                  <a:lnTo>
                    <a:pt x="1265" y="3345"/>
                  </a:lnTo>
                  <a:lnTo>
                    <a:pt x="1289" y="3343"/>
                  </a:lnTo>
                  <a:lnTo>
                    <a:pt x="1314" y="3339"/>
                  </a:lnTo>
                  <a:lnTo>
                    <a:pt x="1340" y="3335"/>
                  </a:lnTo>
                  <a:lnTo>
                    <a:pt x="1366" y="3327"/>
                  </a:lnTo>
                  <a:lnTo>
                    <a:pt x="1395" y="3320"/>
                  </a:lnTo>
                  <a:lnTo>
                    <a:pt x="1424" y="3312"/>
                  </a:lnTo>
                  <a:lnTo>
                    <a:pt x="1430" y="3309"/>
                  </a:lnTo>
                  <a:lnTo>
                    <a:pt x="1430" y="3864"/>
                  </a:lnTo>
                  <a:lnTo>
                    <a:pt x="1430" y="4419"/>
                  </a:lnTo>
                  <a:lnTo>
                    <a:pt x="1430" y="4975"/>
                  </a:lnTo>
                  <a:lnTo>
                    <a:pt x="1430" y="5531"/>
                  </a:lnTo>
                  <a:close/>
                  <a:moveTo>
                    <a:pt x="1218" y="3207"/>
                  </a:moveTo>
                  <a:lnTo>
                    <a:pt x="1167" y="3206"/>
                  </a:lnTo>
                  <a:lnTo>
                    <a:pt x="1116" y="3204"/>
                  </a:lnTo>
                  <a:lnTo>
                    <a:pt x="1091" y="3201"/>
                  </a:lnTo>
                  <a:lnTo>
                    <a:pt x="1066" y="3199"/>
                  </a:lnTo>
                  <a:lnTo>
                    <a:pt x="1017" y="3193"/>
                  </a:lnTo>
                  <a:lnTo>
                    <a:pt x="992" y="3188"/>
                  </a:lnTo>
                  <a:lnTo>
                    <a:pt x="968" y="3185"/>
                  </a:lnTo>
                  <a:lnTo>
                    <a:pt x="920" y="3175"/>
                  </a:lnTo>
                  <a:lnTo>
                    <a:pt x="896" y="3169"/>
                  </a:lnTo>
                  <a:lnTo>
                    <a:pt x="873" y="3163"/>
                  </a:lnTo>
                  <a:lnTo>
                    <a:pt x="849" y="3157"/>
                  </a:lnTo>
                  <a:lnTo>
                    <a:pt x="826" y="3151"/>
                  </a:lnTo>
                  <a:lnTo>
                    <a:pt x="780" y="3137"/>
                  </a:lnTo>
                  <a:lnTo>
                    <a:pt x="736" y="3121"/>
                  </a:lnTo>
                  <a:lnTo>
                    <a:pt x="714" y="3113"/>
                  </a:lnTo>
                  <a:lnTo>
                    <a:pt x="692" y="3104"/>
                  </a:lnTo>
                  <a:lnTo>
                    <a:pt x="650" y="3086"/>
                  </a:lnTo>
                  <a:lnTo>
                    <a:pt x="608" y="3066"/>
                  </a:lnTo>
                  <a:lnTo>
                    <a:pt x="586" y="3056"/>
                  </a:lnTo>
                  <a:lnTo>
                    <a:pt x="566" y="3045"/>
                  </a:lnTo>
                  <a:lnTo>
                    <a:pt x="526" y="3024"/>
                  </a:lnTo>
                  <a:lnTo>
                    <a:pt x="486" y="3001"/>
                  </a:lnTo>
                  <a:lnTo>
                    <a:pt x="448" y="2977"/>
                  </a:lnTo>
                  <a:lnTo>
                    <a:pt x="411" y="2953"/>
                  </a:lnTo>
                  <a:lnTo>
                    <a:pt x="375" y="2927"/>
                  </a:lnTo>
                  <a:lnTo>
                    <a:pt x="357" y="2913"/>
                  </a:lnTo>
                  <a:lnTo>
                    <a:pt x="339" y="2900"/>
                  </a:lnTo>
                  <a:lnTo>
                    <a:pt x="305" y="2874"/>
                  </a:lnTo>
                  <a:lnTo>
                    <a:pt x="288" y="2859"/>
                  </a:lnTo>
                  <a:lnTo>
                    <a:pt x="272" y="2846"/>
                  </a:lnTo>
                  <a:lnTo>
                    <a:pt x="240" y="2817"/>
                  </a:lnTo>
                  <a:lnTo>
                    <a:pt x="209" y="2789"/>
                  </a:lnTo>
                  <a:lnTo>
                    <a:pt x="195" y="2773"/>
                  </a:lnTo>
                  <a:lnTo>
                    <a:pt x="179" y="2759"/>
                  </a:lnTo>
                  <a:lnTo>
                    <a:pt x="150" y="2729"/>
                  </a:lnTo>
                  <a:lnTo>
                    <a:pt x="137" y="2713"/>
                  </a:lnTo>
                  <a:lnTo>
                    <a:pt x="124" y="2699"/>
                  </a:lnTo>
                  <a:lnTo>
                    <a:pt x="111" y="2683"/>
                  </a:lnTo>
                  <a:lnTo>
                    <a:pt x="98" y="2667"/>
                  </a:lnTo>
                  <a:lnTo>
                    <a:pt x="72" y="2636"/>
                  </a:lnTo>
                  <a:lnTo>
                    <a:pt x="48" y="2605"/>
                  </a:lnTo>
                  <a:lnTo>
                    <a:pt x="26" y="2574"/>
                  </a:lnTo>
                  <a:lnTo>
                    <a:pt x="5" y="2541"/>
                  </a:lnTo>
                  <a:lnTo>
                    <a:pt x="0" y="2535"/>
                  </a:lnTo>
                  <a:lnTo>
                    <a:pt x="609" y="2535"/>
                  </a:lnTo>
                  <a:lnTo>
                    <a:pt x="1218" y="2535"/>
                  </a:lnTo>
                  <a:lnTo>
                    <a:pt x="1827" y="2535"/>
                  </a:lnTo>
                  <a:lnTo>
                    <a:pt x="2436" y="2535"/>
                  </a:lnTo>
                  <a:lnTo>
                    <a:pt x="2432" y="2541"/>
                  </a:lnTo>
                  <a:lnTo>
                    <a:pt x="2420" y="2562"/>
                  </a:lnTo>
                  <a:lnTo>
                    <a:pt x="2406" y="2581"/>
                  </a:lnTo>
                  <a:lnTo>
                    <a:pt x="2381" y="2618"/>
                  </a:lnTo>
                  <a:lnTo>
                    <a:pt x="2354" y="2655"/>
                  </a:lnTo>
                  <a:lnTo>
                    <a:pt x="2325" y="2690"/>
                  </a:lnTo>
                  <a:lnTo>
                    <a:pt x="2296" y="2725"/>
                  </a:lnTo>
                  <a:lnTo>
                    <a:pt x="2266" y="2759"/>
                  </a:lnTo>
                  <a:lnTo>
                    <a:pt x="2250" y="2775"/>
                  </a:lnTo>
                  <a:lnTo>
                    <a:pt x="2235" y="2791"/>
                  </a:lnTo>
                  <a:lnTo>
                    <a:pt x="2204" y="2822"/>
                  </a:lnTo>
                  <a:lnTo>
                    <a:pt x="2170" y="2852"/>
                  </a:lnTo>
                  <a:lnTo>
                    <a:pt x="2136" y="2881"/>
                  </a:lnTo>
                  <a:lnTo>
                    <a:pt x="2120" y="2895"/>
                  </a:lnTo>
                  <a:lnTo>
                    <a:pt x="2102" y="2910"/>
                  </a:lnTo>
                  <a:lnTo>
                    <a:pt x="2067" y="2936"/>
                  </a:lnTo>
                  <a:lnTo>
                    <a:pt x="2049" y="2949"/>
                  </a:lnTo>
                  <a:lnTo>
                    <a:pt x="2031" y="2961"/>
                  </a:lnTo>
                  <a:lnTo>
                    <a:pt x="1994" y="2987"/>
                  </a:lnTo>
                  <a:lnTo>
                    <a:pt x="1955" y="3009"/>
                  </a:lnTo>
                  <a:lnTo>
                    <a:pt x="1936" y="3020"/>
                  </a:lnTo>
                  <a:lnTo>
                    <a:pt x="1917" y="3031"/>
                  </a:lnTo>
                  <a:lnTo>
                    <a:pt x="1898" y="3042"/>
                  </a:lnTo>
                  <a:lnTo>
                    <a:pt x="1877" y="3053"/>
                  </a:lnTo>
                  <a:lnTo>
                    <a:pt x="1838" y="3072"/>
                  </a:lnTo>
                  <a:lnTo>
                    <a:pt x="1797" y="3090"/>
                  </a:lnTo>
                  <a:lnTo>
                    <a:pt x="1776" y="3098"/>
                  </a:lnTo>
                  <a:lnTo>
                    <a:pt x="1756" y="3107"/>
                  </a:lnTo>
                  <a:lnTo>
                    <a:pt x="1736" y="3115"/>
                  </a:lnTo>
                  <a:lnTo>
                    <a:pt x="1714" y="3122"/>
                  </a:lnTo>
                  <a:lnTo>
                    <a:pt x="1694" y="3131"/>
                  </a:lnTo>
                  <a:lnTo>
                    <a:pt x="1672" y="3137"/>
                  </a:lnTo>
                  <a:lnTo>
                    <a:pt x="1629" y="3150"/>
                  </a:lnTo>
                  <a:lnTo>
                    <a:pt x="1586" y="3162"/>
                  </a:lnTo>
                  <a:lnTo>
                    <a:pt x="1541" y="3173"/>
                  </a:lnTo>
                  <a:lnTo>
                    <a:pt x="1518" y="3177"/>
                  </a:lnTo>
                  <a:lnTo>
                    <a:pt x="1497" y="3182"/>
                  </a:lnTo>
                  <a:lnTo>
                    <a:pt x="1451" y="3189"/>
                  </a:lnTo>
                  <a:lnTo>
                    <a:pt x="1428" y="3193"/>
                  </a:lnTo>
                  <a:lnTo>
                    <a:pt x="1406" y="3195"/>
                  </a:lnTo>
                  <a:lnTo>
                    <a:pt x="1359" y="3200"/>
                  </a:lnTo>
                  <a:lnTo>
                    <a:pt x="1336" y="3203"/>
                  </a:lnTo>
                  <a:lnTo>
                    <a:pt x="1313" y="3204"/>
                  </a:lnTo>
                  <a:lnTo>
                    <a:pt x="1289" y="3205"/>
                  </a:lnTo>
                  <a:lnTo>
                    <a:pt x="1265" y="3206"/>
                  </a:lnTo>
                  <a:lnTo>
                    <a:pt x="1242" y="3207"/>
                  </a:lnTo>
                  <a:lnTo>
                    <a:pt x="1218" y="3207"/>
                  </a:ln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noEditPoints="1"/>
            </p:cNvSpPr>
            <p:nvPr userDrawn="1"/>
          </p:nvSpPr>
          <p:spPr bwMode="auto">
            <a:xfrm>
              <a:off x="4694238" y="3829051"/>
              <a:ext cx="2776538" cy="250825"/>
            </a:xfrm>
            <a:custGeom>
              <a:avLst/>
              <a:gdLst>
                <a:gd name="T0" fmla="*/ 10362 w 10493"/>
                <a:gd name="T1" fmla="*/ 658 h 945"/>
                <a:gd name="T2" fmla="*/ 10028 w 10493"/>
                <a:gd name="T3" fmla="*/ 233 h 945"/>
                <a:gd name="T4" fmla="*/ 10067 w 10493"/>
                <a:gd name="T5" fmla="*/ 176 h 945"/>
                <a:gd name="T6" fmla="*/ 10451 w 10493"/>
                <a:gd name="T7" fmla="*/ 629 h 945"/>
                <a:gd name="T8" fmla="*/ 9848 w 10493"/>
                <a:gd name="T9" fmla="*/ 482 h 945"/>
                <a:gd name="T10" fmla="*/ 34 w 10493"/>
                <a:gd name="T11" fmla="*/ 944 h 945"/>
                <a:gd name="T12" fmla="*/ 90 w 10493"/>
                <a:gd name="T13" fmla="*/ 206 h 945"/>
                <a:gd name="T14" fmla="*/ 840 w 10493"/>
                <a:gd name="T15" fmla="*/ 218 h 945"/>
                <a:gd name="T16" fmla="*/ 544 w 10493"/>
                <a:gd name="T17" fmla="*/ 744 h 945"/>
                <a:gd name="T18" fmla="*/ 893 w 10493"/>
                <a:gd name="T19" fmla="*/ 177 h 945"/>
                <a:gd name="T20" fmla="*/ 1495 w 10493"/>
                <a:gd name="T21" fmla="*/ 173 h 945"/>
                <a:gd name="T22" fmla="*/ 1765 w 10493"/>
                <a:gd name="T23" fmla="*/ 167 h 945"/>
                <a:gd name="T24" fmla="*/ 1549 w 10493"/>
                <a:gd name="T25" fmla="*/ 729 h 945"/>
                <a:gd name="T26" fmla="*/ 1601 w 10493"/>
                <a:gd name="T27" fmla="*/ 22 h 945"/>
                <a:gd name="T28" fmla="*/ 1811 w 10493"/>
                <a:gd name="T29" fmla="*/ 75 h 945"/>
                <a:gd name="T30" fmla="*/ 2122 w 10493"/>
                <a:gd name="T31" fmla="*/ 629 h 945"/>
                <a:gd name="T32" fmla="*/ 2447 w 10493"/>
                <a:gd name="T33" fmla="*/ 575 h 945"/>
                <a:gd name="T34" fmla="*/ 2176 w 10493"/>
                <a:gd name="T35" fmla="*/ 212 h 945"/>
                <a:gd name="T36" fmla="*/ 2366 w 10493"/>
                <a:gd name="T37" fmla="*/ 202 h 945"/>
                <a:gd name="T38" fmla="*/ 2430 w 10493"/>
                <a:gd name="T39" fmla="*/ 444 h 945"/>
                <a:gd name="T40" fmla="*/ 2230 w 10493"/>
                <a:gd name="T41" fmla="*/ 789 h 945"/>
                <a:gd name="T42" fmla="*/ 3119 w 10493"/>
                <a:gd name="T43" fmla="*/ 728 h 945"/>
                <a:gd name="T44" fmla="*/ 2693 w 10493"/>
                <a:gd name="T45" fmla="*/ 776 h 945"/>
                <a:gd name="T46" fmla="*/ 2815 w 10493"/>
                <a:gd name="T47" fmla="*/ 173 h 945"/>
                <a:gd name="T48" fmla="*/ 3680 w 10493"/>
                <a:gd name="T49" fmla="*/ 173 h 945"/>
                <a:gd name="T50" fmla="*/ 3359 w 10493"/>
                <a:gd name="T51" fmla="*/ 779 h 945"/>
                <a:gd name="T52" fmla="*/ 3980 w 10493"/>
                <a:gd name="T53" fmla="*/ 203 h 945"/>
                <a:gd name="T54" fmla="*/ 4037 w 10493"/>
                <a:gd name="T55" fmla="*/ 776 h 945"/>
                <a:gd name="T56" fmla="*/ 4310 w 10493"/>
                <a:gd name="T57" fmla="*/ 753 h 945"/>
                <a:gd name="T58" fmla="*/ 4787 w 10493"/>
                <a:gd name="T59" fmla="*/ 746 h 945"/>
                <a:gd name="T60" fmla="*/ 4508 w 10493"/>
                <a:gd name="T61" fmla="*/ 539 h 945"/>
                <a:gd name="T62" fmla="*/ 4572 w 10493"/>
                <a:gd name="T63" fmla="*/ 66 h 945"/>
                <a:gd name="T64" fmla="*/ 4771 w 10493"/>
                <a:gd name="T65" fmla="*/ 14 h 945"/>
                <a:gd name="T66" fmla="*/ 5074 w 10493"/>
                <a:gd name="T67" fmla="*/ 250 h 945"/>
                <a:gd name="T68" fmla="*/ 5581 w 10493"/>
                <a:gd name="T69" fmla="*/ 177 h 945"/>
                <a:gd name="T70" fmla="*/ 5138 w 10493"/>
                <a:gd name="T71" fmla="*/ 748 h 945"/>
                <a:gd name="T72" fmla="*/ 6418 w 10493"/>
                <a:gd name="T73" fmla="*/ 269 h 945"/>
                <a:gd name="T74" fmla="*/ 6167 w 10493"/>
                <a:gd name="T75" fmla="*/ 741 h 945"/>
                <a:gd name="T76" fmla="*/ 6689 w 10493"/>
                <a:gd name="T77" fmla="*/ 218 h 945"/>
                <a:gd name="T78" fmla="*/ 6563 w 10493"/>
                <a:gd name="T79" fmla="*/ 756 h 945"/>
                <a:gd name="T80" fmla="*/ 7243 w 10493"/>
                <a:gd name="T81" fmla="*/ 206 h 945"/>
                <a:gd name="T82" fmla="*/ 7122 w 10493"/>
                <a:gd name="T83" fmla="*/ 744 h 945"/>
                <a:gd name="T84" fmla="*/ 7376 w 10493"/>
                <a:gd name="T85" fmla="*/ 335 h 945"/>
                <a:gd name="T86" fmla="*/ 7980 w 10493"/>
                <a:gd name="T87" fmla="*/ 362 h 945"/>
                <a:gd name="T88" fmla="*/ 7447 w 10493"/>
                <a:gd name="T89" fmla="*/ 720 h 945"/>
                <a:gd name="T90" fmla="*/ 7652 w 10493"/>
                <a:gd name="T91" fmla="*/ 752 h 945"/>
                <a:gd name="T92" fmla="*/ 7756 w 10493"/>
                <a:gd name="T93" fmla="*/ 215 h 945"/>
                <a:gd name="T94" fmla="*/ 8384 w 10493"/>
                <a:gd name="T95" fmla="*/ 176 h 945"/>
                <a:gd name="T96" fmla="*/ 8291 w 10493"/>
                <a:gd name="T97" fmla="*/ 490 h 945"/>
                <a:gd name="T98" fmla="*/ 8291 w 10493"/>
                <a:gd name="T99" fmla="*/ 204 h 945"/>
                <a:gd name="T100" fmla="*/ 8116 w 10493"/>
                <a:gd name="T101" fmla="*/ 723 h 945"/>
                <a:gd name="T102" fmla="*/ 8738 w 10493"/>
                <a:gd name="T103" fmla="*/ 213 h 945"/>
                <a:gd name="T104" fmla="*/ 8640 w 10493"/>
                <a:gd name="T105" fmla="*/ 734 h 945"/>
                <a:gd name="T106" fmla="*/ 8947 w 10493"/>
                <a:gd name="T107" fmla="*/ 734 h 945"/>
                <a:gd name="T108" fmla="*/ 9122 w 10493"/>
                <a:gd name="T109" fmla="*/ 513 h 945"/>
                <a:gd name="T110" fmla="*/ 9109 w 10493"/>
                <a:gd name="T111" fmla="*/ 162 h 945"/>
                <a:gd name="T112" fmla="*/ 8965 w 10493"/>
                <a:gd name="T113" fmla="*/ 243 h 945"/>
                <a:gd name="T114" fmla="*/ 9266 w 10493"/>
                <a:gd name="T115" fmla="*/ 536 h 945"/>
                <a:gd name="T116" fmla="*/ 9808 w 10493"/>
                <a:gd name="T117" fmla="*/ 173 h 945"/>
                <a:gd name="T118" fmla="*/ 9685 w 10493"/>
                <a:gd name="T119" fmla="*/ 776 h 945"/>
                <a:gd name="T120" fmla="*/ 9336 w 10493"/>
                <a:gd name="T121" fmla="*/ 3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93" h="945">
                  <a:moveTo>
                    <a:pt x="9936" y="454"/>
                  </a:moveTo>
                  <a:lnTo>
                    <a:pt x="9937" y="480"/>
                  </a:lnTo>
                  <a:lnTo>
                    <a:pt x="9941" y="508"/>
                  </a:lnTo>
                  <a:lnTo>
                    <a:pt x="9946" y="536"/>
                  </a:lnTo>
                  <a:lnTo>
                    <a:pt x="9954" y="566"/>
                  </a:lnTo>
                  <a:lnTo>
                    <a:pt x="9962" y="594"/>
                  </a:lnTo>
                  <a:lnTo>
                    <a:pt x="9974" y="621"/>
                  </a:lnTo>
                  <a:lnTo>
                    <a:pt x="9988" y="646"/>
                  </a:lnTo>
                  <a:lnTo>
                    <a:pt x="10003" y="668"/>
                  </a:lnTo>
                  <a:lnTo>
                    <a:pt x="10021" y="688"/>
                  </a:lnTo>
                  <a:lnTo>
                    <a:pt x="10039" y="706"/>
                  </a:lnTo>
                  <a:lnTo>
                    <a:pt x="10060" y="720"/>
                  </a:lnTo>
                  <a:lnTo>
                    <a:pt x="10081" y="731"/>
                  </a:lnTo>
                  <a:lnTo>
                    <a:pt x="10104" y="741"/>
                  </a:lnTo>
                  <a:lnTo>
                    <a:pt x="10128" y="748"/>
                  </a:lnTo>
                  <a:lnTo>
                    <a:pt x="10153" y="752"/>
                  </a:lnTo>
                  <a:lnTo>
                    <a:pt x="10181" y="753"/>
                  </a:lnTo>
                  <a:lnTo>
                    <a:pt x="10212" y="750"/>
                  </a:lnTo>
                  <a:lnTo>
                    <a:pt x="10243" y="746"/>
                  </a:lnTo>
                  <a:lnTo>
                    <a:pt x="10271" y="736"/>
                  </a:lnTo>
                  <a:lnTo>
                    <a:pt x="10298" y="723"/>
                  </a:lnTo>
                  <a:lnTo>
                    <a:pt x="10322" y="705"/>
                  </a:lnTo>
                  <a:lnTo>
                    <a:pt x="10343" y="683"/>
                  </a:lnTo>
                  <a:lnTo>
                    <a:pt x="10362" y="658"/>
                  </a:lnTo>
                  <a:lnTo>
                    <a:pt x="10369" y="644"/>
                  </a:lnTo>
                  <a:lnTo>
                    <a:pt x="10376" y="628"/>
                  </a:lnTo>
                  <a:lnTo>
                    <a:pt x="10388" y="596"/>
                  </a:lnTo>
                  <a:lnTo>
                    <a:pt x="10397" y="561"/>
                  </a:lnTo>
                  <a:lnTo>
                    <a:pt x="10402" y="524"/>
                  </a:lnTo>
                  <a:lnTo>
                    <a:pt x="10403" y="485"/>
                  </a:lnTo>
                  <a:lnTo>
                    <a:pt x="10402" y="443"/>
                  </a:lnTo>
                  <a:lnTo>
                    <a:pt x="10396" y="404"/>
                  </a:lnTo>
                  <a:lnTo>
                    <a:pt x="10386" y="365"/>
                  </a:lnTo>
                  <a:lnTo>
                    <a:pt x="10373" y="330"/>
                  </a:lnTo>
                  <a:lnTo>
                    <a:pt x="10356" y="298"/>
                  </a:lnTo>
                  <a:lnTo>
                    <a:pt x="10336" y="270"/>
                  </a:lnTo>
                  <a:lnTo>
                    <a:pt x="10312" y="248"/>
                  </a:lnTo>
                  <a:lnTo>
                    <a:pt x="10298" y="237"/>
                  </a:lnTo>
                  <a:lnTo>
                    <a:pt x="10285" y="228"/>
                  </a:lnTo>
                  <a:lnTo>
                    <a:pt x="10256" y="215"/>
                  </a:lnTo>
                  <a:lnTo>
                    <a:pt x="10225" y="206"/>
                  </a:lnTo>
                  <a:lnTo>
                    <a:pt x="10193" y="200"/>
                  </a:lnTo>
                  <a:lnTo>
                    <a:pt x="10159" y="197"/>
                  </a:lnTo>
                  <a:lnTo>
                    <a:pt x="10110" y="202"/>
                  </a:lnTo>
                  <a:lnTo>
                    <a:pt x="10088" y="207"/>
                  </a:lnTo>
                  <a:lnTo>
                    <a:pt x="10067" y="214"/>
                  </a:lnTo>
                  <a:lnTo>
                    <a:pt x="10048" y="222"/>
                  </a:lnTo>
                  <a:lnTo>
                    <a:pt x="10028" y="233"/>
                  </a:lnTo>
                  <a:lnTo>
                    <a:pt x="10012" y="246"/>
                  </a:lnTo>
                  <a:lnTo>
                    <a:pt x="9996" y="262"/>
                  </a:lnTo>
                  <a:lnTo>
                    <a:pt x="9983" y="279"/>
                  </a:lnTo>
                  <a:lnTo>
                    <a:pt x="9970" y="298"/>
                  </a:lnTo>
                  <a:lnTo>
                    <a:pt x="9960" y="320"/>
                  </a:lnTo>
                  <a:lnTo>
                    <a:pt x="9952" y="342"/>
                  </a:lnTo>
                  <a:lnTo>
                    <a:pt x="9944" y="368"/>
                  </a:lnTo>
                  <a:lnTo>
                    <a:pt x="9941" y="394"/>
                  </a:lnTo>
                  <a:lnTo>
                    <a:pt x="9937" y="423"/>
                  </a:lnTo>
                  <a:lnTo>
                    <a:pt x="9936" y="454"/>
                  </a:lnTo>
                  <a:close/>
                  <a:moveTo>
                    <a:pt x="9848" y="482"/>
                  </a:moveTo>
                  <a:lnTo>
                    <a:pt x="9850" y="450"/>
                  </a:lnTo>
                  <a:lnTo>
                    <a:pt x="9852" y="420"/>
                  </a:lnTo>
                  <a:lnTo>
                    <a:pt x="9858" y="390"/>
                  </a:lnTo>
                  <a:lnTo>
                    <a:pt x="9866" y="363"/>
                  </a:lnTo>
                  <a:lnTo>
                    <a:pt x="9877" y="335"/>
                  </a:lnTo>
                  <a:lnTo>
                    <a:pt x="9892" y="309"/>
                  </a:lnTo>
                  <a:lnTo>
                    <a:pt x="9908" y="284"/>
                  </a:lnTo>
                  <a:lnTo>
                    <a:pt x="9929" y="260"/>
                  </a:lnTo>
                  <a:lnTo>
                    <a:pt x="9952" y="238"/>
                  </a:lnTo>
                  <a:lnTo>
                    <a:pt x="9977" y="218"/>
                  </a:lnTo>
                  <a:lnTo>
                    <a:pt x="10006" y="201"/>
                  </a:lnTo>
                  <a:lnTo>
                    <a:pt x="10036" y="186"/>
                  </a:lnTo>
                  <a:lnTo>
                    <a:pt x="10067" y="176"/>
                  </a:lnTo>
                  <a:lnTo>
                    <a:pt x="10102" y="167"/>
                  </a:lnTo>
                  <a:lnTo>
                    <a:pt x="10138" y="162"/>
                  </a:lnTo>
                  <a:lnTo>
                    <a:pt x="10176" y="161"/>
                  </a:lnTo>
                  <a:lnTo>
                    <a:pt x="10211" y="162"/>
                  </a:lnTo>
                  <a:lnTo>
                    <a:pt x="10244" y="166"/>
                  </a:lnTo>
                  <a:lnTo>
                    <a:pt x="10277" y="172"/>
                  </a:lnTo>
                  <a:lnTo>
                    <a:pt x="10307" y="180"/>
                  </a:lnTo>
                  <a:lnTo>
                    <a:pt x="10334" y="192"/>
                  </a:lnTo>
                  <a:lnTo>
                    <a:pt x="10361" y="206"/>
                  </a:lnTo>
                  <a:lnTo>
                    <a:pt x="10385" y="221"/>
                  </a:lnTo>
                  <a:lnTo>
                    <a:pt x="10408" y="240"/>
                  </a:lnTo>
                  <a:lnTo>
                    <a:pt x="10427" y="261"/>
                  </a:lnTo>
                  <a:lnTo>
                    <a:pt x="10445" y="284"/>
                  </a:lnTo>
                  <a:lnTo>
                    <a:pt x="10459" y="308"/>
                  </a:lnTo>
                  <a:lnTo>
                    <a:pt x="10471" y="334"/>
                  </a:lnTo>
                  <a:lnTo>
                    <a:pt x="10481" y="362"/>
                  </a:lnTo>
                  <a:lnTo>
                    <a:pt x="10488" y="392"/>
                  </a:lnTo>
                  <a:lnTo>
                    <a:pt x="10492" y="423"/>
                  </a:lnTo>
                  <a:lnTo>
                    <a:pt x="10493" y="456"/>
                  </a:lnTo>
                  <a:lnTo>
                    <a:pt x="10490" y="503"/>
                  </a:lnTo>
                  <a:lnTo>
                    <a:pt x="10487" y="526"/>
                  </a:lnTo>
                  <a:lnTo>
                    <a:pt x="10483" y="548"/>
                  </a:lnTo>
                  <a:lnTo>
                    <a:pt x="10470" y="590"/>
                  </a:lnTo>
                  <a:lnTo>
                    <a:pt x="10451" y="629"/>
                  </a:lnTo>
                  <a:lnTo>
                    <a:pt x="10428" y="665"/>
                  </a:lnTo>
                  <a:lnTo>
                    <a:pt x="10399" y="698"/>
                  </a:lnTo>
                  <a:lnTo>
                    <a:pt x="10384" y="712"/>
                  </a:lnTo>
                  <a:lnTo>
                    <a:pt x="10367" y="725"/>
                  </a:lnTo>
                  <a:lnTo>
                    <a:pt x="10330" y="748"/>
                  </a:lnTo>
                  <a:lnTo>
                    <a:pt x="10290" y="767"/>
                  </a:lnTo>
                  <a:lnTo>
                    <a:pt x="10247" y="780"/>
                  </a:lnTo>
                  <a:lnTo>
                    <a:pt x="10201" y="789"/>
                  </a:lnTo>
                  <a:lnTo>
                    <a:pt x="10153" y="791"/>
                  </a:lnTo>
                  <a:lnTo>
                    <a:pt x="10120" y="790"/>
                  </a:lnTo>
                  <a:lnTo>
                    <a:pt x="10087" y="785"/>
                  </a:lnTo>
                  <a:lnTo>
                    <a:pt x="10056" y="778"/>
                  </a:lnTo>
                  <a:lnTo>
                    <a:pt x="10026" y="768"/>
                  </a:lnTo>
                  <a:lnTo>
                    <a:pt x="9997" y="755"/>
                  </a:lnTo>
                  <a:lnTo>
                    <a:pt x="9972" y="738"/>
                  </a:lnTo>
                  <a:lnTo>
                    <a:pt x="9948" y="720"/>
                  </a:lnTo>
                  <a:lnTo>
                    <a:pt x="9926" y="699"/>
                  </a:lnTo>
                  <a:lnTo>
                    <a:pt x="9907" y="675"/>
                  </a:lnTo>
                  <a:lnTo>
                    <a:pt x="9890" y="648"/>
                  </a:lnTo>
                  <a:lnTo>
                    <a:pt x="9877" y="621"/>
                  </a:lnTo>
                  <a:lnTo>
                    <a:pt x="9866" y="592"/>
                  </a:lnTo>
                  <a:lnTo>
                    <a:pt x="9852" y="534"/>
                  </a:lnTo>
                  <a:lnTo>
                    <a:pt x="9850" y="507"/>
                  </a:lnTo>
                  <a:lnTo>
                    <a:pt x="9848" y="482"/>
                  </a:lnTo>
                  <a:close/>
                  <a:moveTo>
                    <a:pt x="281" y="176"/>
                  </a:moveTo>
                  <a:lnTo>
                    <a:pt x="281" y="197"/>
                  </a:lnTo>
                  <a:lnTo>
                    <a:pt x="233" y="203"/>
                  </a:lnTo>
                  <a:lnTo>
                    <a:pt x="218" y="206"/>
                  </a:lnTo>
                  <a:lnTo>
                    <a:pt x="209" y="209"/>
                  </a:lnTo>
                  <a:lnTo>
                    <a:pt x="205" y="213"/>
                  </a:lnTo>
                  <a:lnTo>
                    <a:pt x="203" y="218"/>
                  </a:lnTo>
                  <a:lnTo>
                    <a:pt x="199" y="231"/>
                  </a:lnTo>
                  <a:lnTo>
                    <a:pt x="197" y="279"/>
                  </a:lnTo>
                  <a:lnTo>
                    <a:pt x="197" y="377"/>
                  </a:lnTo>
                  <a:lnTo>
                    <a:pt x="197" y="683"/>
                  </a:lnTo>
                  <a:lnTo>
                    <a:pt x="193" y="744"/>
                  </a:lnTo>
                  <a:lnTo>
                    <a:pt x="185" y="794"/>
                  </a:lnTo>
                  <a:lnTo>
                    <a:pt x="178" y="814"/>
                  </a:lnTo>
                  <a:lnTo>
                    <a:pt x="168" y="834"/>
                  </a:lnTo>
                  <a:lnTo>
                    <a:pt x="156" y="854"/>
                  </a:lnTo>
                  <a:lnTo>
                    <a:pt x="143" y="873"/>
                  </a:lnTo>
                  <a:lnTo>
                    <a:pt x="127" y="890"/>
                  </a:lnTo>
                  <a:lnTo>
                    <a:pt x="113" y="904"/>
                  </a:lnTo>
                  <a:lnTo>
                    <a:pt x="97" y="917"/>
                  </a:lnTo>
                  <a:lnTo>
                    <a:pt x="80" y="927"/>
                  </a:lnTo>
                  <a:lnTo>
                    <a:pt x="65" y="934"/>
                  </a:lnTo>
                  <a:lnTo>
                    <a:pt x="49" y="940"/>
                  </a:lnTo>
                  <a:lnTo>
                    <a:pt x="34" y="944"/>
                  </a:lnTo>
                  <a:lnTo>
                    <a:pt x="18" y="945"/>
                  </a:lnTo>
                  <a:lnTo>
                    <a:pt x="0" y="942"/>
                  </a:lnTo>
                  <a:lnTo>
                    <a:pt x="1" y="909"/>
                  </a:lnTo>
                  <a:lnTo>
                    <a:pt x="0" y="876"/>
                  </a:lnTo>
                  <a:lnTo>
                    <a:pt x="8" y="872"/>
                  </a:lnTo>
                  <a:lnTo>
                    <a:pt x="19" y="879"/>
                  </a:lnTo>
                  <a:lnTo>
                    <a:pt x="30" y="884"/>
                  </a:lnTo>
                  <a:lnTo>
                    <a:pt x="54" y="887"/>
                  </a:lnTo>
                  <a:lnTo>
                    <a:pt x="73" y="885"/>
                  </a:lnTo>
                  <a:lnTo>
                    <a:pt x="89" y="880"/>
                  </a:lnTo>
                  <a:lnTo>
                    <a:pt x="100" y="870"/>
                  </a:lnTo>
                  <a:lnTo>
                    <a:pt x="104" y="864"/>
                  </a:lnTo>
                  <a:lnTo>
                    <a:pt x="107" y="858"/>
                  </a:lnTo>
                  <a:lnTo>
                    <a:pt x="112" y="839"/>
                  </a:lnTo>
                  <a:lnTo>
                    <a:pt x="114" y="809"/>
                  </a:lnTo>
                  <a:lnTo>
                    <a:pt x="115" y="748"/>
                  </a:lnTo>
                  <a:lnTo>
                    <a:pt x="115" y="377"/>
                  </a:lnTo>
                  <a:lnTo>
                    <a:pt x="114" y="294"/>
                  </a:lnTo>
                  <a:lnTo>
                    <a:pt x="114" y="254"/>
                  </a:lnTo>
                  <a:lnTo>
                    <a:pt x="112" y="232"/>
                  </a:lnTo>
                  <a:lnTo>
                    <a:pt x="109" y="220"/>
                  </a:lnTo>
                  <a:lnTo>
                    <a:pt x="106" y="213"/>
                  </a:lnTo>
                  <a:lnTo>
                    <a:pt x="100" y="208"/>
                  </a:lnTo>
                  <a:lnTo>
                    <a:pt x="90" y="206"/>
                  </a:lnTo>
                  <a:lnTo>
                    <a:pt x="71" y="202"/>
                  </a:lnTo>
                  <a:lnTo>
                    <a:pt x="34" y="201"/>
                  </a:lnTo>
                  <a:lnTo>
                    <a:pt x="30" y="176"/>
                  </a:lnTo>
                  <a:lnTo>
                    <a:pt x="156" y="177"/>
                  </a:lnTo>
                  <a:lnTo>
                    <a:pt x="278" y="173"/>
                  </a:lnTo>
                  <a:lnTo>
                    <a:pt x="281" y="176"/>
                  </a:lnTo>
                  <a:close/>
                  <a:moveTo>
                    <a:pt x="307" y="213"/>
                  </a:moveTo>
                  <a:lnTo>
                    <a:pt x="304" y="209"/>
                  </a:lnTo>
                  <a:lnTo>
                    <a:pt x="304" y="191"/>
                  </a:lnTo>
                  <a:lnTo>
                    <a:pt x="307" y="188"/>
                  </a:lnTo>
                  <a:lnTo>
                    <a:pt x="428" y="167"/>
                  </a:lnTo>
                  <a:lnTo>
                    <a:pt x="440" y="178"/>
                  </a:lnTo>
                  <a:lnTo>
                    <a:pt x="454" y="190"/>
                  </a:lnTo>
                  <a:lnTo>
                    <a:pt x="468" y="209"/>
                  </a:lnTo>
                  <a:lnTo>
                    <a:pt x="488" y="242"/>
                  </a:lnTo>
                  <a:lnTo>
                    <a:pt x="548" y="345"/>
                  </a:lnTo>
                  <a:lnTo>
                    <a:pt x="619" y="479"/>
                  </a:lnTo>
                  <a:lnTo>
                    <a:pt x="662" y="410"/>
                  </a:lnTo>
                  <a:lnTo>
                    <a:pt x="712" y="328"/>
                  </a:lnTo>
                  <a:lnTo>
                    <a:pt x="802" y="173"/>
                  </a:lnTo>
                  <a:lnTo>
                    <a:pt x="834" y="174"/>
                  </a:lnTo>
                  <a:lnTo>
                    <a:pt x="864" y="173"/>
                  </a:lnTo>
                  <a:lnTo>
                    <a:pt x="868" y="184"/>
                  </a:lnTo>
                  <a:lnTo>
                    <a:pt x="840" y="218"/>
                  </a:lnTo>
                  <a:lnTo>
                    <a:pt x="802" y="269"/>
                  </a:lnTo>
                  <a:lnTo>
                    <a:pt x="734" y="366"/>
                  </a:lnTo>
                  <a:lnTo>
                    <a:pt x="680" y="453"/>
                  </a:lnTo>
                  <a:lnTo>
                    <a:pt x="655" y="496"/>
                  </a:lnTo>
                  <a:lnTo>
                    <a:pt x="646" y="516"/>
                  </a:lnTo>
                  <a:lnTo>
                    <a:pt x="643" y="528"/>
                  </a:lnTo>
                  <a:lnTo>
                    <a:pt x="642" y="542"/>
                  </a:lnTo>
                  <a:lnTo>
                    <a:pt x="642" y="604"/>
                  </a:lnTo>
                  <a:lnTo>
                    <a:pt x="643" y="669"/>
                  </a:lnTo>
                  <a:lnTo>
                    <a:pt x="646" y="720"/>
                  </a:lnTo>
                  <a:lnTo>
                    <a:pt x="648" y="732"/>
                  </a:lnTo>
                  <a:lnTo>
                    <a:pt x="652" y="740"/>
                  </a:lnTo>
                  <a:lnTo>
                    <a:pt x="658" y="743"/>
                  </a:lnTo>
                  <a:lnTo>
                    <a:pt x="667" y="747"/>
                  </a:lnTo>
                  <a:lnTo>
                    <a:pt x="688" y="749"/>
                  </a:lnTo>
                  <a:lnTo>
                    <a:pt x="724" y="752"/>
                  </a:lnTo>
                  <a:lnTo>
                    <a:pt x="727" y="776"/>
                  </a:lnTo>
                  <a:lnTo>
                    <a:pt x="649" y="776"/>
                  </a:lnTo>
                  <a:lnTo>
                    <a:pt x="601" y="776"/>
                  </a:lnTo>
                  <a:lnTo>
                    <a:pt x="480" y="779"/>
                  </a:lnTo>
                  <a:lnTo>
                    <a:pt x="476" y="754"/>
                  </a:lnTo>
                  <a:lnTo>
                    <a:pt x="512" y="749"/>
                  </a:lnTo>
                  <a:lnTo>
                    <a:pt x="533" y="747"/>
                  </a:lnTo>
                  <a:lnTo>
                    <a:pt x="544" y="744"/>
                  </a:lnTo>
                  <a:lnTo>
                    <a:pt x="551" y="741"/>
                  </a:lnTo>
                  <a:lnTo>
                    <a:pt x="557" y="725"/>
                  </a:lnTo>
                  <a:lnTo>
                    <a:pt x="560" y="677"/>
                  </a:lnTo>
                  <a:lnTo>
                    <a:pt x="562" y="604"/>
                  </a:lnTo>
                  <a:lnTo>
                    <a:pt x="562" y="522"/>
                  </a:lnTo>
                  <a:lnTo>
                    <a:pt x="541" y="484"/>
                  </a:lnTo>
                  <a:lnTo>
                    <a:pt x="498" y="412"/>
                  </a:lnTo>
                  <a:lnTo>
                    <a:pt x="461" y="352"/>
                  </a:lnTo>
                  <a:lnTo>
                    <a:pt x="416" y="284"/>
                  </a:lnTo>
                  <a:lnTo>
                    <a:pt x="392" y="251"/>
                  </a:lnTo>
                  <a:lnTo>
                    <a:pt x="374" y="232"/>
                  </a:lnTo>
                  <a:lnTo>
                    <a:pt x="361" y="221"/>
                  </a:lnTo>
                  <a:lnTo>
                    <a:pt x="350" y="215"/>
                  </a:lnTo>
                  <a:lnTo>
                    <a:pt x="336" y="214"/>
                  </a:lnTo>
                  <a:lnTo>
                    <a:pt x="307" y="213"/>
                  </a:lnTo>
                  <a:close/>
                  <a:moveTo>
                    <a:pt x="1176" y="783"/>
                  </a:moveTo>
                  <a:lnTo>
                    <a:pt x="1123" y="640"/>
                  </a:lnTo>
                  <a:lnTo>
                    <a:pt x="978" y="281"/>
                  </a:lnTo>
                  <a:lnTo>
                    <a:pt x="958" y="233"/>
                  </a:lnTo>
                  <a:lnTo>
                    <a:pt x="947" y="212"/>
                  </a:lnTo>
                  <a:lnTo>
                    <a:pt x="931" y="204"/>
                  </a:lnTo>
                  <a:lnTo>
                    <a:pt x="896" y="201"/>
                  </a:lnTo>
                  <a:lnTo>
                    <a:pt x="893" y="196"/>
                  </a:lnTo>
                  <a:lnTo>
                    <a:pt x="893" y="177"/>
                  </a:lnTo>
                  <a:lnTo>
                    <a:pt x="896" y="173"/>
                  </a:lnTo>
                  <a:lnTo>
                    <a:pt x="1007" y="177"/>
                  </a:lnTo>
                  <a:lnTo>
                    <a:pt x="1120" y="173"/>
                  </a:lnTo>
                  <a:lnTo>
                    <a:pt x="1123" y="200"/>
                  </a:lnTo>
                  <a:lnTo>
                    <a:pt x="1058" y="207"/>
                  </a:lnTo>
                  <a:lnTo>
                    <a:pt x="1051" y="212"/>
                  </a:lnTo>
                  <a:lnTo>
                    <a:pt x="1049" y="219"/>
                  </a:lnTo>
                  <a:lnTo>
                    <a:pt x="1062" y="264"/>
                  </a:lnTo>
                  <a:lnTo>
                    <a:pt x="1086" y="332"/>
                  </a:lnTo>
                  <a:lnTo>
                    <a:pt x="1219" y="669"/>
                  </a:lnTo>
                  <a:lnTo>
                    <a:pt x="1331" y="389"/>
                  </a:lnTo>
                  <a:lnTo>
                    <a:pt x="1364" y="298"/>
                  </a:lnTo>
                  <a:lnTo>
                    <a:pt x="1381" y="246"/>
                  </a:lnTo>
                  <a:lnTo>
                    <a:pt x="1387" y="221"/>
                  </a:lnTo>
                  <a:lnTo>
                    <a:pt x="1384" y="213"/>
                  </a:lnTo>
                  <a:lnTo>
                    <a:pt x="1381" y="209"/>
                  </a:lnTo>
                  <a:lnTo>
                    <a:pt x="1376" y="208"/>
                  </a:lnTo>
                  <a:lnTo>
                    <a:pt x="1355" y="204"/>
                  </a:lnTo>
                  <a:lnTo>
                    <a:pt x="1314" y="201"/>
                  </a:lnTo>
                  <a:lnTo>
                    <a:pt x="1310" y="197"/>
                  </a:lnTo>
                  <a:lnTo>
                    <a:pt x="1310" y="177"/>
                  </a:lnTo>
                  <a:lnTo>
                    <a:pt x="1314" y="173"/>
                  </a:lnTo>
                  <a:lnTo>
                    <a:pt x="1409" y="177"/>
                  </a:lnTo>
                  <a:lnTo>
                    <a:pt x="1495" y="173"/>
                  </a:lnTo>
                  <a:lnTo>
                    <a:pt x="1499" y="197"/>
                  </a:lnTo>
                  <a:lnTo>
                    <a:pt x="1471" y="202"/>
                  </a:lnTo>
                  <a:lnTo>
                    <a:pt x="1458" y="206"/>
                  </a:lnTo>
                  <a:lnTo>
                    <a:pt x="1452" y="210"/>
                  </a:lnTo>
                  <a:lnTo>
                    <a:pt x="1446" y="219"/>
                  </a:lnTo>
                  <a:lnTo>
                    <a:pt x="1416" y="286"/>
                  </a:lnTo>
                  <a:lnTo>
                    <a:pt x="1283" y="612"/>
                  </a:lnTo>
                  <a:lnTo>
                    <a:pt x="1244" y="710"/>
                  </a:lnTo>
                  <a:lnTo>
                    <a:pt x="1219" y="783"/>
                  </a:lnTo>
                  <a:lnTo>
                    <a:pt x="1176" y="783"/>
                  </a:lnTo>
                  <a:close/>
                  <a:moveTo>
                    <a:pt x="1428" y="779"/>
                  </a:moveTo>
                  <a:lnTo>
                    <a:pt x="1423" y="776"/>
                  </a:lnTo>
                  <a:lnTo>
                    <a:pt x="1423" y="753"/>
                  </a:lnTo>
                  <a:lnTo>
                    <a:pt x="1428" y="749"/>
                  </a:lnTo>
                  <a:lnTo>
                    <a:pt x="1453" y="749"/>
                  </a:lnTo>
                  <a:lnTo>
                    <a:pt x="1468" y="747"/>
                  </a:lnTo>
                  <a:lnTo>
                    <a:pt x="1476" y="742"/>
                  </a:lnTo>
                  <a:lnTo>
                    <a:pt x="1483" y="736"/>
                  </a:lnTo>
                  <a:lnTo>
                    <a:pt x="1494" y="718"/>
                  </a:lnTo>
                  <a:lnTo>
                    <a:pt x="1512" y="681"/>
                  </a:lnTo>
                  <a:lnTo>
                    <a:pt x="1556" y="584"/>
                  </a:lnTo>
                  <a:lnTo>
                    <a:pt x="1673" y="321"/>
                  </a:lnTo>
                  <a:lnTo>
                    <a:pt x="1738" y="167"/>
                  </a:lnTo>
                  <a:lnTo>
                    <a:pt x="1765" y="167"/>
                  </a:lnTo>
                  <a:lnTo>
                    <a:pt x="1948" y="594"/>
                  </a:lnTo>
                  <a:lnTo>
                    <a:pt x="1972" y="652"/>
                  </a:lnTo>
                  <a:lnTo>
                    <a:pt x="1997" y="705"/>
                  </a:lnTo>
                  <a:lnTo>
                    <a:pt x="2016" y="738"/>
                  </a:lnTo>
                  <a:lnTo>
                    <a:pt x="2029" y="747"/>
                  </a:lnTo>
                  <a:lnTo>
                    <a:pt x="2041" y="749"/>
                  </a:lnTo>
                  <a:lnTo>
                    <a:pt x="2064" y="749"/>
                  </a:lnTo>
                  <a:lnTo>
                    <a:pt x="2068" y="776"/>
                  </a:lnTo>
                  <a:lnTo>
                    <a:pt x="1982" y="774"/>
                  </a:lnTo>
                  <a:lnTo>
                    <a:pt x="1841" y="779"/>
                  </a:lnTo>
                  <a:lnTo>
                    <a:pt x="1837" y="753"/>
                  </a:lnTo>
                  <a:lnTo>
                    <a:pt x="1879" y="749"/>
                  </a:lnTo>
                  <a:lnTo>
                    <a:pt x="1901" y="746"/>
                  </a:lnTo>
                  <a:lnTo>
                    <a:pt x="1906" y="743"/>
                  </a:lnTo>
                  <a:lnTo>
                    <a:pt x="1909" y="741"/>
                  </a:lnTo>
                  <a:lnTo>
                    <a:pt x="1912" y="736"/>
                  </a:lnTo>
                  <a:lnTo>
                    <a:pt x="1913" y="731"/>
                  </a:lnTo>
                  <a:lnTo>
                    <a:pt x="1912" y="720"/>
                  </a:lnTo>
                  <a:lnTo>
                    <a:pt x="1907" y="706"/>
                  </a:lnTo>
                  <a:lnTo>
                    <a:pt x="1854" y="576"/>
                  </a:lnTo>
                  <a:lnTo>
                    <a:pt x="1608" y="576"/>
                  </a:lnTo>
                  <a:lnTo>
                    <a:pt x="1561" y="686"/>
                  </a:lnTo>
                  <a:lnTo>
                    <a:pt x="1552" y="711"/>
                  </a:lnTo>
                  <a:lnTo>
                    <a:pt x="1549" y="729"/>
                  </a:lnTo>
                  <a:lnTo>
                    <a:pt x="1552" y="737"/>
                  </a:lnTo>
                  <a:lnTo>
                    <a:pt x="1560" y="744"/>
                  </a:lnTo>
                  <a:lnTo>
                    <a:pt x="1568" y="747"/>
                  </a:lnTo>
                  <a:lnTo>
                    <a:pt x="1580" y="748"/>
                  </a:lnTo>
                  <a:lnTo>
                    <a:pt x="1618" y="749"/>
                  </a:lnTo>
                  <a:lnTo>
                    <a:pt x="1622" y="753"/>
                  </a:lnTo>
                  <a:lnTo>
                    <a:pt x="1622" y="776"/>
                  </a:lnTo>
                  <a:lnTo>
                    <a:pt x="1523" y="776"/>
                  </a:lnTo>
                  <a:lnTo>
                    <a:pt x="1428" y="779"/>
                  </a:lnTo>
                  <a:close/>
                  <a:moveTo>
                    <a:pt x="1622" y="539"/>
                  </a:moveTo>
                  <a:lnTo>
                    <a:pt x="1837" y="539"/>
                  </a:lnTo>
                  <a:lnTo>
                    <a:pt x="1730" y="282"/>
                  </a:lnTo>
                  <a:lnTo>
                    <a:pt x="1622" y="539"/>
                  </a:lnTo>
                  <a:close/>
                  <a:moveTo>
                    <a:pt x="1642" y="96"/>
                  </a:moveTo>
                  <a:lnTo>
                    <a:pt x="1632" y="95"/>
                  </a:lnTo>
                  <a:lnTo>
                    <a:pt x="1622" y="93"/>
                  </a:lnTo>
                  <a:lnTo>
                    <a:pt x="1614" y="88"/>
                  </a:lnTo>
                  <a:lnTo>
                    <a:pt x="1607" y="82"/>
                  </a:lnTo>
                  <a:lnTo>
                    <a:pt x="1601" y="75"/>
                  </a:lnTo>
                  <a:lnTo>
                    <a:pt x="1596" y="66"/>
                  </a:lnTo>
                  <a:lnTo>
                    <a:pt x="1592" y="48"/>
                  </a:lnTo>
                  <a:lnTo>
                    <a:pt x="1594" y="39"/>
                  </a:lnTo>
                  <a:lnTo>
                    <a:pt x="1596" y="29"/>
                  </a:lnTo>
                  <a:lnTo>
                    <a:pt x="1601" y="22"/>
                  </a:lnTo>
                  <a:lnTo>
                    <a:pt x="1607" y="14"/>
                  </a:lnTo>
                  <a:lnTo>
                    <a:pt x="1614" y="8"/>
                  </a:lnTo>
                  <a:lnTo>
                    <a:pt x="1622" y="4"/>
                  </a:lnTo>
                  <a:lnTo>
                    <a:pt x="1642" y="0"/>
                  </a:lnTo>
                  <a:lnTo>
                    <a:pt x="1651" y="0"/>
                  </a:lnTo>
                  <a:lnTo>
                    <a:pt x="1660" y="4"/>
                  </a:lnTo>
                  <a:lnTo>
                    <a:pt x="1668" y="8"/>
                  </a:lnTo>
                  <a:lnTo>
                    <a:pt x="1675" y="14"/>
                  </a:lnTo>
                  <a:lnTo>
                    <a:pt x="1681" y="22"/>
                  </a:lnTo>
                  <a:lnTo>
                    <a:pt x="1686" y="29"/>
                  </a:lnTo>
                  <a:lnTo>
                    <a:pt x="1688" y="48"/>
                  </a:lnTo>
                  <a:lnTo>
                    <a:pt x="1688" y="58"/>
                  </a:lnTo>
                  <a:lnTo>
                    <a:pt x="1686" y="66"/>
                  </a:lnTo>
                  <a:lnTo>
                    <a:pt x="1681" y="75"/>
                  </a:lnTo>
                  <a:lnTo>
                    <a:pt x="1675" y="82"/>
                  </a:lnTo>
                  <a:lnTo>
                    <a:pt x="1668" y="88"/>
                  </a:lnTo>
                  <a:lnTo>
                    <a:pt x="1660" y="93"/>
                  </a:lnTo>
                  <a:lnTo>
                    <a:pt x="1642" y="96"/>
                  </a:lnTo>
                  <a:close/>
                  <a:moveTo>
                    <a:pt x="1852" y="96"/>
                  </a:moveTo>
                  <a:lnTo>
                    <a:pt x="1842" y="95"/>
                  </a:lnTo>
                  <a:lnTo>
                    <a:pt x="1832" y="93"/>
                  </a:lnTo>
                  <a:lnTo>
                    <a:pt x="1824" y="88"/>
                  </a:lnTo>
                  <a:lnTo>
                    <a:pt x="1817" y="82"/>
                  </a:lnTo>
                  <a:lnTo>
                    <a:pt x="1811" y="75"/>
                  </a:lnTo>
                  <a:lnTo>
                    <a:pt x="1807" y="66"/>
                  </a:lnTo>
                  <a:lnTo>
                    <a:pt x="1804" y="48"/>
                  </a:lnTo>
                  <a:lnTo>
                    <a:pt x="1804" y="39"/>
                  </a:lnTo>
                  <a:lnTo>
                    <a:pt x="1807" y="29"/>
                  </a:lnTo>
                  <a:lnTo>
                    <a:pt x="1811" y="22"/>
                  </a:lnTo>
                  <a:lnTo>
                    <a:pt x="1817" y="14"/>
                  </a:lnTo>
                  <a:lnTo>
                    <a:pt x="1824" y="8"/>
                  </a:lnTo>
                  <a:lnTo>
                    <a:pt x="1832" y="4"/>
                  </a:lnTo>
                  <a:lnTo>
                    <a:pt x="1852" y="0"/>
                  </a:lnTo>
                  <a:lnTo>
                    <a:pt x="1861" y="0"/>
                  </a:lnTo>
                  <a:lnTo>
                    <a:pt x="1870" y="4"/>
                  </a:lnTo>
                  <a:lnTo>
                    <a:pt x="1878" y="8"/>
                  </a:lnTo>
                  <a:lnTo>
                    <a:pt x="1885" y="14"/>
                  </a:lnTo>
                  <a:lnTo>
                    <a:pt x="1891" y="22"/>
                  </a:lnTo>
                  <a:lnTo>
                    <a:pt x="1896" y="29"/>
                  </a:lnTo>
                  <a:lnTo>
                    <a:pt x="1898" y="48"/>
                  </a:lnTo>
                  <a:lnTo>
                    <a:pt x="1898" y="58"/>
                  </a:lnTo>
                  <a:lnTo>
                    <a:pt x="1896" y="66"/>
                  </a:lnTo>
                  <a:lnTo>
                    <a:pt x="1891" y="75"/>
                  </a:lnTo>
                  <a:lnTo>
                    <a:pt x="1885" y="82"/>
                  </a:lnTo>
                  <a:lnTo>
                    <a:pt x="1878" y="88"/>
                  </a:lnTo>
                  <a:lnTo>
                    <a:pt x="1870" y="93"/>
                  </a:lnTo>
                  <a:lnTo>
                    <a:pt x="1852" y="96"/>
                  </a:lnTo>
                  <a:close/>
                  <a:moveTo>
                    <a:pt x="2122" y="629"/>
                  </a:moveTo>
                  <a:lnTo>
                    <a:pt x="2146" y="626"/>
                  </a:lnTo>
                  <a:lnTo>
                    <a:pt x="2152" y="672"/>
                  </a:lnTo>
                  <a:lnTo>
                    <a:pt x="2155" y="695"/>
                  </a:lnTo>
                  <a:lnTo>
                    <a:pt x="2162" y="708"/>
                  </a:lnTo>
                  <a:lnTo>
                    <a:pt x="2178" y="720"/>
                  </a:lnTo>
                  <a:lnTo>
                    <a:pt x="2189" y="728"/>
                  </a:lnTo>
                  <a:lnTo>
                    <a:pt x="2201" y="734"/>
                  </a:lnTo>
                  <a:lnTo>
                    <a:pt x="2230" y="743"/>
                  </a:lnTo>
                  <a:lnTo>
                    <a:pt x="2262" y="749"/>
                  </a:lnTo>
                  <a:lnTo>
                    <a:pt x="2294" y="752"/>
                  </a:lnTo>
                  <a:lnTo>
                    <a:pt x="2316" y="750"/>
                  </a:lnTo>
                  <a:lnTo>
                    <a:pt x="2338" y="747"/>
                  </a:lnTo>
                  <a:lnTo>
                    <a:pt x="2357" y="742"/>
                  </a:lnTo>
                  <a:lnTo>
                    <a:pt x="2376" y="735"/>
                  </a:lnTo>
                  <a:lnTo>
                    <a:pt x="2393" y="725"/>
                  </a:lnTo>
                  <a:lnTo>
                    <a:pt x="2407" y="714"/>
                  </a:lnTo>
                  <a:lnTo>
                    <a:pt x="2420" y="701"/>
                  </a:lnTo>
                  <a:lnTo>
                    <a:pt x="2431" y="686"/>
                  </a:lnTo>
                  <a:lnTo>
                    <a:pt x="2441" y="670"/>
                  </a:lnTo>
                  <a:lnTo>
                    <a:pt x="2447" y="652"/>
                  </a:lnTo>
                  <a:lnTo>
                    <a:pt x="2450" y="633"/>
                  </a:lnTo>
                  <a:lnTo>
                    <a:pt x="2452" y="614"/>
                  </a:lnTo>
                  <a:lnTo>
                    <a:pt x="2449" y="587"/>
                  </a:lnTo>
                  <a:lnTo>
                    <a:pt x="2447" y="575"/>
                  </a:lnTo>
                  <a:lnTo>
                    <a:pt x="2442" y="564"/>
                  </a:lnTo>
                  <a:lnTo>
                    <a:pt x="2431" y="546"/>
                  </a:lnTo>
                  <a:lnTo>
                    <a:pt x="2424" y="538"/>
                  </a:lnTo>
                  <a:lnTo>
                    <a:pt x="2416" y="531"/>
                  </a:lnTo>
                  <a:lnTo>
                    <a:pt x="2396" y="520"/>
                  </a:lnTo>
                  <a:lnTo>
                    <a:pt x="2387" y="516"/>
                  </a:lnTo>
                  <a:lnTo>
                    <a:pt x="2376" y="513"/>
                  </a:lnTo>
                  <a:lnTo>
                    <a:pt x="2310" y="500"/>
                  </a:lnTo>
                  <a:lnTo>
                    <a:pt x="2243" y="486"/>
                  </a:lnTo>
                  <a:lnTo>
                    <a:pt x="2219" y="479"/>
                  </a:lnTo>
                  <a:lnTo>
                    <a:pt x="2195" y="470"/>
                  </a:lnTo>
                  <a:lnTo>
                    <a:pt x="2173" y="456"/>
                  </a:lnTo>
                  <a:lnTo>
                    <a:pt x="2155" y="441"/>
                  </a:lnTo>
                  <a:lnTo>
                    <a:pt x="2141" y="420"/>
                  </a:lnTo>
                  <a:lnTo>
                    <a:pt x="2135" y="410"/>
                  </a:lnTo>
                  <a:lnTo>
                    <a:pt x="2130" y="398"/>
                  </a:lnTo>
                  <a:lnTo>
                    <a:pt x="2123" y="370"/>
                  </a:lnTo>
                  <a:lnTo>
                    <a:pt x="2120" y="342"/>
                  </a:lnTo>
                  <a:lnTo>
                    <a:pt x="2122" y="322"/>
                  </a:lnTo>
                  <a:lnTo>
                    <a:pt x="2124" y="304"/>
                  </a:lnTo>
                  <a:lnTo>
                    <a:pt x="2128" y="286"/>
                  </a:lnTo>
                  <a:lnTo>
                    <a:pt x="2134" y="269"/>
                  </a:lnTo>
                  <a:lnTo>
                    <a:pt x="2152" y="238"/>
                  </a:lnTo>
                  <a:lnTo>
                    <a:pt x="2176" y="212"/>
                  </a:lnTo>
                  <a:lnTo>
                    <a:pt x="2206" y="189"/>
                  </a:lnTo>
                  <a:lnTo>
                    <a:pt x="2222" y="180"/>
                  </a:lnTo>
                  <a:lnTo>
                    <a:pt x="2240" y="173"/>
                  </a:lnTo>
                  <a:lnTo>
                    <a:pt x="2260" y="167"/>
                  </a:lnTo>
                  <a:lnTo>
                    <a:pt x="2280" y="164"/>
                  </a:lnTo>
                  <a:lnTo>
                    <a:pt x="2324" y="160"/>
                  </a:lnTo>
                  <a:lnTo>
                    <a:pt x="2363" y="162"/>
                  </a:lnTo>
                  <a:lnTo>
                    <a:pt x="2405" y="170"/>
                  </a:lnTo>
                  <a:lnTo>
                    <a:pt x="2447" y="180"/>
                  </a:lnTo>
                  <a:lnTo>
                    <a:pt x="2484" y="196"/>
                  </a:lnTo>
                  <a:lnTo>
                    <a:pt x="2488" y="202"/>
                  </a:lnTo>
                  <a:lnTo>
                    <a:pt x="2483" y="224"/>
                  </a:lnTo>
                  <a:lnTo>
                    <a:pt x="2480" y="249"/>
                  </a:lnTo>
                  <a:lnTo>
                    <a:pt x="2478" y="279"/>
                  </a:lnTo>
                  <a:lnTo>
                    <a:pt x="2476" y="314"/>
                  </a:lnTo>
                  <a:lnTo>
                    <a:pt x="2472" y="317"/>
                  </a:lnTo>
                  <a:lnTo>
                    <a:pt x="2450" y="317"/>
                  </a:lnTo>
                  <a:lnTo>
                    <a:pt x="2444" y="249"/>
                  </a:lnTo>
                  <a:lnTo>
                    <a:pt x="2441" y="243"/>
                  </a:lnTo>
                  <a:lnTo>
                    <a:pt x="2434" y="234"/>
                  </a:lnTo>
                  <a:lnTo>
                    <a:pt x="2422" y="226"/>
                  </a:lnTo>
                  <a:lnTo>
                    <a:pt x="2405" y="216"/>
                  </a:lnTo>
                  <a:lnTo>
                    <a:pt x="2387" y="208"/>
                  </a:lnTo>
                  <a:lnTo>
                    <a:pt x="2366" y="202"/>
                  </a:lnTo>
                  <a:lnTo>
                    <a:pt x="2346" y="198"/>
                  </a:lnTo>
                  <a:lnTo>
                    <a:pt x="2324" y="197"/>
                  </a:lnTo>
                  <a:lnTo>
                    <a:pt x="2290" y="201"/>
                  </a:lnTo>
                  <a:lnTo>
                    <a:pt x="2257" y="212"/>
                  </a:lnTo>
                  <a:lnTo>
                    <a:pt x="2242" y="220"/>
                  </a:lnTo>
                  <a:lnTo>
                    <a:pt x="2230" y="230"/>
                  </a:lnTo>
                  <a:lnTo>
                    <a:pt x="2219" y="243"/>
                  </a:lnTo>
                  <a:lnTo>
                    <a:pt x="2209" y="257"/>
                  </a:lnTo>
                  <a:lnTo>
                    <a:pt x="2202" y="273"/>
                  </a:lnTo>
                  <a:lnTo>
                    <a:pt x="2197" y="288"/>
                  </a:lnTo>
                  <a:lnTo>
                    <a:pt x="2194" y="321"/>
                  </a:lnTo>
                  <a:lnTo>
                    <a:pt x="2196" y="345"/>
                  </a:lnTo>
                  <a:lnTo>
                    <a:pt x="2198" y="354"/>
                  </a:lnTo>
                  <a:lnTo>
                    <a:pt x="2203" y="365"/>
                  </a:lnTo>
                  <a:lnTo>
                    <a:pt x="2214" y="382"/>
                  </a:lnTo>
                  <a:lnTo>
                    <a:pt x="2221" y="389"/>
                  </a:lnTo>
                  <a:lnTo>
                    <a:pt x="2228" y="395"/>
                  </a:lnTo>
                  <a:lnTo>
                    <a:pt x="2245" y="406"/>
                  </a:lnTo>
                  <a:lnTo>
                    <a:pt x="2264" y="412"/>
                  </a:lnTo>
                  <a:lnTo>
                    <a:pt x="2293" y="419"/>
                  </a:lnTo>
                  <a:lnTo>
                    <a:pt x="2340" y="426"/>
                  </a:lnTo>
                  <a:lnTo>
                    <a:pt x="2375" y="432"/>
                  </a:lnTo>
                  <a:lnTo>
                    <a:pt x="2405" y="438"/>
                  </a:lnTo>
                  <a:lnTo>
                    <a:pt x="2430" y="444"/>
                  </a:lnTo>
                  <a:lnTo>
                    <a:pt x="2450" y="452"/>
                  </a:lnTo>
                  <a:lnTo>
                    <a:pt x="2466" y="461"/>
                  </a:lnTo>
                  <a:lnTo>
                    <a:pt x="2480" y="472"/>
                  </a:lnTo>
                  <a:lnTo>
                    <a:pt x="2494" y="485"/>
                  </a:lnTo>
                  <a:lnTo>
                    <a:pt x="2504" y="500"/>
                  </a:lnTo>
                  <a:lnTo>
                    <a:pt x="2514" y="518"/>
                  </a:lnTo>
                  <a:lnTo>
                    <a:pt x="2520" y="536"/>
                  </a:lnTo>
                  <a:lnTo>
                    <a:pt x="2525" y="557"/>
                  </a:lnTo>
                  <a:lnTo>
                    <a:pt x="2526" y="579"/>
                  </a:lnTo>
                  <a:lnTo>
                    <a:pt x="2525" y="602"/>
                  </a:lnTo>
                  <a:lnTo>
                    <a:pt x="2521" y="623"/>
                  </a:lnTo>
                  <a:lnTo>
                    <a:pt x="2515" y="644"/>
                  </a:lnTo>
                  <a:lnTo>
                    <a:pt x="2507" y="663"/>
                  </a:lnTo>
                  <a:lnTo>
                    <a:pt x="2497" y="681"/>
                  </a:lnTo>
                  <a:lnTo>
                    <a:pt x="2484" y="699"/>
                  </a:lnTo>
                  <a:lnTo>
                    <a:pt x="2452" y="730"/>
                  </a:lnTo>
                  <a:lnTo>
                    <a:pt x="2432" y="744"/>
                  </a:lnTo>
                  <a:lnTo>
                    <a:pt x="2413" y="756"/>
                  </a:lnTo>
                  <a:lnTo>
                    <a:pt x="2392" y="767"/>
                  </a:lnTo>
                  <a:lnTo>
                    <a:pt x="2370" y="776"/>
                  </a:lnTo>
                  <a:lnTo>
                    <a:pt x="2347" y="783"/>
                  </a:lnTo>
                  <a:lnTo>
                    <a:pt x="2323" y="788"/>
                  </a:lnTo>
                  <a:lnTo>
                    <a:pt x="2273" y="791"/>
                  </a:lnTo>
                  <a:lnTo>
                    <a:pt x="2230" y="789"/>
                  </a:lnTo>
                  <a:lnTo>
                    <a:pt x="2190" y="783"/>
                  </a:lnTo>
                  <a:lnTo>
                    <a:pt x="2153" y="773"/>
                  </a:lnTo>
                  <a:lnTo>
                    <a:pt x="2118" y="760"/>
                  </a:lnTo>
                  <a:lnTo>
                    <a:pt x="2116" y="754"/>
                  </a:lnTo>
                  <a:lnTo>
                    <a:pt x="2119" y="710"/>
                  </a:lnTo>
                  <a:lnTo>
                    <a:pt x="2122" y="629"/>
                  </a:lnTo>
                  <a:close/>
                  <a:moveTo>
                    <a:pt x="2734" y="467"/>
                  </a:moveTo>
                  <a:lnTo>
                    <a:pt x="2888" y="322"/>
                  </a:lnTo>
                  <a:lnTo>
                    <a:pt x="2966" y="244"/>
                  </a:lnTo>
                  <a:lnTo>
                    <a:pt x="3004" y="204"/>
                  </a:lnTo>
                  <a:lnTo>
                    <a:pt x="3004" y="177"/>
                  </a:lnTo>
                  <a:lnTo>
                    <a:pt x="3008" y="173"/>
                  </a:lnTo>
                  <a:lnTo>
                    <a:pt x="3079" y="174"/>
                  </a:lnTo>
                  <a:lnTo>
                    <a:pt x="3146" y="173"/>
                  </a:lnTo>
                  <a:lnTo>
                    <a:pt x="3150" y="177"/>
                  </a:lnTo>
                  <a:lnTo>
                    <a:pt x="3150" y="197"/>
                  </a:lnTo>
                  <a:lnTo>
                    <a:pt x="3114" y="202"/>
                  </a:lnTo>
                  <a:lnTo>
                    <a:pt x="3092" y="206"/>
                  </a:lnTo>
                  <a:lnTo>
                    <a:pt x="3074" y="214"/>
                  </a:lnTo>
                  <a:lnTo>
                    <a:pt x="3050" y="232"/>
                  </a:lnTo>
                  <a:lnTo>
                    <a:pt x="2987" y="288"/>
                  </a:lnTo>
                  <a:lnTo>
                    <a:pt x="2814" y="447"/>
                  </a:lnTo>
                  <a:lnTo>
                    <a:pt x="3070" y="683"/>
                  </a:lnTo>
                  <a:lnTo>
                    <a:pt x="3119" y="728"/>
                  </a:lnTo>
                  <a:lnTo>
                    <a:pt x="3132" y="741"/>
                  </a:lnTo>
                  <a:lnTo>
                    <a:pt x="3139" y="747"/>
                  </a:lnTo>
                  <a:lnTo>
                    <a:pt x="3144" y="748"/>
                  </a:lnTo>
                  <a:lnTo>
                    <a:pt x="3151" y="750"/>
                  </a:lnTo>
                  <a:lnTo>
                    <a:pt x="3170" y="753"/>
                  </a:lnTo>
                  <a:lnTo>
                    <a:pt x="3173" y="773"/>
                  </a:lnTo>
                  <a:lnTo>
                    <a:pt x="3145" y="776"/>
                  </a:lnTo>
                  <a:lnTo>
                    <a:pt x="3119" y="776"/>
                  </a:lnTo>
                  <a:lnTo>
                    <a:pt x="3050" y="777"/>
                  </a:lnTo>
                  <a:lnTo>
                    <a:pt x="2982" y="712"/>
                  </a:lnTo>
                  <a:lnTo>
                    <a:pt x="2734" y="484"/>
                  </a:lnTo>
                  <a:lnTo>
                    <a:pt x="2734" y="574"/>
                  </a:lnTo>
                  <a:lnTo>
                    <a:pt x="2735" y="658"/>
                  </a:lnTo>
                  <a:lnTo>
                    <a:pt x="2735" y="698"/>
                  </a:lnTo>
                  <a:lnTo>
                    <a:pt x="2737" y="720"/>
                  </a:lnTo>
                  <a:lnTo>
                    <a:pt x="2740" y="731"/>
                  </a:lnTo>
                  <a:lnTo>
                    <a:pt x="2743" y="738"/>
                  </a:lnTo>
                  <a:lnTo>
                    <a:pt x="2749" y="743"/>
                  </a:lnTo>
                  <a:lnTo>
                    <a:pt x="2759" y="747"/>
                  </a:lnTo>
                  <a:lnTo>
                    <a:pt x="2778" y="749"/>
                  </a:lnTo>
                  <a:lnTo>
                    <a:pt x="2815" y="752"/>
                  </a:lnTo>
                  <a:lnTo>
                    <a:pt x="2819" y="776"/>
                  </a:lnTo>
                  <a:lnTo>
                    <a:pt x="2741" y="776"/>
                  </a:lnTo>
                  <a:lnTo>
                    <a:pt x="2693" y="776"/>
                  </a:lnTo>
                  <a:lnTo>
                    <a:pt x="2572" y="779"/>
                  </a:lnTo>
                  <a:lnTo>
                    <a:pt x="2568" y="754"/>
                  </a:lnTo>
                  <a:lnTo>
                    <a:pt x="2604" y="749"/>
                  </a:lnTo>
                  <a:lnTo>
                    <a:pt x="2624" y="747"/>
                  </a:lnTo>
                  <a:lnTo>
                    <a:pt x="2635" y="744"/>
                  </a:lnTo>
                  <a:lnTo>
                    <a:pt x="2641" y="741"/>
                  </a:lnTo>
                  <a:lnTo>
                    <a:pt x="2648" y="723"/>
                  </a:lnTo>
                  <a:lnTo>
                    <a:pt x="2651" y="702"/>
                  </a:lnTo>
                  <a:lnTo>
                    <a:pt x="2652" y="664"/>
                  </a:lnTo>
                  <a:lnTo>
                    <a:pt x="2652" y="574"/>
                  </a:lnTo>
                  <a:lnTo>
                    <a:pt x="2652" y="377"/>
                  </a:lnTo>
                  <a:lnTo>
                    <a:pt x="2652" y="294"/>
                  </a:lnTo>
                  <a:lnTo>
                    <a:pt x="2651" y="254"/>
                  </a:lnTo>
                  <a:lnTo>
                    <a:pt x="2650" y="232"/>
                  </a:lnTo>
                  <a:lnTo>
                    <a:pt x="2647" y="220"/>
                  </a:lnTo>
                  <a:lnTo>
                    <a:pt x="2644" y="213"/>
                  </a:lnTo>
                  <a:lnTo>
                    <a:pt x="2638" y="208"/>
                  </a:lnTo>
                  <a:lnTo>
                    <a:pt x="2628" y="206"/>
                  </a:lnTo>
                  <a:lnTo>
                    <a:pt x="2608" y="202"/>
                  </a:lnTo>
                  <a:lnTo>
                    <a:pt x="2572" y="201"/>
                  </a:lnTo>
                  <a:lnTo>
                    <a:pt x="2568" y="176"/>
                  </a:lnTo>
                  <a:lnTo>
                    <a:pt x="2624" y="174"/>
                  </a:lnTo>
                  <a:lnTo>
                    <a:pt x="2693" y="177"/>
                  </a:lnTo>
                  <a:lnTo>
                    <a:pt x="2815" y="173"/>
                  </a:lnTo>
                  <a:lnTo>
                    <a:pt x="2819" y="197"/>
                  </a:lnTo>
                  <a:lnTo>
                    <a:pt x="2770" y="203"/>
                  </a:lnTo>
                  <a:lnTo>
                    <a:pt x="2756" y="206"/>
                  </a:lnTo>
                  <a:lnTo>
                    <a:pt x="2747" y="209"/>
                  </a:lnTo>
                  <a:lnTo>
                    <a:pt x="2743" y="213"/>
                  </a:lnTo>
                  <a:lnTo>
                    <a:pt x="2741" y="218"/>
                  </a:lnTo>
                  <a:lnTo>
                    <a:pt x="2737" y="231"/>
                  </a:lnTo>
                  <a:lnTo>
                    <a:pt x="2735" y="279"/>
                  </a:lnTo>
                  <a:lnTo>
                    <a:pt x="2734" y="377"/>
                  </a:lnTo>
                  <a:lnTo>
                    <a:pt x="2734" y="467"/>
                  </a:lnTo>
                  <a:close/>
                  <a:moveTo>
                    <a:pt x="3186" y="213"/>
                  </a:moveTo>
                  <a:lnTo>
                    <a:pt x="3182" y="209"/>
                  </a:lnTo>
                  <a:lnTo>
                    <a:pt x="3182" y="191"/>
                  </a:lnTo>
                  <a:lnTo>
                    <a:pt x="3186" y="188"/>
                  </a:lnTo>
                  <a:lnTo>
                    <a:pt x="3307" y="167"/>
                  </a:lnTo>
                  <a:lnTo>
                    <a:pt x="3319" y="178"/>
                  </a:lnTo>
                  <a:lnTo>
                    <a:pt x="3331" y="190"/>
                  </a:lnTo>
                  <a:lnTo>
                    <a:pt x="3347" y="209"/>
                  </a:lnTo>
                  <a:lnTo>
                    <a:pt x="3367" y="242"/>
                  </a:lnTo>
                  <a:lnTo>
                    <a:pt x="3427" y="345"/>
                  </a:lnTo>
                  <a:lnTo>
                    <a:pt x="3497" y="479"/>
                  </a:lnTo>
                  <a:lnTo>
                    <a:pt x="3541" y="410"/>
                  </a:lnTo>
                  <a:lnTo>
                    <a:pt x="3589" y="328"/>
                  </a:lnTo>
                  <a:lnTo>
                    <a:pt x="3680" y="173"/>
                  </a:lnTo>
                  <a:lnTo>
                    <a:pt x="3713" y="174"/>
                  </a:lnTo>
                  <a:lnTo>
                    <a:pt x="3743" y="173"/>
                  </a:lnTo>
                  <a:lnTo>
                    <a:pt x="3745" y="184"/>
                  </a:lnTo>
                  <a:lnTo>
                    <a:pt x="3719" y="218"/>
                  </a:lnTo>
                  <a:lnTo>
                    <a:pt x="3679" y="269"/>
                  </a:lnTo>
                  <a:lnTo>
                    <a:pt x="3613" y="366"/>
                  </a:lnTo>
                  <a:lnTo>
                    <a:pt x="3559" y="453"/>
                  </a:lnTo>
                  <a:lnTo>
                    <a:pt x="3534" y="496"/>
                  </a:lnTo>
                  <a:lnTo>
                    <a:pt x="3524" y="516"/>
                  </a:lnTo>
                  <a:lnTo>
                    <a:pt x="3522" y="528"/>
                  </a:lnTo>
                  <a:lnTo>
                    <a:pt x="3521" y="542"/>
                  </a:lnTo>
                  <a:lnTo>
                    <a:pt x="3521" y="604"/>
                  </a:lnTo>
                  <a:lnTo>
                    <a:pt x="3522" y="669"/>
                  </a:lnTo>
                  <a:lnTo>
                    <a:pt x="3524" y="720"/>
                  </a:lnTo>
                  <a:lnTo>
                    <a:pt x="3527" y="732"/>
                  </a:lnTo>
                  <a:lnTo>
                    <a:pt x="3530" y="740"/>
                  </a:lnTo>
                  <a:lnTo>
                    <a:pt x="3536" y="743"/>
                  </a:lnTo>
                  <a:lnTo>
                    <a:pt x="3546" y="747"/>
                  </a:lnTo>
                  <a:lnTo>
                    <a:pt x="3565" y="749"/>
                  </a:lnTo>
                  <a:lnTo>
                    <a:pt x="3602" y="752"/>
                  </a:lnTo>
                  <a:lnTo>
                    <a:pt x="3606" y="776"/>
                  </a:lnTo>
                  <a:lnTo>
                    <a:pt x="3528" y="776"/>
                  </a:lnTo>
                  <a:lnTo>
                    <a:pt x="3480" y="776"/>
                  </a:lnTo>
                  <a:lnTo>
                    <a:pt x="3359" y="779"/>
                  </a:lnTo>
                  <a:lnTo>
                    <a:pt x="3355" y="754"/>
                  </a:lnTo>
                  <a:lnTo>
                    <a:pt x="3391" y="749"/>
                  </a:lnTo>
                  <a:lnTo>
                    <a:pt x="3412" y="747"/>
                  </a:lnTo>
                  <a:lnTo>
                    <a:pt x="3422" y="744"/>
                  </a:lnTo>
                  <a:lnTo>
                    <a:pt x="3428" y="741"/>
                  </a:lnTo>
                  <a:lnTo>
                    <a:pt x="3436" y="725"/>
                  </a:lnTo>
                  <a:lnTo>
                    <a:pt x="3439" y="677"/>
                  </a:lnTo>
                  <a:lnTo>
                    <a:pt x="3439" y="604"/>
                  </a:lnTo>
                  <a:lnTo>
                    <a:pt x="3439" y="522"/>
                  </a:lnTo>
                  <a:lnTo>
                    <a:pt x="3419" y="484"/>
                  </a:lnTo>
                  <a:lnTo>
                    <a:pt x="3377" y="412"/>
                  </a:lnTo>
                  <a:lnTo>
                    <a:pt x="3340" y="352"/>
                  </a:lnTo>
                  <a:lnTo>
                    <a:pt x="3294" y="284"/>
                  </a:lnTo>
                  <a:lnTo>
                    <a:pt x="3270" y="251"/>
                  </a:lnTo>
                  <a:lnTo>
                    <a:pt x="3252" y="232"/>
                  </a:lnTo>
                  <a:lnTo>
                    <a:pt x="3239" y="221"/>
                  </a:lnTo>
                  <a:lnTo>
                    <a:pt x="3229" y="215"/>
                  </a:lnTo>
                  <a:lnTo>
                    <a:pt x="3215" y="214"/>
                  </a:lnTo>
                  <a:lnTo>
                    <a:pt x="3186" y="213"/>
                  </a:lnTo>
                  <a:close/>
                  <a:moveTo>
                    <a:pt x="3778" y="176"/>
                  </a:moveTo>
                  <a:lnTo>
                    <a:pt x="3902" y="177"/>
                  </a:lnTo>
                  <a:lnTo>
                    <a:pt x="4025" y="173"/>
                  </a:lnTo>
                  <a:lnTo>
                    <a:pt x="4028" y="197"/>
                  </a:lnTo>
                  <a:lnTo>
                    <a:pt x="3980" y="203"/>
                  </a:lnTo>
                  <a:lnTo>
                    <a:pt x="3966" y="206"/>
                  </a:lnTo>
                  <a:lnTo>
                    <a:pt x="3956" y="209"/>
                  </a:lnTo>
                  <a:lnTo>
                    <a:pt x="3953" y="213"/>
                  </a:lnTo>
                  <a:lnTo>
                    <a:pt x="3950" y="218"/>
                  </a:lnTo>
                  <a:lnTo>
                    <a:pt x="3947" y="231"/>
                  </a:lnTo>
                  <a:lnTo>
                    <a:pt x="3944" y="279"/>
                  </a:lnTo>
                  <a:lnTo>
                    <a:pt x="3944" y="377"/>
                  </a:lnTo>
                  <a:lnTo>
                    <a:pt x="3944" y="566"/>
                  </a:lnTo>
                  <a:lnTo>
                    <a:pt x="3944" y="664"/>
                  </a:lnTo>
                  <a:lnTo>
                    <a:pt x="3947" y="738"/>
                  </a:lnTo>
                  <a:lnTo>
                    <a:pt x="4034" y="738"/>
                  </a:lnTo>
                  <a:lnTo>
                    <a:pt x="4118" y="737"/>
                  </a:lnTo>
                  <a:lnTo>
                    <a:pt x="4164" y="736"/>
                  </a:lnTo>
                  <a:lnTo>
                    <a:pt x="4189" y="731"/>
                  </a:lnTo>
                  <a:lnTo>
                    <a:pt x="4213" y="723"/>
                  </a:lnTo>
                  <a:lnTo>
                    <a:pt x="4219" y="706"/>
                  </a:lnTo>
                  <a:lnTo>
                    <a:pt x="4226" y="675"/>
                  </a:lnTo>
                  <a:lnTo>
                    <a:pt x="4236" y="630"/>
                  </a:lnTo>
                  <a:lnTo>
                    <a:pt x="4240" y="627"/>
                  </a:lnTo>
                  <a:lnTo>
                    <a:pt x="4260" y="627"/>
                  </a:lnTo>
                  <a:lnTo>
                    <a:pt x="4260" y="654"/>
                  </a:lnTo>
                  <a:lnTo>
                    <a:pt x="4256" y="696"/>
                  </a:lnTo>
                  <a:lnTo>
                    <a:pt x="4253" y="776"/>
                  </a:lnTo>
                  <a:lnTo>
                    <a:pt x="4037" y="776"/>
                  </a:lnTo>
                  <a:lnTo>
                    <a:pt x="3912" y="776"/>
                  </a:lnTo>
                  <a:lnTo>
                    <a:pt x="3826" y="779"/>
                  </a:lnTo>
                  <a:lnTo>
                    <a:pt x="3822" y="761"/>
                  </a:lnTo>
                  <a:lnTo>
                    <a:pt x="3826" y="756"/>
                  </a:lnTo>
                  <a:lnTo>
                    <a:pt x="3846" y="746"/>
                  </a:lnTo>
                  <a:lnTo>
                    <a:pt x="3854" y="741"/>
                  </a:lnTo>
                  <a:lnTo>
                    <a:pt x="3857" y="725"/>
                  </a:lnTo>
                  <a:lnTo>
                    <a:pt x="3859" y="686"/>
                  </a:lnTo>
                  <a:lnTo>
                    <a:pt x="3862" y="628"/>
                  </a:lnTo>
                  <a:lnTo>
                    <a:pt x="3863" y="560"/>
                  </a:lnTo>
                  <a:lnTo>
                    <a:pt x="3863" y="377"/>
                  </a:lnTo>
                  <a:lnTo>
                    <a:pt x="3862" y="294"/>
                  </a:lnTo>
                  <a:lnTo>
                    <a:pt x="3860" y="254"/>
                  </a:lnTo>
                  <a:lnTo>
                    <a:pt x="3859" y="232"/>
                  </a:lnTo>
                  <a:lnTo>
                    <a:pt x="3857" y="220"/>
                  </a:lnTo>
                  <a:lnTo>
                    <a:pt x="3853" y="213"/>
                  </a:lnTo>
                  <a:lnTo>
                    <a:pt x="3847" y="208"/>
                  </a:lnTo>
                  <a:lnTo>
                    <a:pt x="3838" y="206"/>
                  </a:lnTo>
                  <a:lnTo>
                    <a:pt x="3818" y="202"/>
                  </a:lnTo>
                  <a:lnTo>
                    <a:pt x="3781" y="201"/>
                  </a:lnTo>
                  <a:lnTo>
                    <a:pt x="3778" y="176"/>
                  </a:lnTo>
                  <a:close/>
                  <a:moveTo>
                    <a:pt x="4314" y="779"/>
                  </a:moveTo>
                  <a:lnTo>
                    <a:pt x="4310" y="776"/>
                  </a:lnTo>
                  <a:lnTo>
                    <a:pt x="4310" y="753"/>
                  </a:lnTo>
                  <a:lnTo>
                    <a:pt x="4314" y="749"/>
                  </a:lnTo>
                  <a:lnTo>
                    <a:pt x="4339" y="749"/>
                  </a:lnTo>
                  <a:lnTo>
                    <a:pt x="4354" y="747"/>
                  </a:lnTo>
                  <a:lnTo>
                    <a:pt x="4362" y="742"/>
                  </a:lnTo>
                  <a:lnTo>
                    <a:pt x="4370" y="736"/>
                  </a:lnTo>
                  <a:lnTo>
                    <a:pt x="4380" y="718"/>
                  </a:lnTo>
                  <a:lnTo>
                    <a:pt x="4398" y="681"/>
                  </a:lnTo>
                  <a:lnTo>
                    <a:pt x="4442" y="584"/>
                  </a:lnTo>
                  <a:lnTo>
                    <a:pt x="4559" y="321"/>
                  </a:lnTo>
                  <a:lnTo>
                    <a:pt x="4624" y="167"/>
                  </a:lnTo>
                  <a:lnTo>
                    <a:pt x="4651" y="167"/>
                  </a:lnTo>
                  <a:lnTo>
                    <a:pt x="4834" y="594"/>
                  </a:lnTo>
                  <a:lnTo>
                    <a:pt x="4858" y="652"/>
                  </a:lnTo>
                  <a:lnTo>
                    <a:pt x="4883" y="705"/>
                  </a:lnTo>
                  <a:lnTo>
                    <a:pt x="4902" y="738"/>
                  </a:lnTo>
                  <a:lnTo>
                    <a:pt x="4915" y="747"/>
                  </a:lnTo>
                  <a:lnTo>
                    <a:pt x="4927" y="749"/>
                  </a:lnTo>
                  <a:lnTo>
                    <a:pt x="4950" y="749"/>
                  </a:lnTo>
                  <a:lnTo>
                    <a:pt x="4954" y="776"/>
                  </a:lnTo>
                  <a:lnTo>
                    <a:pt x="4868" y="774"/>
                  </a:lnTo>
                  <a:lnTo>
                    <a:pt x="4727" y="779"/>
                  </a:lnTo>
                  <a:lnTo>
                    <a:pt x="4724" y="753"/>
                  </a:lnTo>
                  <a:lnTo>
                    <a:pt x="4765" y="749"/>
                  </a:lnTo>
                  <a:lnTo>
                    <a:pt x="4787" y="746"/>
                  </a:lnTo>
                  <a:lnTo>
                    <a:pt x="4792" y="743"/>
                  </a:lnTo>
                  <a:lnTo>
                    <a:pt x="4796" y="741"/>
                  </a:lnTo>
                  <a:lnTo>
                    <a:pt x="4798" y="736"/>
                  </a:lnTo>
                  <a:lnTo>
                    <a:pt x="4799" y="731"/>
                  </a:lnTo>
                  <a:lnTo>
                    <a:pt x="4798" y="720"/>
                  </a:lnTo>
                  <a:lnTo>
                    <a:pt x="4793" y="706"/>
                  </a:lnTo>
                  <a:lnTo>
                    <a:pt x="4740" y="576"/>
                  </a:lnTo>
                  <a:lnTo>
                    <a:pt x="4494" y="576"/>
                  </a:lnTo>
                  <a:lnTo>
                    <a:pt x="4447" y="686"/>
                  </a:lnTo>
                  <a:lnTo>
                    <a:pt x="4438" y="711"/>
                  </a:lnTo>
                  <a:lnTo>
                    <a:pt x="4435" y="729"/>
                  </a:lnTo>
                  <a:lnTo>
                    <a:pt x="4438" y="737"/>
                  </a:lnTo>
                  <a:lnTo>
                    <a:pt x="4446" y="744"/>
                  </a:lnTo>
                  <a:lnTo>
                    <a:pt x="4454" y="747"/>
                  </a:lnTo>
                  <a:lnTo>
                    <a:pt x="4466" y="748"/>
                  </a:lnTo>
                  <a:lnTo>
                    <a:pt x="4505" y="749"/>
                  </a:lnTo>
                  <a:lnTo>
                    <a:pt x="4508" y="753"/>
                  </a:lnTo>
                  <a:lnTo>
                    <a:pt x="4508" y="776"/>
                  </a:lnTo>
                  <a:lnTo>
                    <a:pt x="4409" y="776"/>
                  </a:lnTo>
                  <a:lnTo>
                    <a:pt x="4314" y="779"/>
                  </a:lnTo>
                  <a:close/>
                  <a:moveTo>
                    <a:pt x="4508" y="539"/>
                  </a:moveTo>
                  <a:lnTo>
                    <a:pt x="4724" y="539"/>
                  </a:lnTo>
                  <a:lnTo>
                    <a:pt x="4616" y="282"/>
                  </a:lnTo>
                  <a:lnTo>
                    <a:pt x="4508" y="539"/>
                  </a:lnTo>
                  <a:close/>
                  <a:moveTo>
                    <a:pt x="4528" y="96"/>
                  </a:moveTo>
                  <a:lnTo>
                    <a:pt x="4518" y="95"/>
                  </a:lnTo>
                  <a:lnTo>
                    <a:pt x="4508" y="93"/>
                  </a:lnTo>
                  <a:lnTo>
                    <a:pt x="4501" y="88"/>
                  </a:lnTo>
                  <a:lnTo>
                    <a:pt x="4493" y="82"/>
                  </a:lnTo>
                  <a:lnTo>
                    <a:pt x="4487" y="75"/>
                  </a:lnTo>
                  <a:lnTo>
                    <a:pt x="4483" y="66"/>
                  </a:lnTo>
                  <a:lnTo>
                    <a:pt x="4480" y="48"/>
                  </a:lnTo>
                  <a:lnTo>
                    <a:pt x="4480" y="39"/>
                  </a:lnTo>
                  <a:lnTo>
                    <a:pt x="4483" y="29"/>
                  </a:lnTo>
                  <a:lnTo>
                    <a:pt x="4487" y="22"/>
                  </a:lnTo>
                  <a:lnTo>
                    <a:pt x="4493" y="14"/>
                  </a:lnTo>
                  <a:lnTo>
                    <a:pt x="4501" y="8"/>
                  </a:lnTo>
                  <a:lnTo>
                    <a:pt x="4508" y="4"/>
                  </a:lnTo>
                  <a:lnTo>
                    <a:pt x="4528" y="0"/>
                  </a:lnTo>
                  <a:lnTo>
                    <a:pt x="4537" y="0"/>
                  </a:lnTo>
                  <a:lnTo>
                    <a:pt x="4546" y="4"/>
                  </a:lnTo>
                  <a:lnTo>
                    <a:pt x="4554" y="8"/>
                  </a:lnTo>
                  <a:lnTo>
                    <a:pt x="4561" y="14"/>
                  </a:lnTo>
                  <a:lnTo>
                    <a:pt x="4567" y="22"/>
                  </a:lnTo>
                  <a:lnTo>
                    <a:pt x="4572" y="29"/>
                  </a:lnTo>
                  <a:lnTo>
                    <a:pt x="4576" y="48"/>
                  </a:lnTo>
                  <a:lnTo>
                    <a:pt x="4574" y="58"/>
                  </a:lnTo>
                  <a:lnTo>
                    <a:pt x="4572" y="66"/>
                  </a:lnTo>
                  <a:lnTo>
                    <a:pt x="4567" y="75"/>
                  </a:lnTo>
                  <a:lnTo>
                    <a:pt x="4561" y="82"/>
                  </a:lnTo>
                  <a:lnTo>
                    <a:pt x="4554" y="88"/>
                  </a:lnTo>
                  <a:lnTo>
                    <a:pt x="4546" y="93"/>
                  </a:lnTo>
                  <a:lnTo>
                    <a:pt x="4528" y="96"/>
                  </a:lnTo>
                  <a:close/>
                  <a:moveTo>
                    <a:pt x="4738" y="96"/>
                  </a:moveTo>
                  <a:lnTo>
                    <a:pt x="4728" y="95"/>
                  </a:lnTo>
                  <a:lnTo>
                    <a:pt x="4718" y="93"/>
                  </a:lnTo>
                  <a:lnTo>
                    <a:pt x="4711" y="88"/>
                  </a:lnTo>
                  <a:lnTo>
                    <a:pt x="4703" y="82"/>
                  </a:lnTo>
                  <a:lnTo>
                    <a:pt x="4697" y="75"/>
                  </a:lnTo>
                  <a:lnTo>
                    <a:pt x="4693" y="66"/>
                  </a:lnTo>
                  <a:lnTo>
                    <a:pt x="4690" y="48"/>
                  </a:lnTo>
                  <a:lnTo>
                    <a:pt x="4690" y="39"/>
                  </a:lnTo>
                  <a:lnTo>
                    <a:pt x="4693" y="29"/>
                  </a:lnTo>
                  <a:lnTo>
                    <a:pt x="4697" y="22"/>
                  </a:lnTo>
                  <a:lnTo>
                    <a:pt x="4703" y="14"/>
                  </a:lnTo>
                  <a:lnTo>
                    <a:pt x="4711" y="8"/>
                  </a:lnTo>
                  <a:lnTo>
                    <a:pt x="4718" y="4"/>
                  </a:lnTo>
                  <a:lnTo>
                    <a:pt x="4738" y="0"/>
                  </a:lnTo>
                  <a:lnTo>
                    <a:pt x="4747" y="0"/>
                  </a:lnTo>
                  <a:lnTo>
                    <a:pt x="4756" y="4"/>
                  </a:lnTo>
                  <a:lnTo>
                    <a:pt x="4764" y="8"/>
                  </a:lnTo>
                  <a:lnTo>
                    <a:pt x="4771" y="14"/>
                  </a:lnTo>
                  <a:lnTo>
                    <a:pt x="4777" y="22"/>
                  </a:lnTo>
                  <a:lnTo>
                    <a:pt x="4782" y="29"/>
                  </a:lnTo>
                  <a:lnTo>
                    <a:pt x="4786" y="48"/>
                  </a:lnTo>
                  <a:lnTo>
                    <a:pt x="4784" y="58"/>
                  </a:lnTo>
                  <a:lnTo>
                    <a:pt x="4782" y="66"/>
                  </a:lnTo>
                  <a:lnTo>
                    <a:pt x="4777" y="75"/>
                  </a:lnTo>
                  <a:lnTo>
                    <a:pt x="4771" y="82"/>
                  </a:lnTo>
                  <a:lnTo>
                    <a:pt x="4764" y="88"/>
                  </a:lnTo>
                  <a:lnTo>
                    <a:pt x="4756" y="93"/>
                  </a:lnTo>
                  <a:lnTo>
                    <a:pt x="4738" y="96"/>
                  </a:lnTo>
                  <a:close/>
                  <a:moveTo>
                    <a:pt x="5002" y="778"/>
                  </a:moveTo>
                  <a:lnTo>
                    <a:pt x="4998" y="774"/>
                  </a:lnTo>
                  <a:lnTo>
                    <a:pt x="4998" y="755"/>
                  </a:lnTo>
                  <a:lnTo>
                    <a:pt x="5002" y="752"/>
                  </a:lnTo>
                  <a:lnTo>
                    <a:pt x="5026" y="750"/>
                  </a:lnTo>
                  <a:lnTo>
                    <a:pt x="5044" y="748"/>
                  </a:lnTo>
                  <a:lnTo>
                    <a:pt x="5057" y="746"/>
                  </a:lnTo>
                  <a:lnTo>
                    <a:pt x="5064" y="740"/>
                  </a:lnTo>
                  <a:lnTo>
                    <a:pt x="5068" y="732"/>
                  </a:lnTo>
                  <a:lnTo>
                    <a:pt x="5070" y="720"/>
                  </a:lnTo>
                  <a:lnTo>
                    <a:pt x="5071" y="699"/>
                  </a:lnTo>
                  <a:lnTo>
                    <a:pt x="5072" y="662"/>
                  </a:lnTo>
                  <a:lnTo>
                    <a:pt x="5074" y="594"/>
                  </a:lnTo>
                  <a:lnTo>
                    <a:pt x="5074" y="250"/>
                  </a:lnTo>
                  <a:lnTo>
                    <a:pt x="5072" y="231"/>
                  </a:lnTo>
                  <a:lnTo>
                    <a:pt x="5066" y="218"/>
                  </a:lnTo>
                  <a:lnTo>
                    <a:pt x="5057" y="209"/>
                  </a:lnTo>
                  <a:lnTo>
                    <a:pt x="5045" y="204"/>
                  </a:lnTo>
                  <a:lnTo>
                    <a:pt x="5027" y="203"/>
                  </a:lnTo>
                  <a:lnTo>
                    <a:pt x="4998" y="202"/>
                  </a:lnTo>
                  <a:lnTo>
                    <a:pt x="4994" y="178"/>
                  </a:lnTo>
                  <a:lnTo>
                    <a:pt x="4998" y="174"/>
                  </a:lnTo>
                  <a:lnTo>
                    <a:pt x="5076" y="177"/>
                  </a:lnTo>
                  <a:lnTo>
                    <a:pt x="5146" y="174"/>
                  </a:lnTo>
                  <a:lnTo>
                    <a:pt x="5282" y="351"/>
                  </a:lnTo>
                  <a:lnTo>
                    <a:pt x="5482" y="602"/>
                  </a:lnTo>
                  <a:lnTo>
                    <a:pt x="5556" y="688"/>
                  </a:lnTo>
                  <a:lnTo>
                    <a:pt x="5556" y="358"/>
                  </a:lnTo>
                  <a:lnTo>
                    <a:pt x="5555" y="293"/>
                  </a:lnTo>
                  <a:lnTo>
                    <a:pt x="5551" y="230"/>
                  </a:lnTo>
                  <a:lnTo>
                    <a:pt x="5548" y="218"/>
                  </a:lnTo>
                  <a:lnTo>
                    <a:pt x="5543" y="210"/>
                  </a:lnTo>
                  <a:lnTo>
                    <a:pt x="5536" y="207"/>
                  </a:lnTo>
                  <a:lnTo>
                    <a:pt x="5524" y="204"/>
                  </a:lnTo>
                  <a:lnTo>
                    <a:pt x="5483" y="201"/>
                  </a:lnTo>
                  <a:lnTo>
                    <a:pt x="5480" y="178"/>
                  </a:lnTo>
                  <a:lnTo>
                    <a:pt x="5483" y="174"/>
                  </a:lnTo>
                  <a:lnTo>
                    <a:pt x="5581" y="177"/>
                  </a:lnTo>
                  <a:lnTo>
                    <a:pt x="5666" y="174"/>
                  </a:lnTo>
                  <a:lnTo>
                    <a:pt x="5670" y="178"/>
                  </a:lnTo>
                  <a:lnTo>
                    <a:pt x="5670" y="197"/>
                  </a:lnTo>
                  <a:lnTo>
                    <a:pt x="5623" y="204"/>
                  </a:lnTo>
                  <a:lnTo>
                    <a:pt x="5611" y="208"/>
                  </a:lnTo>
                  <a:lnTo>
                    <a:pt x="5604" y="214"/>
                  </a:lnTo>
                  <a:lnTo>
                    <a:pt x="5602" y="221"/>
                  </a:lnTo>
                  <a:lnTo>
                    <a:pt x="5599" y="232"/>
                  </a:lnTo>
                  <a:lnTo>
                    <a:pt x="5598" y="254"/>
                  </a:lnTo>
                  <a:lnTo>
                    <a:pt x="5596" y="291"/>
                  </a:lnTo>
                  <a:lnTo>
                    <a:pt x="5594" y="358"/>
                  </a:lnTo>
                  <a:lnTo>
                    <a:pt x="5594" y="561"/>
                  </a:lnTo>
                  <a:lnTo>
                    <a:pt x="5594" y="677"/>
                  </a:lnTo>
                  <a:lnTo>
                    <a:pt x="5597" y="794"/>
                  </a:lnTo>
                  <a:lnTo>
                    <a:pt x="5522" y="776"/>
                  </a:lnTo>
                  <a:lnTo>
                    <a:pt x="5492" y="740"/>
                  </a:lnTo>
                  <a:lnTo>
                    <a:pt x="5402" y="629"/>
                  </a:lnTo>
                  <a:lnTo>
                    <a:pt x="5113" y="268"/>
                  </a:lnTo>
                  <a:lnTo>
                    <a:pt x="5113" y="594"/>
                  </a:lnTo>
                  <a:lnTo>
                    <a:pt x="5114" y="664"/>
                  </a:lnTo>
                  <a:lnTo>
                    <a:pt x="5118" y="725"/>
                  </a:lnTo>
                  <a:lnTo>
                    <a:pt x="5120" y="735"/>
                  </a:lnTo>
                  <a:lnTo>
                    <a:pt x="5124" y="740"/>
                  </a:lnTo>
                  <a:lnTo>
                    <a:pt x="5138" y="748"/>
                  </a:lnTo>
                  <a:lnTo>
                    <a:pt x="5155" y="750"/>
                  </a:lnTo>
                  <a:lnTo>
                    <a:pt x="5185" y="752"/>
                  </a:lnTo>
                  <a:lnTo>
                    <a:pt x="5189" y="774"/>
                  </a:lnTo>
                  <a:lnTo>
                    <a:pt x="5113" y="776"/>
                  </a:lnTo>
                  <a:lnTo>
                    <a:pt x="5002" y="778"/>
                  </a:lnTo>
                  <a:close/>
                  <a:moveTo>
                    <a:pt x="5924" y="213"/>
                  </a:moveTo>
                  <a:lnTo>
                    <a:pt x="5920" y="209"/>
                  </a:lnTo>
                  <a:lnTo>
                    <a:pt x="5920" y="191"/>
                  </a:lnTo>
                  <a:lnTo>
                    <a:pt x="5924" y="188"/>
                  </a:lnTo>
                  <a:lnTo>
                    <a:pt x="6044" y="167"/>
                  </a:lnTo>
                  <a:lnTo>
                    <a:pt x="6058" y="178"/>
                  </a:lnTo>
                  <a:lnTo>
                    <a:pt x="6070" y="190"/>
                  </a:lnTo>
                  <a:lnTo>
                    <a:pt x="6084" y="209"/>
                  </a:lnTo>
                  <a:lnTo>
                    <a:pt x="6104" y="242"/>
                  </a:lnTo>
                  <a:lnTo>
                    <a:pt x="6164" y="345"/>
                  </a:lnTo>
                  <a:lnTo>
                    <a:pt x="6235" y="479"/>
                  </a:lnTo>
                  <a:lnTo>
                    <a:pt x="6278" y="410"/>
                  </a:lnTo>
                  <a:lnTo>
                    <a:pt x="6328" y="328"/>
                  </a:lnTo>
                  <a:lnTo>
                    <a:pt x="6418" y="173"/>
                  </a:lnTo>
                  <a:lnTo>
                    <a:pt x="6450" y="174"/>
                  </a:lnTo>
                  <a:lnTo>
                    <a:pt x="6480" y="173"/>
                  </a:lnTo>
                  <a:lnTo>
                    <a:pt x="6484" y="184"/>
                  </a:lnTo>
                  <a:lnTo>
                    <a:pt x="6456" y="218"/>
                  </a:lnTo>
                  <a:lnTo>
                    <a:pt x="6418" y="269"/>
                  </a:lnTo>
                  <a:lnTo>
                    <a:pt x="6350" y="366"/>
                  </a:lnTo>
                  <a:lnTo>
                    <a:pt x="6296" y="453"/>
                  </a:lnTo>
                  <a:lnTo>
                    <a:pt x="6272" y="496"/>
                  </a:lnTo>
                  <a:lnTo>
                    <a:pt x="6262" y="516"/>
                  </a:lnTo>
                  <a:lnTo>
                    <a:pt x="6259" y="528"/>
                  </a:lnTo>
                  <a:lnTo>
                    <a:pt x="6259" y="542"/>
                  </a:lnTo>
                  <a:lnTo>
                    <a:pt x="6259" y="604"/>
                  </a:lnTo>
                  <a:lnTo>
                    <a:pt x="6259" y="669"/>
                  </a:lnTo>
                  <a:lnTo>
                    <a:pt x="6262" y="720"/>
                  </a:lnTo>
                  <a:lnTo>
                    <a:pt x="6265" y="732"/>
                  </a:lnTo>
                  <a:lnTo>
                    <a:pt x="6269" y="740"/>
                  </a:lnTo>
                  <a:lnTo>
                    <a:pt x="6275" y="743"/>
                  </a:lnTo>
                  <a:lnTo>
                    <a:pt x="6284" y="747"/>
                  </a:lnTo>
                  <a:lnTo>
                    <a:pt x="6304" y="749"/>
                  </a:lnTo>
                  <a:lnTo>
                    <a:pt x="6341" y="752"/>
                  </a:lnTo>
                  <a:lnTo>
                    <a:pt x="6343" y="776"/>
                  </a:lnTo>
                  <a:lnTo>
                    <a:pt x="6265" y="776"/>
                  </a:lnTo>
                  <a:lnTo>
                    <a:pt x="6218" y="776"/>
                  </a:lnTo>
                  <a:lnTo>
                    <a:pt x="6096" y="779"/>
                  </a:lnTo>
                  <a:lnTo>
                    <a:pt x="6092" y="754"/>
                  </a:lnTo>
                  <a:lnTo>
                    <a:pt x="6130" y="749"/>
                  </a:lnTo>
                  <a:lnTo>
                    <a:pt x="6150" y="747"/>
                  </a:lnTo>
                  <a:lnTo>
                    <a:pt x="6160" y="744"/>
                  </a:lnTo>
                  <a:lnTo>
                    <a:pt x="6167" y="741"/>
                  </a:lnTo>
                  <a:lnTo>
                    <a:pt x="6170" y="735"/>
                  </a:lnTo>
                  <a:lnTo>
                    <a:pt x="6174" y="725"/>
                  </a:lnTo>
                  <a:lnTo>
                    <a:pt x="6176" y="677"/>
                  </a:lnTo>
                  <a:lnTo>
                    <a:pt x="6178" y="604"/>
                  </a:lnTo>
                  <a:lnTo>
                    <a:pt x="6178" y="522"/>
                  </a:lnTo>
                  <a:lnTo>
                    <a:pt x="6157" y="484"/>
                  </a:lnTo>
                  <a:lnTo>
                    <a:pt x="6115" y="412"/>
                  </a:lnTo>
                  <a:lnTo>
                    <a:pt x="6077" y="352"/>
                  </a:lnTo>
                  <a:lnTo>
                    <a:pt x="6032" y="284"/>
                  </a:lnTo>
                  <a:lnTo>
                    <a:pt x="6008" y="251"/>
                  </a:lnTo>
                  <a:lnTo>
                    <a:pt x="5990" y="232"/>
                  </a:lnTo>
                  <a:lnTo>
                    <a:pt x="5977" y="221"/>
                  </a:lnTo>
                  <a:lnTo>
                    <a:pt x="5968" y="215"/>
                  </a:lnTo>
                  <a:lnTo>
                    <a:pt x="5952" y="214"/>
                  </a:lnTo>
                  <a:lnTo>
                    <a:pt x="5924" y="213"/>
                  </a:lnTo>
                  <a:close/>
                  <a:moveTo>
                    <a:pt x="6516" y="176"/>
                  </a:moveTo>
                  <a:lnTo>
                    <a:pt x="6641" y="177"/>
                  </a:lnTo>
                  <a:lnTo>
                    <a:pt x="6763" y="173"/>
                  </a:lnTo>
                  <a:lnTo>
                    <a:pt x="6767" y="197"/>
                  </a:lnTo>
                  <a:lnTo>
                    <a:pt x="6718" y="203"/>
                  </a:lnTo>
                  <a:lnTo>
                    <a:pt x="6704" y="206"/>
                  </a:lnTo>
                  <a:lnTo>
                    <a:pt x="6695" y="209"/>
                  </a:lnTo>
                  <a:lnTo>
                    <a:pt x="6691" y="213"/>
                  </a:lnTo>
                  <a:lnTo>
                    <a:pt x="6689" y="218"/>
                  </a:lnTo>
                  <a:lnTo>
                    <a:pt x="6685" y="231"/>
                  </a:lnTo>
                  <a:lnTo>
                    <a:pt x="6683" y="279"/>
                  </a:lnTo>
                  <a:lnTo>
                    <a:pt x="6682" y="377"/>
                  </a:lnTo>
                  <a:lnTo>
                    <a:pt x="6682" y="566"/>
                  </a:lnTo>
                  <a:lnTo>
                    <a:pt x="6683" y="664"/>
                  </a:lnTo>
                  <a:lnTo>
                    <a:pt x="6685" y="738"/>
                  </a:lnTo>
                  <a:lnTo>
                    <a:pt x="6772" y="738"/>
                  </a:lnTo>
                  <a:lnTo>
                    <a:pt x="6856" y="737"/>
                  </a:lnTo>
                  <a:lnTo>
                    <a:pt x="6901" y="736"/>
                  </a:lnTo>
                  <a:lnTo>
                    <a:pt x="6926" y="731"/>
                  </a:lnTo>
                  <a:lnTo>
                    <a:pt x="6952" y="723"/>
                  </a:lnTo>
                  <a:lnTo>
                    <a:pt x="6956" y="706"/>
                  </a:lnTo>
                  <a:lnTo>
                    <a:pt x="6965" y="675"/>
                  </a:lnTo>
                  <a:lnTo>
                    <a:pt x="6973" y="630"/>
                  </a:lnTo>
                  <a:lnTo>
                    <a:pt x="6978" y="627"/>
                  </a:lnTo>
                  <a:lnTo>
                    <a:pt x="6998" y="627"/>
                  </a:lnTo>
                  <a:lnTo>
                    <a:pt x="6997" y="654"/>
                  </a:lnTo>
                  <a:lnTo>
                    <a:pt x="6995" y="696"/>
                  </a:lnTo>
                  <a:lnTo>
                    <a:pt x="6991" y="776"/>
                  </a:lnTo>
                  <a:lnTo>
                    <a:pt x="6775" y="776"/>
                  </a:lnTo>
                  <a:lnTo>
                    <a:pt x="6650" y="776"/>
                  </a:lnTo>
                  <a:lnTo>
                    <a:pt x="6563" y="779"/>
                  </a:lnTo>
                  <a:lnTo>
                    <a:pt x="6560" y="761"/>
                  </a:lnTo>
                  <a:lnTo>
                    <a:pt x="6563" y="756"/>
                  </a:lnTo>
                  <a:lnTo>
                    <a:pt x="6583" y="746"/>
                  </a:lnTo>
                  <a:lnTo>
                    <a:pt x="6593" y="741"/>
                  </a:lnTo>
                  <a:lnTo>
                    <a:pt x="6595" y="725"/>
                  </a:lnTo>
                  <a:lnTo>
                    <a:pt x="6598" y="686"/>
                  </a:lnTo>
                  <a:lnTo>
                    <a:pt x="6600" y="628"/>
                  </a:lnTo>
                  <a:lnTo>
                    <a:pt x="6600" y="560"/>
                  </a:lnTo>
                  <a:lnTo>
                    <a:pt x="6600" y="377"/>
                  </a:lnTo>
                  <a:lnTo>
                    <a:pt x="6600" y="294"/>
                  </a:lnTo>
                  <a:lnTo>
                    <a:pt x="6599" y="254"/>
                  </a:lnTo>
                  <a:lnTo>
                    <a:pt x="6598" y="232"/>
                  </a:lnTo>
                  <a:lnTo>
                    <a:pt x="6595" y="220"/>
                  </a:lnTo>
                  <a:lnTo>
                    <a:pt x="6592" y="213"/>
                  </a:lnTo>
                  <a:lnTo>
                    <a:pt x="6586" y="208"/>
                  </a:lnTo>
                  <a:lnTo>
                    <a:pt x="6576" y="206"/>
                  </a:lnTo>
                  <a:lnTo>
                    <a:pt x="6556" y="202"/>
                  </a:lnTo>
                  <a:lnTo>
                    <a:pt x="6518" y="201"/>
                  </a:lnTo>
                  <a:lnTo>
                    <a:pt x="6516" y="176"/>
                  </a:lnTo>
                  <a:close/>
                  <a:moveTo>
                    <a:pt x="7058" y="173"/>
                  </a:moveTo>
                  <a:lnTo>
                    <a:pt x="7111" y="174"/>
                  </a:lnTo>
                  <a:lnTo>
                    <a:pt x="7180" y="177"/>
                  </a:lnTo>
                  <a:lnTo>
                    <a:pt x="7302" y="173"/>
                  </a:lnTo>
                  <a:lnTo>
                    <a:pt x="7306" y="197"/>
                  </a:lnTo>
                  <a:lnTo>
                    <a:pt x="7256" y="203"/>
                  </a:lnTo>
                  <a:lnTo>
                    <a:pt x="7243" y="206"/>
                  </a:lnTo>
                  <a:lnTo>
                    <a:pt x="7234" y="209"/>
                  </a:lnTo>
                  <a:lnTo>
                    <a:pt x="7230" y="213"/>
                  </a:lnTo>
                  <a:lnTo>
                    <a:pt x="7228" y="218"/>
                  </a:lnTo>
                  <a:lnTo>
                    <a:pt x="7224" y="231"/>
                  </a:lnTo>
                  <a:lnTo>
                    <a:pt x="7222" y="279"/>
                  </a:lnTo>
                  <a:lnTo>
                    <a:pt x="7220" y="377"/>
                  </a:lnTo>
                  <a:lnTo>
                    <a:pt x="7220" y="574"/>
                  </a:lnTo>
                  <a:lnTo>
                    <a:pt x="7222" y="658"/>
                  </a:lnTo>
                  <a:lnTo>
                    <a:pt x="7222" y="698"/>
                  </a:lnTo>
                  <a:lnTo>
                    <a:pt x="7224" y="720"/>
                  </a:lnTo>
                  <a:lnTo>
                    <a:pt x="7226" y="731"/>
                  </a:lnTo>
                  <a:lnTo>
                    <a:pt x="7230" y="738"/>
                  </a:lnTo>
                  <a:lnTo>
                    <a:pt x="7236" y="743"/>
                  </a:lnTo>
                  <a:lnTo>
                    <a:pt x="7246" y="747"/>
                  </a:lnTo>
                  <a:lnTo>
                    <a:pt x="7266" y="749"/>
                  </a:lnTo>
                  <a:lnTo>
                    <a:pt x="7302" y="752"/>
                  </a:lnTo>
                  <a:lnTo>
                    <a:pt x="7306" y="776"/>
                  </a:lnTo>
                  <a:lnTo>
                    <a:pt x="7228" y="776"/>
                  </a:lnTo>
                  <a:lnTo>
                    <a:pt x="7180" y="776"/>
                  </a:lnTo>
                  <a:lnTo>
                    <a:pt x="7058" y="779"/>
                  </a:lnTo>
                  <a:lnTo>
                    <a:pt x="7055" y="754"/>
                  </a:lnTo>
                  <a:lnTo>
                    <a:pt x="7091" y="749"/>
                  </a:lnTo>
                  <a:lnTo>
                    <a:pt x="7111" y="747"/>
                  </a:lnTo>
                  <a:lnTo>
                    <a:pt x="7122" y="744"/>
                  </a:lnTo>
                  <a:lnTo>
                    <a:pt x="7129" y="741"/>
                  </a:lnTo>
                  <a:lnTo>
                    <a:pt x="7133" y="734"/>
                  </a:lnTo>
                  <a:lnTo>
                    <a:pt x="7136" y="723"/>
                  </a:lnTo>
                  <a:lnTo>
                    <a:pt x="7138" y="702"/>
                  </a:lnTo>
                  <a:lnTo>
                    <a:pt x="7139" y="664"/>
                  </a:lnTo>
                  <a:lnTo>
                    <a:pt x="7140" y="574"/>
                  </a:lnTo>
                  <a:lnTo>
                    <a:pt x="7140" y="377"/>
                  </a:lnTo>
                  <a:lnTo>
                    <a:pt x="7139" y="294"/>
                  </a:lnTo>
                  <a:lnTo>
                    <a:pt x="7138" y="254"/>
                  </a:lnTo>
                  <a:lnTo>
                    <a:pt x="7136" y="232"/>
                  </a:lnTo>
                  <a:lnTo>
                    <a:pt x="7134" y="220"/>
                  </a:lnTo>
                  <a:lnTo>
                    <a:pt x="7130" y="213"/>
                  </a:lnTo>
                  <a:lnTo>
                    <a:pt x="7124" y="208"/>
                  </a:lnTo>
                  <a:lnTo>
                    <a:pt x="7115" y="206"/>
                  </a:lnTo>
                  <a:lnTo>
                    <a:pt x="7094" y="202"/>
                  </a:lnTo>
                  <a:lnTo>
                    <a:pt x="7058" y="201"/>
                  </a:lnTo>
                  <a:lnTo>
                    <a:pt x="7055" y="176"/>
                  </a:lnTo>
                  <a:lnTo>
                    <a:pt x="7058" y="173"/>
                  </a:lnTo>
                  <a:close/>
                  <a:moveTo>
                    <a:pt x="7348" y="482"/>
                  </a:moveTo>
                  <a:lnTo>
                    <a:pt x="7349" y="450"/>
                  </a:lnTo>
                  <a:lnTo>
                    <a:pt x="7352" y="420"/>
                  </a:lnTo>
                  <a:lnTo>
                    <a:pt x="7357" y="390"/>
                  </a:lnTo>
                  <a:lnTo>
                    <a:pt x="7366" y="363"/>
                  </a:lnTo>
                  <a:lnTo>
                    <a:pt x="7376" y="335"/>
                  </a:lnTo>
                  <a:lnTo>
                    <a:pt x="7391" y="309"/>
                  </a:lnTo>
                  <a:lnTo>
                    <a:pt x="7408" y="284"/>
                  </a:lnTo>
                  <a:lnTo>
                    <a:pt x="7428" y="260"/>
                  </a:lnTo>
                  <a:lnTo>
                    <a:pt x="7452" y="238"/>
                  </a:lnTo>
                  <a:lnTo>
                    <a:pt x="7477" y="218"/>
                  </a:lnTo>
                  <a:lnTo>
                    <a:pt x="7505" y="201"/>
                  </a:lnTo>
                  <a:lnTo>
                    <a:pt x="7535" y="186"/>
                  </a:lnTo>
                  <a:lnTo>
                    <a:pt x="7567" y="176"/>
                  </a:lnTo>
                  <a:lnTo>
                    <a:pt x="7601" y="167"/>
                  </a:lnTo>
                  <a:lnTo>
                    <a:pt x="7637" y="162"/>
                  </a:lnTo>
                  <a:lnTo>
                    <a:pt x="7675" y="161"/>
                  </a:lnTo>
                  <a:lnTo>
                    <a:pt x="7711" y="162"/>
                  </a:lnTo>
                  <a:lnTo>
                    <a:pt x="7744" y="166"/>
                  </a:lnTo>
                  <a:lnTo>
                    <a:pt x="7776" y="172"/>
                  </a:lnTo>
                  <a:lnTo>
                    <a:pt x="7806" y="180"/>
                  </a:lnTo>
                  <a:lnTo>
                    <a:pt x="7834" y="192"/>
                  </a:lnTo>
                  <a:lnTo>
                    <a:pt x="7860" y="206"/>
                  </a:lnTo>
                  <a:lnTo>
                    <a:pt x="7884" y="221"/>
                  </a:lnTo>
                  <a:lnTo>
                    <a:pt x="7907" y="240"/>
                  </a:lnTo>
                  <a:lnTo>
                    <a:pt x="7927" y="261"/>
                  </a:lnTo>
                  <a:lnTo>
                    <a:pt x="7944" y="284"/>
                  </a:lnTo>
                  <a:lnTo>
                    <a:pt x="7960" y="308"/>
                  </a:lnTo>
                  <a:lnTo>
                    <a:pt x="7972" y="334"/>
                  </a:lnTo>
                  <a:lnTo>
                    <a:pt x="7980" y="362"/>
                  </a:lnTo>
                  <a:lnTo>
                    <a:pt x="7987" y="392"/>
                  </a:lnTo>
                  <a:lnTo>
                    <a:pt x="7991" y="423"/>
                  </a:lnTo>
                  <a:lnTo>
                    <a:pt x="7993" y="456"/>
                  </a:lnTo>
                  <a:lnTo>
                    <a:pt x="7990" y="503"/>
                  </a:lnTo>
                  <a:lnTo>
                    <a:pt x="7987" y="526"/>
                  </a:lnTo>
                  <a:lnTo>
                    <a:pt x="7982" y="548"/>
                  </a:lnTo>
                  <a:lnTo>
                    <a:pt x="7969" y="590"/>
                  </a:lnTo>
                  <a:lnTo>
                    <a:pt x="7950" y="629"/>
                  </a:lnTo>
                  <a:lnTo>
                    <a:pt x="7927" y="665"/>
                  </a:lnTo>
                  <a:lnTo>
                    <a:pt x="7900" y="698"/>
                  </a:lnTo>
                  <a:lnTo>
                    <a:pt x="7884" y="712"/>
                  </a:lnTo>
                  <a:lnTo>
                    <a:pt x="7867" y="725"/>
                  </a:lnTo>
                  <a:lnTo>
                    <a:pt x="7830" y="748"/>
                  </a:lnTo>
                  <a:lnTo>
                    <a:pt x="7789" y="767"/>
                  </a:lnTo>
                  <a:lnTo>
                    <a:pt x="7746" y="780"/>
                  </a:lnTo>
                  <a:lnTo>
                    <a:pt x="7700" y="789"/>
                  </a:lnTo>
                  <a:lnTo>
                    <a:pt x="7654" y="791"/>
                  </a:lnTo>
                  <a:lnTo>
                    <a:pt x="7619" y="790"/>
                  </a:lnTo>
                  <a:lnTo>
                    <a:pt x="7586" y="785"/>
                  </a:lnTo>
                  <a:lnTo>
                    <a:pt x="7555" y="778"/>
                  </a:lnTo>
                  <a:lnTo>
                    <a:pt x="7525" y="768"/>
                  </a:lnTo>
                  <a:lnTo>
                    <a:pt x="7498" y="755"/>
                  </a:lnTo>
                  <a:lnTo>
                    <a:pt x="7471" y="738"/>
                  </a:lnTo>
                  <a:lnTo>
                    <a:pt x="7447" y="720"/>
                  </a:lnTo>
                  <a:lnTo>
                    <a:pt x="7426" y="699"/>
                  </a:lnTo>
                  <a:lnTo>
                    <a:pt x="7406" y="675"/>
                  </a:lnTo>
                  <a:lnTo>
                    <a:pt x="7390" y="648"/>
                  </a:lnTo>
                  <a:lnTo>
                    <a:pt x="7376" y="621"/>
                  </a:lnTo>
                  <a:lnTo>
                    <a:pt x="7366" y="592"/>
                  </a:lnTo>
                  <a:lnTo>
                    <a:pt x="7352" y="534"/>
                  </a:lnTo>
                  <a:lnTo>
                    <a:pt x="7349" y="507"/>
                  </a:lnTo>
                  <a:lnTo>
                    <a:pt x="7348" y="482"/>
                  </a:lnTo>
                  <a:close/>
                  <a:moveTo>
                    <a:pt x="7436" y="454"/>
                  </a:moveTo>
                  <a:lnTo>
                    <a:pt x="7438" y="480"/>
                  </a:lnTo>
                  <a:lnTo>
                    <a:pt x="7440" y="508"/>
                  </a:lnTo>
                  <a:lnTo>
                    <a:pt x="7446" y="536"/>
                  </a:lnTo>
                  <a:lnTo>
                    <a:pt x="7453" y="566"/>
                  </a:lnTo>
                  <a:lnTo>
                    <a:pt x="7463" y="594"/>
                  </a:lnTo>
                  <a:lnTo>
                    <a:pt x="7474" y="621"/>
                  </a:lnTo>
                  <a:lnTo>
                    <a:pt x="7488" y="646"/>
                  </a:lnTo>
                  <a:lnTo>
                    <a:pt x="7504" y="668"/>
                  </a:lnTo>
                  <a:lnTo>
                    <a:pt x="7520" y="688"/>
                  </a:lnTo>
                  <a:lnTo>
                    <a:pt x="7540" y="706"/>
                  </a:lnTo>
                  <a:lnTo>
                    <a:pt x="7559" y="720"/>
                  </a:lnTo>
                  <a:lnTo>
                    <a:pt x="7580" y="731"/>
                  </a:lnTo>
                  <a:lnTo>
                    <a:pt x="7603" y="741"/>
                  </a:lnTo>
                  <a:lnTo>
                    <a:pt x="7627" y="748"/>
                  </a:lnTo>
                  <a:lnTo>
                    <a:pt x="7652" y="752"/>
                  </a:lnTo>
                  <a:lnTo>
                    <a:pt x="7680" y="753"/>
                  </a:lnTo>
                  <a:lnTo>
                    <a:pt x="7712" y="750"/>
                  </a:lnTo>
                  <a:lnTo>
                    <a:pt x="7742" y="746"/>
                  </a:lnTo>
                  <a:lnTo>
                    <a:pt x="7771" y="736"/>
                  </a:lnTo>
                  <a:lnTo>
                    <a:pt x="7798" y="723"/>
                  </a:lnTo>
                  <a:lnTo>
                    <a:pt x="7822" y="705"/>
                  </a:lnTo>
                  <a:lnTo>
                    <a:pt x="7843" y="683"/>
                  </a:lnTo>
                  <a:lnTo>
                    <a:pt x="7861" y="658"/>
                  </a:lnTo>
                  <a:lnTo>
                    <a:pt x="7868" y="644"/>
                  </a:lnTo>
                  <a:lnTo>
                    <a:pt x="7876" y="628"/>
                  </a:lnTo>
                  <a:lnTo>
                    <a:pt x="7888" y="596"/>
                  </a:lnTo>
                  <a:lnTo>
                    <a:pt x="7896" y="561"/>
                  </a:lnTo>
                  <a:lnTo>
                    <a:pt x="7901" y="524"/>
                  </a:lnTo>
                  <a:lnTo>
                    <a:pt x="7903" y="485"/>
                  </a:lnTo>
                  <a:lnTo>
                    <a:pt x="7901" y="443"/>
                  </a:lnTo>
                  <a:lnTo>
                    <a:pt x="7895" y="404"/>
                  </a:lnTo>
                  <a:lnTo>
                    <a:pt x="7885" y="365"/>
                  </a:lnTo>
                  <a:lnTo>
                    <a:pt x="7872" y="330"/>
                  </a:lnTo>
                  <a:lnTo>
                    <a:pt x="7855" y="298"/>
                  </a:lnTo>
                  <a:lnTo>
                    <a:pt x="7835" y="270"/>
                  </a:lnTo>
                  <a:lnTo>
                    <a:pt x="7812" y="248"/>
                  </a:lnTo>
                  <a:lnTo>
                    <a:pt x="7799" y="237"/>
                  </a:lnTo>
                  <a:lnTo>
                    <a:pt x="7784" y="228"/>
                  </a:lnTo>
                  <a:lnTo>
                    <a:pt x="7756" y="215"/>
                  </a:lnTo>
                  <a:lnTo>
                    <a:pt x="7724" y="206"/>
                  </a:lnTo>
                  <a:lnTo>
                    <a:pt x="7693" y="200"/>
                  </a:lnTo>
                  <a:lnTo>
                    <a:pt x="7660" y="197"/>
                  </a:lnTo>
                  <a:lnTo>
                    <a:pt x="7610" y="202"/>
                  </a:lnTo>
                  <a:lnTo>
                    <a:pt x="7588" y="207"/>
                  </a:lnTo>
                  <a:lnTo>
                    <a:pt x="7566" y="214"/>
                  </a:lnTo>
                  <a:lnTo>
                    <a:pt x="7547" y="222"/>
                  </a:lnTo>
                  <a:lnTo>
                    <a:pt x="7529" y="233"/>
                  </a:lnTo>
                  <a:lnTo>
                    <a:pt x="7511" y="246"/>
                  </a:lnTo>
                  <a:lnTo>
                    <a:pt x="7495" y="262"/>
                  </a:lnTo>
                  <a:lnTo>
                    <a:pt x="7482" y="279"/>
                  </a:lnTo>
                  <a:lnTo>
                    <a:pt x="7470" y="298"/>
                  </a:lnTo>
                  <a:lnTo>
                    <a:pt x="7459" y="320"/>
                  </a:lnTo>
                  <a:lnTo>
                    <a:pt x="7451" y="342"/>
                  </a:lnTo>
                  <a:lnTo>
                    <a:pt x="7445" y="368"/>
                  </a:lnTo>
                  <a:lnTo>
                    <a:pt x="7440" y="394"/>
                  </a:lnTo>
                  <a:lnTo>
                    <a:pt x="7438" y="423"/>
                  </a:lnTo>
                  <a:lnTo>
                    <a:pt x="7436" y="454"/>
                  </a:lnTo>
                  <a:close/>
                  <a:moveTo>
                    <a:pt x="8039" y="173"/>
                  </a:moveTo>
                  <a:lnTo>
                    <a:pt x="8176" y="177"/>
                  </a:lnTo>
                  <a:lnTo>
                    <a:pt x="8266" y="174"/>
                  </a:lnTo>
                  <a:lnTo>
                    <a:pt x="8330" y="173"/>
                  </a:lnTo>
                  <a:lnTo>
                    <a:pt x="8359" y="173"/>
                  </a:lnTo>
                  <a:lnTo>
                    <a:pt x="8384" y="176"/>
                  </a:lnTo>
                  <a:lnTo>
                    <a:pt x="8408" y="179"/>
                  </a:lnTo>
                  <a:lnTo>
                    <a:pt x="8429" y="185"/>
                  </a:lnTo>
                  <a:lnTo>
                    <a:pt x="8448" y="192"/>
                  </a:lnTo>
                  <a:lnTo>
                    <a:pt x="8465" y="202"/>
                  </a:lnTo>
                  <a:lnTo>
                    <a:pt x="8480" y="215"/>
                  </a:lnTo>
                  <a:lnTo>
                    <a:pt x="8494" y="230"/>
                  </a:lnTo>
                  <a:lnTo>
                    <a:pt x="8504" y="248"/>
                  </a:lnTo>
                  <a:lnTo>
                    <a:pt x="8513" y="267"/>
                  </a:lnTo>
                  <a:lnTo>
                    <a:pt x="8518" y="287"/>
                  </a:lnTo>
                  <a:lnTo>
                    <a:pt x="8519" y="310"/>
                  </a:lnTo>
                  <a:lnTo>
                    <a:pt x="8518" y="328"/>
                  </a:lnTo>
                  <a:lnTo>
                    <a:pt x="8514" y="347"/>
                  </a:lnTo>
                  <a:lnTo>
                    <a:pt x="8509" y="365"/>
                  </a:lnTo>
                  <a:lnTo>
                    <a:pt x="8501" y="383"/>
                  </a:lnTo>
                  <a:lnTo>
                    <a:pt x="8491" y="401"/>
                  </a:lnTo>
                  <a:lnTo>
                    <a:pt x="8479" y="417"/>
                  </a:lnTo>
                  <a:lnTo>
                    <a:pt x="8466" y="431"/>
                  </a:lnTo>
                  <a:lnTo>
                    <a:pt x="8452" y="444"/>
                  </a:lnTo>
                  <a:lnTo>
                    <a:pt x="8419" y="466"/>
                  </a:lnTo>
                  <a:lnTo>
                    <a:pt x="8387" y="480"/>
                  </a:lnTo>
                  <a:lnTo>
                    <a:pt x="8353" y="489"/>
                  </a:lnTo>
                  <a:lnTo>
                    <a:pt x="8336" y="491"/>
                  </a:lnTo>
                  <a:lnTo>
                    <a:pt x="8318" y="491"/>
                  </a:lnTo>
                  <a:lnTo>
                    <a:pt x="8291" y="490"/>
                  </a:lnTo>
                  <a:lnTo>
                    <a:pt x="8260" y="485"/>
                  </a:lnTo>
                  <a:lnTo>
                    <a:pt x="8252" y="460"/>
                  </a:lnTo>
                  <a:lnTo>
                    <a:pt x="8256" y="455"/>
                  </a:lnTo>
                  <a:lnTo>
                    <a:pt x="8285" y="461"/>
                  </a:lnTo>
                  <a:lnTo>
                    <a:pt x="8308" y="462"/>
                  </a:lnTo>
                  <a:lnTo>
                    <a:pt x="8335" y="460"/>
                  </a:lnTo>
                  <a:lnTo>
                    <a:pt x="8347" y="458"/>
                  </a:lnTo>
                  <a:lnTo>
                    <a:pt x="8358" y="453"/>
                  </a:lnTo>
                  <a:lnTo>
                    <a:pt x="8380" y="442"/>
                  </a:lnTo>
                  <a:lnTo>
                    <a:pt x="8389" y="435"/>
                  </a:lnTo>
                  <a:lnTo>
                    <a:pt x="8398" y="425"/>
                  </a:lnTo>
                  <a:lnTo>
                    <a:pt x="8413" y="406"/>
                  </a:lnTo>
                  <a:lnTo>
                    <a:pt x="8423" y="383"/>
                  </a:lnTo>
                  <a:lnTo>
                    <a:pt x="8430" y="359"/>
                  </a:lnTo>
                  <a:lnTo>
                    <a:pt x="8431" y="332"/>
                  </a:lnTo>
                  <a:lnTo>
                    <a:pt x="8430" y="304"/>
                  </a:lnTo>
                  <a:lnTo>
                    <a:pt x="8423" y="279"/>
                  </a:lnTo>
                  <a:lnTo>
                    <a:pt x="8412" y="257"/>
                  </a:lnTo>
                  <a:lnTo>
                    <a:pt x="8396" y="239"/>
                  </a:lnTo>
                  <a:lnTo>
                    <a:pt x="8377" y="224"/>
                  </a:lnTo>
                  <a:lnTo>
                    <a:pt x="8365" y="218"/>
                  </a:lnTo>
                  <a:lnTo>
                    <a:pt x="8352" y="213"/>
                  </a:lnTo>
                  <a:lnTo>
                    <a:pt x="8323" y="207"/>
                  </a:lnTo>
                  <a:lnTo>
                    <a:pt x="8291" y="204"/>
                  </a:lnTo>
                  <a:lnTo>
                    <a:pt x="8250" y="208"/>
                  </a:lnTo>
                  <a:lnTo>
                    <a:pt x="8204" y="219"/>
                  </a:lnTo>
                  <a:lnTo>
                    <a:pt x="8202" y="275"/>
                  </a:lnTo>
                  <a:lnTo>
                    <a:pt x="8201" y="377"/>
                  </a:lnTo>
                  <a:lnTo>
                    <a:pt x="8201" y="574"/>
                  </a:lnTo>
                  <a:lnTo>
                    <a:pt x="8202" y="658"/>
                  </a:lnTo>
                  <a:lnTo>
                    <a:pt x="8202" y="698"/>
                  </a:lnTo>
                  <a:lnTo>
                    <a:pt x="8204" y="720"/>
                  </a:lnTo>
                  <a:lnTo>
                    <a:pt x="8207" y="731"/>
                  </a:lnTo>
                  <a:lnTo>
                    <a:pt x="8210" y="738"/>
                  </a:lnTo>
                  <a:lnTo>
                    <a:pt x="8216" y="743"/>
                  </a:lnTo>
                  <a:lnTo>
                    <a:pt x="8226" y="747"/>
                  </a:lnTo>
                  <a:lnTo>
                    <a:pt x="8245" y="749"/>
                  </a:lnTo>
                  <a:lnTo>
                    <a:pt x="8282" y="752"/>
                  </a:lnTo>
                  <a:lnTo>
                    <a:pt x="8286" y="776"/>
                  </a:lnTo>
                  <a:lnTo>
                    <a:pt x="8160" y="776"/>
                  </a:lnTo>
                  <a:lnTo>
                    <a:pt x="8039" y="779"/>
                  </a:lnTo>
                  <a:lnTo>
                    <a:pt x="8035" y="754"/>
                  </a:lnTo>
                  <a:lnTo>
                    <a:pt x="8071" y="749"/>
                  </a:lnTo>
                  <a:lnTo>
                    <a:pt x="8092" y="747"/>
                  </a:lnTo>
                  <a:lnTo>
                    <a:pt x="8102" y="744"/>
                  </a:lnTo>
                  <a:lnTo>
                    <a:pt x="8108" y="741"/>
                  </a:lnTo>
                  <a:lnTo>
                    <a:pt x="8113" y="734"/>
                  </a:lnTo>
                  <a:lnTo>
                    <a:pt x="8116" y="723"/>
                  </a:lnTo>
                  <a:lnTo>
                    <a:pt x="8118" y="702"/>
                  </a:lnTo>
                  <a:lnTo>
                    <a:pt x="8119" y="664"/>
                  </a:lnTo>
                  <a:lnTo>
                    <a:pt x="8119" y="574"/>
                  </a:lnTo>
                  <a:lnTo>
                    <a:pt x="8119" y="377"/>
                  </a:lnTo>
                  <a:lnTo>
                    <a:pt x="8119" y="294"/>
                  </a:lnTo>
                  <a:lnTo>
                    <a:pt x="8118" y="254"/>
                  </a:lnTo>
                  <a:lnTo>
                    <a:pt x="8117" y="232"/>
                  </a:lnTo>
                  <a:lnTo>
                    <a:pt x="8114" y="220"/>
                  </a:lnTo>
                  <a:lnTo>
                    <a:pt x="8111" y="213"/>
                  </a:lnTo>
                  <a:lnTo>
                    <a:pt x="8105" y="208"/>
                  </a:lnTo>
                  <a:lnTo>
                    <a:pt x="8095" y="206"/>
                  </a:lnTo>
                  <a:lnTo>
                    <a:pt x="8075" y="202"/>
                  </a:lnTo>
                  <a:lnTo>
                    <a:pt x="8039" y="201"/>
                  </a:lnTo>
                  <a:lnTo>
                    <a:pt x="8035" y="176"/>
                  </a:lnTo>
                  <a:lnTo>
                    <a:pt x="8039" y="173"/>
                  </a:lnTo>
                  <a:close/>
                  <a:moveTo>
                    <a:pt x="8566" y="173"/>
                  </a:moveTo>
                  <a:lnTo>
                    <a:pt x="8618" y="174"/>
                  </a:lnTo>
                  <a:lnTo>
                    <a:pt x="8688" y="177"/>
                  </a:lnTo>
                  <a:lnTo>
                    <a:pt x="8809" y="173"/>
                  </a:lnTo>
                  <a:lnTo>
                    <a:pt x="8813" y="197"/>
                  </a:lnTo>
                  <a:lnTo>
                    <a:pt x="8765" y="203"/>
                  </a:lnTo>
                  <a:lnTo>
                    <a:pt x="8750" y="206"/>
                  </a:lnTo>
                  <a:lnTo>
                    <a:pt x="8741" y="209"/>
                  </a:lnTo>
                  <a:lnTo>
                    <a:pt x="8738" y="213"/>
                  </a:lnTo>
                  <a:lnTo>
                    <a:pt x="8735" y="218"/>
                  </a:lnTo>
                  <a:lnTo>
                    <a:pt x="8731" y="231"/>
                  </a:lnTo>
                  <a:lnTo>
                    <a:pt x="8729" y="279"/>
                  </a:lnTo>
                  <a:lnTo>
                    <a:pt x="8729" y="377"/>
                  </a:lnTo>
                  <a:lnTo>
                    <a:pt x="8729" y="574"/>
                  </a:lnTo>
                  <a:lnTo>
                    <a:pt x="8729" y="658"/>
                  </a:lnTo>
                  <a:lnTo>
                    <a:pt x="8730" y="698"/>
                  </a:lnTo>
                  <a:lnTo>
                    <a:pt x="8731" y="720"/>
                  </a:lnTo>
                  <a:lnTo>
                    <a:pt x="8734" y="731"/>
                  </a:lnTo>
                  <a:lnTo>
                    <a:pt x="8737" y="738"/>
                  </a:lnTo>
                  <a:lnTo>
                    <a:pt x="8743" y="743"/>
                  </a:lnTo>
                  <a:lnTo>
                    <a:pt x="8753" y="747"/>
                  </a:lnTo>
                  <a:lnTo>
                    <a:pt x="8773" y="749"/>
                  </a:lnTo>
                  <a:lnTo>
                    <a:pt x="8809" y="752"/>
                  </a:lnTo>
                  <a:lnTo>
                    <a:pt x="8813" y="776"/>
                  </a:lnTo>
                  <a:lnTo>
                    <a:pt x="8735" y="776"/>
                  </a:lnTo>
                  <a:lnTo>
                    <a:pt x="8688" y="776"/>
                  </a:lnTo>
                  <a:lnTo>
                    <a:pt x="8566" y="779"/>
                  </a:lnTo>
                  <a:lnTo>
                    <a:pt x="8562" y="754"/>
                  </a:lnTo>
                  <a:lnTo>
                    <a:pt x="8598" y="749"/>
                  </a:lnTo>
                  <a:lnTo>
                    <a:pt x="8618" y="747"/>
                  </a:lnTo>
                  <a:lnTo>
                    <a:pt x="8629" y="744"/>
                  </a:lnTo>
                  <a:lnTo>
                    <a:pt x="8636" y="741"/>
                  </a:lnTo>
                  <a:lnTo>
                    <a:pt x="8640" y="734"/>
                  </a:lnTo>
                  <a:lnTo>
                    <a:pt x="8644" y="723"/>
                  </a:lnTo>
                  <a:lnTo>
                    <a:pt x="8646" y="702"/>
                  </a:lnTo>
                  <a:lnTo>
                    <a:pt x="8646" y="664"/>
                  </a:lnTo>
                  <a:lnTo>
                    <a:pt x="8647" y="574"/>
                  </a:lnTo>
                  <a:lnTo>
                    <a:pt x="8647" y="377"/>
                  </a:lnTo>
                  <a:lnTo>
                    <a:pt x="8646" y="294"/>
                  </a:lnTo>
                  <a:lnTo>
                    <a:pt x="8645" y="254"/>
                  </a:lnTo>
                  <a:lnTo>
                    <a:pt x="8644" y="232"/>
                  </a:lnTo>
                  <a:lnTo>
                    <a:pt x="8641" y="220"/>
                  </a:lnTo>
                  <a:lnTo>
                    <a:pt x="8638" y="213"/>
                  </a:lnTo>
                  <a:lnTo>
                    <a:pt x="8632" y="208"/>
                  </a:lnTo>
                  <a:lnTo>
                    <a:pt x="8622" y="206"/>
                  </a:lnTo>
                  <a:lnTo>
                    <a:pt x="8603" y="202"/>
                  </a:lnTo>
                  <a:lnTo>
                    <a:pt x="8566" y="201"/>
                  </a:lnTo>
                  <a:lnTo>
                    <a:pt x="8562" y="176"/>
                  </a:lnTo>
                  <a:lnTo>
                    <a:pt x="8566" y="173"/>
                  </a:lnTo>
                  <a:close/>
                  <a:moveTo>
                    <a:pt x="8868" y="629"/>
                  </a:moveTo>
                  <a:lnTo>
                    <a:pt x="8892" y="626"/>
                  </a:lnTo>
                  <a:lnTo>
                    <a:pt x="8898" y="672"/>
                  </a:lnTo>
                  <a:lnTo>
                    <a:pt x="8902" y="695"/>
                  </a:lnTo>
                  <a:lnTo>
                    <a:pt x="8909" y="708"/>
                  </a:lnTo>
                  <a:lnTo>
                    <a:pt x="8924" y="720"/>
                  </a:lnTo>
                  <a:lnTo>
                    <a:pt x="8935" y="728"/>
                  </a:lnTo>
                  <a:lnTo>
                    <a:pt x="8947" y="734"/>
                  </a:lnTo>
                  <a:lnTo>
                    <a:pt x="8976" y="743"/>
                  </a:lnTo>
                  <a:lnTo>
                    <a:pt x="9008" y="749"/>
                  </a:lnTo>
                  <a:lnTo>
                    <a:pt x="9041" y="752"/>
                  </a:lnTo>
                  <a:lnTo>
                    <a:pt x="9064" y="750"/>
                  </a:lnTo>
                  <a:lnTo>
                    <a:pt x="9084" y="747"/>
                  </a:lnTo>
                  <a:lnTo>
                    <a:pt x="9103" y="742"/>
                  </a:lnTo>
                  <a:lnTo>
                    <a:pt x="9122" y="735"/>
                  </a:lnTo>
                  <a:lnTo>
                    <a:pt x="9139" y="725"/>
                  </a:lnTo>
                  <a:lnTo>
                    <a:pt x="9155" y="714"/>
                  </a:lnTo>
                  <a:lnTo>
                    <a:pt x="9167" y="701"/>
                  </a:lnTo>
                  <a:lnTo>
                    <a:pt x="9179" y="686"/>
                  </a:lnTo>
                  <a:lnTo>
                    <a:pt x="9187" y="670"/>
                  </a:lnTo>
                  <a:lnTo>
                    <a:pt x="9193" y="652"/>
                  </a:lnTo>
                  <a:lnTo>
                    <a:pt x="9197" y="633"/>
                  </a:lnTo>
                  <a:lnTo>
                    <a:pt x="9198" y="614"/>
                  </a:lnTo>
                  <a:lnTo>
                    <a:pt x="9196" y="587"/>
                  </a:lnTo>
                  <a:lnTo>
                    <a:pt x="9193" y="575"/>
                  </a:lnTo>
                  <a:lnTo>
                    <a:pt x="9188" y="564"/>
                  </a:lnTo>
                  <a:lnTo>
                    <a:pt x="9178" y="546"/>
                  </a:lnTo>
                  <a:lnTo>
                    <a:pt x="9170" y="538"/>
                  </a:lnTo>
                  <a:lnTo>
                    <a:pt x="9162" y="531"/>
                  </a:lnTo>
                  <a:lnTo>
                    <a:pt x="9144" y="520"/>
                  </a:lnTo>
                  <a:lnTo>
                    <a:pt x="9133" y="516"/>
                  </a:lnTo>
                  <a:lnTo>
                    <a:pt x="9122" y="513"/>
                  </a:lnTo>
                  <a:lnTo>
                    <a:pt x="9056" y="500"/>
                  </a:lnTo>
                  <a:lnTo>
                    <a:pt x="8989" y="486"/>
                  </a:lnTo>
                  <a:lnTo>
                    <a:pt x="8965" y="479"/>
                  </a:lnTo>
                  <a:lnTo>
                    <a:pt x="8942" y="470"/>
                  </a:lnTo>
                  <a:lnTo>
                    <a:pt x="8920" y="456"/>
                  </a:lnTo>
                  <a:lnTo>
                    <a:pt x="8902" y="441"/>
                  </a:lnTo>
                  <a:lnTo>
                    <a:pt x="8887" y="420"/>
                  </a:lnTo>
                  <a:lnTo>
                    <a:pt x="8881" y="410"/>
                  </a:lnTo>
                  <a:lnTo>
                    <a:pt x="8876" y="398"/>
                  </a:lnTo>
                  <a:lnTo>
                    <a:pt x="8869" y="370"/>
                  </a:lnTo>
                  <a:lnTo>
                    <a:pt x="8867" y="342"/>
                  </a:lnTo>
                  <a:lnTo>
                    <a:pt x="8868" y="322"/>
                  </a:lnTo>
                  <a:lnTo>
                    <a:pt x="8870" y="304"/>
                  </a:lnTo>
                  <a:lnTo>
                    <a:pt x="8875" y="286"/>
                  </a:lnTo>
                  <a:lnTo>
                    <a:pt x="8881" y="269"/>
                  </a:lnTo>
                  <a:lnTo>
                    <a:pt x="8898" y="238"/>
                  </a:lnTo>
                  <a:lnTo>
                    <a:pt x="8922" y="212"/>
                  </a:lnTo>
                  <a:lnTo>
                    <a:pt x="8952" y="189"/>
                  </a:lnTo>
                  <a:lnTo>
                    <a:pt x="8969" y="180"/>
                  </a:lnTo>
                  <a:lnTo>
                    <a:pt x="8987" y="173"/>
                  </a:lnTo>
                  <a:lnTo>
                    <a:pt x="9006" y="167"/>
                  </a:lnTo>
                  <a:lnTo>
                    <a:pt x="9026" y="164"/>
                  </a:lnTo>
                  <a:lnTo>
                    <a:pt x="9071" y="160"/>
                  </a:lnTo>
                  <a:lnTo>
                    <a:pt x="9109" y="162"/>
                  </a:lnTo>
                  <a:lnTo>
                    <a:pt x="9151" y="170"/>
                  </a:lnTo>
                  <a:lnTo>
                    <a:pt x="9193" y="180"/>
                  </a:lnTo>
                  <a:lnTo>
                    <a:pt x="9232" y="196"/>
                  </a:lnTo>
                  <a:lnTo>
                    <a:pt x="9234" y="202"/>
                  </a:lnTo>
                  <a:lnTo>
                    <a:pt x="9230" y="224"/>
                  </a:lnTo>
                  <a:lnTo>
                    <a:pt x="9227" y="249"/>
                  </a:lnTo>
                  <a:lnTo>
                    <a:pt x="9224" y="279"/>
                  </a:lnTo>
                  <a:lnTo>
                    <a:pt x="9223" y="314"/>
                  </a:lnTo>
                  <a:lnTo>
                    <a:pt x="9218" y="317"/>
                  </a:lnTo>
                  <a:lnTo>
                    <a:pt x="9197" y="317"/>
                  </a:lnTo>
                  <a:lnTo>
                    <a:pt x="9191" y="249"/>
                  </a:lnTo>
                  <a:lnTo>
                    <a:pt x="9187" y="243"/>
                  </a:lnTo>
                  <a:lnTo>
                    <a:pt x="9180" y="234"/>
                  </a:lnTo>
                  <a:lnTo>
                    <a:pt x="9168" y="226"/>
                  </a:lnTo>
                  <a:lnTo>
                    <a:pt x="9152" y="216"/>
                  </a:lnTo>
                  <a:lnTo>
                    <a:pt x="9133" y="208"/>
                  </a:lnTo>
                  <a:lnTo>
                    <a:pt x="9113" y="202"/>
                  </a:lnTo>
                  <a:lnTo>
                    <a:pt x="9092" y="198"/>
                  </a:lnTo>
                  <a:lnTo>
                    <a:pt x="9072" y="197"/>
                  </a:lnTo>
                  <a:lnTo>
                    <a:pt x="9036" y="201"/>
                  </a:lnTo>
                  <a:lnTo>
                    <a:pt x="9004" y="212"/>
                  </a:lnTo>
                  <a:lnTo>
                    <a:pt x="8989" y="220"/>
                  </a:lnTo>
                  <a:lnTo>
                    <a:pt x="8976" y="230"/>
                  </a:lnTo>
                  <a:lnTo>
                    <a:pt x="8965" y="243"/>
                  </a:lnTo>
                  <a:lnTo>
                    <a:pt x="8956" y="257"/>
                  </a:lnTo>
                  <a:lnTo>
                    <a:pt x="8948" y="273"/>
                  </a:lnTo>
                  <a:lnTo>
                    <a:pt x="8944" y="288"/>
                  </a:lnTo>
                  <a:lnTo>
                    <a:pt x="8940" y="321"/>
                  </a:lnTo>
                  <a:lnTo>
                    <a:pt x="8942" y="345"/>
                  </a:lnTo>
                  <a:lnTo>
                    <a:pt x="8945" y="354"/>
                  </a:lnTo>
                  <a:lnTo>
                    <a:pt x="8950" y="365"/>
                  </a:lnTo>
                  <a:lnTo>
                    <a:pt x="8960" y="382"/>
                  </a:lnTo>
                  <a:lnTo>
                    <a:pt x="8968" y="389"/>
                  </a:lnTo>
                  <a:lnTo>
                    <a:pt x="8975" y="395"/>
                  </a:lnTo>
                  <a:lnTo>
                    <a:pt x="8992" y="406"/>
                  </a:lnTo>
                  <a:lnTo>
                    <a:pt x="9011" y="412"/>
                  </a:lnTo>
                  <a:lnTo>
                    <a:pt x="9041" y="419"/>
                  </a:lnTo>
                  <a:lnTo>
                    <a:pt x="9086" y="426"/>
                  </a:lnTo>
                  <a:lnTo>
                    <a:pt x="9122" y="432"/>
                  </a:lnTo>
                  <a:lnTo>
                    <a:pt x="9152" y="438"/>
                  </a:lnTo>
                  <a:lnTo>
                    <a:pt x="9176" y="444"/>
                  </a:lnTo>
                  <a:lnTo>
                    <a:pt x="9197" y="452"/>
                  </a:lnTo>
                  <a:lnTo>
                    <a:pt x="9212" y="461"/>
                  </a:lnTo>
                  <a:lnTo>
                    <a:pt x="9227" y="472"/>
                  </a:lnTo>
                  <a:lnTo>
                    <a:pt x="9240" y="485"/>
                  </a:lnTo>
                  <a:lnTo>
                    <a:pt x="9252" y="500"/>
                  </a:lnTo>
                  <a:lnTo>
                    <a:pt x="9260" y="518"/>
                  </a:lnTo>
                  <a:lnTo>
                    <a:pt x="9266" y="536"/>
                  </a:lnTo>
                  <a:lnTo>
                    <a:pt x="9271" y="557"/>
                  </a:lnTo>
                  <a:lnTo>
                    <a:pt x="9272" y="579"/>
                  </a:lnTo>
                  <a:lnTo>
                    <a:pt x="9271" y="602"/>
                  </a:lnTo>
                  <a:lnTo>
                    <a:pt x="9268" y="623"/>
                  </a:lnTo>
                  <a:lnTo>
                    <a:pt x="9262" y="644"/>
                  </a:lnTo>
                  <a:lnTo>
                    <a:pt x="9253" y="663"/>
                  </a:lnTo>
                  <a:lnTo>
                    <a:pt x="9244" y="681"/>
                  </a:lnTo>
                  <a:lnTo>
                    <a:pt x="9230" y="699"/>
                  </a:lnTo>
                  <a:lnTo>
                    <a:pt x="9198" y="730"/>
                  </a:lnTo>
                  <a:lnTo>
                    <a:pt x="9179" y="744"/>
                  </a:lnTo>
                  <a:lnTo>
                    <a:pt x="9160" y="756"/>
                  </a:lnTo>
                  <a:lnTo>
                    <a:pt x="9138" y="767"/>
                  </a:lnTo>
                  <a:lnTo>
                    <a:pt x="9116" y="776"/>
                  </a:lnTo>
                  <a:lnTo>
                    <a:pt x="9094" y="783"/>
                  </a:lnTo>
                  <a:lnTo>
                    <a:pt x="9070" y="788"/>
                  </a:lnTo>
                  <a:lnTo>
                    <a:pt x="9019" y="791"/>
                  </a:lnTo>
                  <a:lnTo>
                    <a:pt x="8976" y="789"/>
                  </a:lnTo>
                  <a:lnTo>
                    <a:pt x="8936" y="783"/>
                  </a:lnTo>
                  <a:lnTo>
                    <a:pt x="8899" y="773"/>
                  </a:lnTo>
                  <a:lnTo>
                    <a:pt x="8864" y="760"/>
                  </a:lnTo>
                  <a:lnTo>
                    <a:pt x="8862" y="754"/>
                  </a:lnTo>
                  <a:lnTo>
                    <a:pt x="8866" y="710"/>
                  </a:lnTo>
                  <a:lnTo>
                    <a:pt x="8868" y="629"/>
                  </a:lnTo>
                  <a:close/>
                  <a:moveTo>
                    <a:pt x="9808" y="173"/>
                  </a:moveTo>
                  <a:lnTo>
                    <a:pt x="9811" y="177"/>
                  </a:lnTo>
                  <a:lnTo>
                    <a:pt x="9808" y="230"/>
                  </a:lnTo>
                  <a:lnTo>
                    <a:pt x="9808" y="311"/>
                  </a:lnTo>
                  <a:lnTo>
                    <a:pt x="9784" y="314"/>
                  </a:lnTo>
                  <a:lnTo>
                    <a:pt x="9780" y="310"/>
                  </a:lnTo>
                  <a:lnTo>
                    <a:pt x="9775" y="272"/>
                  </a:lnTo>
                  <a:lnTo>
                    <a:pt x="9770" y="232"/>
                  </a:lnTo>
                  <a:lnTo>
                    <a:pt x="9764" y="222"/>
                  </a:lnTo>
                  <a:lnTo>
                    <a:pt x="9755" y="219"/>
                  </a:lnTo>
                  <a:lnTo>
                    <a:pt x="9737" y="216"/>
                  </a:lnTo>
                  <a:lnTo>
                    <a:pt x="9684" y="215"/>
                  </a:lnTo>
                  <a:lnTo>
                    <a:pt x="9604" y="215"/>
                  </a:lnTo>
                  <a:lnTo>
                    <a:pt x="9600" y="326"/>
                  </a:lnTo>
                  <a:lnTo>
                    <a:pt x="9600" y="574"/>
                  </a:lnTo>
                  <a:lnTo>
                    <a:pt x="9601" y="658"/>
                  </a:lnTo>
                  <a:lnTo>
                    <a:pt x="9601" y="698"/>
                  </a:lnTo>
                  <a:lnTo>
                    <a:pt x="9604" y="720"/>
                  </a:lnTo>
                  <a:lnTo>
                    <a:pt x="9606" y="732"/>
                  </a:lnTo>
                  <a:lnTo>
                    <a:pt x="9610" y="738"/>
                  </a:lnTo>
                  <a:lnTo>
                    <a:pt x="9614" y="743"/>
                  </a:lnTo>
                  <a:lnTo>
                    <a:pt x="9625" y="747"/>
                  </a:lnTo>
                  <a:lnTo>
                    <a:pt x="9644" y="749"/>
                  </a:lnTo>
                  <a:lnTo>
                    <a:pt x="9682" y="752"/>
                  </a:lnTo>
                  <a:lnTo>
                    <a:pt x="9685" y="776"/>
                  </a:lnTo>
                  <a:lnTo>
                    <a:pt x="9560" y="776"/>
                  </a:lnTo>
                  <a:lnTo>
                    <a:pt x="9438" y="779"/>
                  </a:lnTo>
                  <a:lnTo>
                    <a:pt x="9434" y="754"/>
                  </a:lnTo>
                  <a:lnTo>
                    <a:pt x="9472" y="749"/>
                  </a:lnTo>
                  <a:lnTo>
                    <a:pt x="9492" y="747"/>
                  </a:lnTo>
                  <a:lnTo>
                    <a:pt x="9503" y="744"/>
                  </a:lnTo>
                  <a:lnTo>
                    <a:pt x="9509" y="741"/>
                  </a:lnTo>
                  <a:lnTo>
                    <a:pt x="9514" y="734"/>
                  </a:lnTo>
                  <a:lnTo>
                    <a:pt x="9516" y="723"/>
                  </a:lnTo>
                  <a:lnTo>
                    <a:pt x="9518" y="702"/>
                  </a:lnTo>
                  <a:lnTo>
                    <a:pt x="9520" y="664"/>
                  </a:lnTo>
                  <a:lnTo>
                    <a:pt x="9521" y="574"/>
                  </a:lnTo>
                  <a:lnTo>
                    <a:pt x="9521" y="326"/>
                  </a:lnTo>
                  <a:lnTo>
                    <a:pt x="9517" y="215"/>
                  </a:lnTo>
                  <a:lnTo>
                    <a:pt x="9454" y="215"/>
                  </a:lnTo>
                  <a:lnTo>
                    <a:pt x="9385" y="216"/>
                  </a:lnTo>
                  <a:lnTo>
                    <a:pt x="9373" y="218"/>
                  </a:lnTo>
                  <a:lnTo>
                    <a:pt x="9364" y="220"/>
                  </a:lnTo>
                  <a:lnTo>
                    <a:pt x="9356" y="222"/>
                  </a:lnTo>
                  <a:lnTo>
                    <a:pt x="9353" y="225"/>
                  </a:lnTo>
                  <a:lnTo>
                    <a:pt x="9348" y="240"/>
                  </a:lnTo>
                  <a:lnTo>
                    <a:pt x="9344" y="272"/>
                  </a:lnTo>
                  <a:lnTo>
                    <a:pt x="9340" y="310"/>
                  </a:lnTo>
                  <a:lnTo>
                    <a:pt x="9336" y="314"/>
                  </a:lnTo>
                  <a:lnTo>
                    <a:pt x="9317" y="314"/>
                  </a:lnTo>
                  <a:lnTo>
                    <a:pt x="9312" y="226"/>
                  </a:lnTo>
                  <a:lnTo>
                    <a:pt x="9310" y="177"/>
                  </a:lnTo>
                  <a:lnTo>
                    <a:pt x="9313" y="173"/>
                  </a:lnTo>
                  <a:lnTo>
                    <a:pt x="9412" y="176"/>
                  </a:lnTo>
                  <a:lnTo>
                    <a:pt x="9560" y="177"/>
                  </a:lnTo>
                  <a:lnTo>
                    <a:pt x="9709" y="176"/>
                  </a:lnTo>
                  <a:lnTo>
                    <a:pt x="9808" y="17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 name="Freeform 8"/>
            <p:cNvSpPr>
              <a:spLocks noEditPoints="1"/>
            </p:cNvSpPr>
            <p:nvPr userDrawn="1"/>
          </p:nvSpPr>
          <p:spPr bwMode="auto">
            <a:xfrm>
              <a:off x="4527550" y="4124326"/>
              <a:ext cx="3135313" cy="249238"/>
            </a:xfrm>
            <a:custGeom>
              <a:avLst/>
              <a:gdLst>
                <a:gd name="T0" fmla="*/ 11670 w 11852"/>
                <a:gd name="T1" fmla="*/ 81 h 944"/>
                <a:gd name="T2" fmla="*/ 11473 w 11852"/>
                <a:gd name="T3" fmla="*/ 57 h 944"/>
                <a:gd name="T4" fmla="*/ 11758 w 11852"/>
                <a:gd name="T5" fmla="*/ 651 h 944"/>
                <a:gd name="T6" fmla="*/ 11365 w 11852"/>
                <a:gd name="T7" fmla="*/ 747 h 944"/>
                <a:gd name="T8" fmla="*/ 246 w 11852"/>
                <a:gd name="T9" fmla="*/ 721 h 944"/>
                <a:gd name="T10" fmla="*/ 546 w 11852"/>
                <a:gd name="T11" fmla="*/ 176 h 944"/>
                <a:gd name="T12" fmla="*/ 366 w 11852"/>
                <a:gd name="T13" fmla="*/ 788 h 944"/>
                <a:gd name="T14" fmla="*/ 695 w 11852"/>
                <a:gd name="T15" fmla="*/ 777 h 944"/>
                <a:gd name="T16" fmla="*/ 1248 w 11852"/>
                <a:gd name="T17" fmla="*/ 687 h 944"/>
                <a:gd name="T18" fmla="*/ 1216 w 11852"/>
                <a:gd name="T19" fmla="*/ 775 h 944"/>
                <a:gd name="T20" fmla="*/ 1580 w 11852"/>
                <a:gd name="T21" fmla="*/ 279 h 944"/>
                <a:gd name="T22" fmla="*/ 1498 w 11852"/>
                <a:gd name="T23" fmla="*/ 294 h 944"/>
                <a:gd name="T24" fmla="*/ 1850 w 11852"/>
                <a:gd name="T25" fmla="*/ 218 h 944"/>
                <a:gd name="T26" fmla="*/ 2022 w 11852"/>
                <a:gd name="T27" fmla="*/ 782 h 944"/>
                <a:gd name="T28" fmla="*/ 2696 w 11852"/>
                <a:gd name="T29" fmla="*/ 403 h 944"/>
                <a:gd name="T30" fmla="*/ 2809 w 11852"/>
                <a:gd name="T31" fmla="*/ 630 h 944"/>
                <a:gd name="T32" fmla="*/ 3215 w 11852"/>
                <a:gd name="T33" fmla="*/ 175 h 944"/>
                <a:gd name="T34" fmla="*/ 3385 w 11852"/>
                <a:gd name="T35" fmla="*/ 741 h 944"/>
                <a:gd name="T36" fmla="*/ 3253 w 11852"/>
                <a:gd name="T37" fmla="*/ 268 h 944"/>
                <a:gd name="T38" fmla="*/ 3040 w 11852"/>
                <a:gd name="T39" fmla="*/ 776 h 944"/>
                <a:gd name="T40" fmla="*/ 3499 w 11852"/>
                <a:gd name="T41" fmla="*/ 694 h 944"/>
                <a:gd name="T42" fmla="*/ 3742 w 11852"/>
                <a:gd name="T43" fmla="*/ 520 h 944"/>
                <a:gd name="T44" fmla="*/ 3707 w 11852"/>
                <a:gd name="T45" fmla="*/ 162 h 944"/>
                <a:gd name="T46" fmla="*/ 3546 w 11852"/>
                <a:gd name="T47" fmla="*/ 272 h 944"/>
                <a:gd name="T48" fmla="*/ 3865 w 11852"/>
                <a:gd name="T49" fmla="*/ 622 h 944"/>
                <a:gd name="T50" fmla="*/ 4100 w 11852"/>
                <a:gd name="T51" fmla="*/ 205 h 944"/>
                <a:gd name="T52" fmla="*/ 3994 w 11852"/>
                <a:gd name="T53" fmla="*/ 723 h 944"/>
                <a:gd name="T54" fmla="*/ 4628 w 11852"/>
                <a:gd name="T55" fmla="*/ 217 h 944"/>
                <a:gd name="T56" fmla="*/ 4412 w 11852"/>
                <a:gd name="T57" fmla="*/ 574 h 944"/>
                <a:gd name="T58" fmla="*/ 4859 w 11852"/>
                <a:gd name="T59" fmla="*/ 177 h 944"/>
                <a:gd name="T60" fmla="*/ 5086 w 11852"/>
                <a:gd name="T61" fmla="*/ 746 h 944"/>
                <a:gd name="T62" fmla="*/ 5540 w 11852"/>
                <a:gd name="T63" fmla="*/ 481 h 944"/>
                <a:gd name="T64" fmla="*/ 6137 w 11852"/>
                <a:gd name="T65" fmla="*/ 283 h 944"/>
                <a:gd name="T66" fmla="*/ 5664 w 11852"/>
                <a:gd name="T67" fmla="*/ 739 h 944"/>
                <a:gd name="T68" fmla="*/ 5873 w 11852"/>
                <a:gd name="T69" fmla="*/ 752 h 944"/>
                <a:gd name="T70" fmla="*/ 5851 w 11852"/>
                <a:gd name="T71" fmla="*/ 196 h 944"/>
                <a:gd name="T72" fmla="*/ 6476 w 11852"/>
                <a:gd name="T73" fmla="*/ 775 h 944"/>
                <a:gd name="T74" fmla="*/ 6642 w 11852"/>
                <a:gd name="T75" fmla="*/ 224 h 944"/>
                <a:gd name="T76" fmla="*/ 6600 w 11852"/>
                <a:gd name="T77" fmla="*/ 474 h 944"/>
                <a:gd name="T78" fmla="*/ 7076 w 11852"/>
                <a:gd name="T79" fmla="*/ 814 h 944"/>
                <a:gd name="T80" fmla="*/ 7014 w 11852"/>
                <a:gd name="T81" fmla="*/ 747 h 944"/>
                <a:gd name="T82" fmla="*/ 7561 w 11852"/>
                <a:gd name="T83" fmla="*/ 409 h 944"/>
                <a:gd name="T84" fmla="*/ 7379 w 11852"/>
                <a:gd name="T85" fmla="*/ 778 h 944"/>
                <a:gd name="T86" fmla="*/ 7830 w 11852"/>
                <a:gd name="T87" fmla="*/ 204 h 944"/>
                <a:gd name="T88" fmla="*/ 8308 w 11852"/>
                <a:gd name="T89" fmla="*/ 176 h 944"/>
                <a:gd name="T90" fmla="*/ 8846 w 11852"/>
                <a:gd name="T91" fmla="*/ 595 h 944"/>
                <a:gd name="T92" fmla="*/ 8467 w 11852"/>
                <a:gd name="T93" fmla="*/ 746 h 944"/>
                <a:gd name="T94" fmla="*/ 8550 w 11852"/>
                <a:gd name="T95" fmla="*/ 1 h 944"/>
                <a:gd name="T96" fmla="*/ 8724 w 11852"/>
                <a:gd name="T97" fmla="*/ 8 h 944"/>
                <a:gd name="T98" fmla="*/ 9161 w 11852"/>
                <a:gd name="T99" fmla="*/ 748 h 944"/>
                <a:gd name="T100" fmla="*/ 9095 w 11852"/>
                <a:gd name="T101" fmla="*/ 469 h 944"/>
                <a:gd name="T102" fmla="*/ 9379 w 11852"/>
                <a:gd name="T103" fmla="*/ 249 h 944"/>
                <a:gd name="T104" fmla="*/ 9113 w 11852"/>
                <a:gd name="T105" fmla="*/ 382 h 944"/>
                <a:gd name="T106" fmla="*/ 9331 w 11852"/>
                <a:gd name="T107" fmla="*/ 745 h 944"/>
                <a:gd name="T108" fmla="*/ 9974 w 11852"/>
                <a:gd name="T109" fmla="*/ 214 h 944"/>
                <a:gd name="T110" fmla="*/ 9714 w 11852"/>
                <a:gd name="T111" fmla="*/ 751 h 944"/>
                <a:gd name="T112" fmla="*/ 9523 w 11852"/>
                <a:gd name="T113" fmla="*/ 175 h 944"/>
                <a:gd name="T114" fmla="*/ 10579 w 11852"/>
                <a:gd name="T115" fmla="*/ 172 h 944"/>
                <a:gd name="T116" fmla="*/ 10290 w 11852"/>
                <a:gd name="T117" fmla="*/ 750 h 944"/>
                <a:gd name="T118" fmla="*/ 10853 w 11852"/>
                <a:gd name="T119" fmla="*/ 212 h 944"/>
                <a:gd name="T120" fmla="*/ 10745 w 11852"/>
                <a:gd name="T121" fmla="*/ 746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2" h="944">
                  <a:moveTo>
                    <a:pt x="11636" y="96"/>
                  </a:moveTo>
                  <a:lnTo>
                    <a:pt x="11627" y="94"/>
                  </a:lnTo>
                  <a:lnTo>
                    <a:pt x="11618" y="92"/>
                  </a:lnTo>
                  <a:lnTo>
                    <a:pt x="11610" y="87"/>
                  </a:lnTo>
                  <a:lnTo>
                    <a:pt x="11603" y="81"/>
                  </a:lnTo>
                  <a:lnTo>
                    <a:pt x="11597" y="74"/>
                  </a:lnTo>
                  <a:lnTo>
                    <a:pt x="11592" y="67"/>
                  </a:lnTo>
                  <a:lnTo>
                    <a:pt x="11588" y="48"/>
                  </a:lnTo>
                  <a:lnTo>
                    <a:pt x="11590" y="38"/>
                  </a:lnTo>
                  <a:lnTo>
                    <a:pt x="11592" y="30"/>
                  </a:lnTo>
                  <a:lnTo>
                    <a:pt x="11597" y="21"/>
                  </a:lnTo>
                  <a:lnTo>
                    <a:pt x="11603" y="14"/>
                  </a:lnTo>
                  <a:lnTo>
                    <a:pt x="11610" y="8"/>
                  </a:lnTo>
                  <a:lnTo>
                    <a:pt x="11618" y="3"/>
                  </a:lnTo>
                  <a:lnTo>
                    <a:pt x="11636" y="0"/>
                  </a:lnTo>
                  <a:lnTo>
                    <a:pt x="11646" y="1"/>
                  </a:lnTo>
                  <a:lnTo>
                    <a:pt x="11654" y="3"/>
                  </a:lnTo>
                  <a:lnTo>
                    <a:pt x="11663" y="8"/>
                  </a:lnTo>
                  <a:lnTo>
                    <a:pt x="11670" y="14"/>
                  </a:lnTo>
                  <a:lnTo>
                    <a:pt x="11676" y="21"/>
                  </a:lnTo>
                  <a:lnTo>
                    <a:pt x="11681" y="30"/>
                  </a:lnTo>
                  <a:lnTo>
                    <a:pt x="11684" y="48"/>
                  </a:lnTo>
                  <a:lnTo>
                    <a:pt x="11683" y="57"/>
                  </a:lnTo>
                  <a:lnTo>
                    <a:pt x="11681" y="67"/>
                  </a:lnTo>
                  <a:lnTo>
                    <a:pt x="11676" y="74"/>
                  </a:lnTo>
                  <a:lnTo>
                    <a:pt x="11670" y="81"/>
                  </a:lnTo>
                  <a:lnTo>
                    <a:pt x="11663" y="87"/>
                  </a:lnTo>
                  <a:lnTo>
                    <a:pt x="11654" y="92"/>
                  </a:lnTo>
                  <a:lnTo>
                    <a:pt x="11636" y="96"/>
                  </a:lnTo>
                  <a:close/>
                  <a:moveTo>
                    <a:pt x="11426" y="96"/>
                  </a:moveTo>
                  <a:lnTo>
                    <a:pt x="11417" y="94"/>
                  </a:lnTo>
                  <a:lnTo>
                    <a:pt x="11408" y="92"/>
                  </a:lnTo>
                  <a:lnTo>
                    <a:pt x="11400" y="87"/>
                  </a:lnTo>
                  <a:lnTo>
                    <a:pt x="11393" y="81"/>
                  </a:lnTo>
                  <a:lnTo>
                    <a:pt x="11386" y="74"/>
                  </a:lnTo>
                  <a:lnTo>
                    <a:pt x="11382" y="67"/>
                  </a:lnTo>
                  <a:lnTo>
                    <a:pt x="11378" y="48"/>
                  </a:lnTo>
                  <a:lnTo>
                    <a:pt x="11380" y="38"/>
                  </a:lnTo>
                  <a:lnTo>
                    <a:pt x="11382" y="30"/>
                  </a:lnTo>
                  <a:lnTo>
                    <a:pt x="11386" y="21"/>
                  </a:lnTo>
                  <a:lnTo>
                    <a:pt x="11393" y="14"/>
                  </a:lnTo>
                  <a:lnTo>
                    <a:pt x="11400" y="8"/>
                  </a:lnTo>
                  <a:lnTo>
                    <a:pt x="11408" y="3"/>
                  </a:lnTo>
                  <a:lnTo>
                    <a:pt x="11426" y="0"/>
                  </a:lnTo>
                  <a:lnTo>
                    <a:pt x="11436" y="1"/>
                  </a:lnTo>
                  <a:lnTo>
                    <a:pt x="11444" y="3"/>
                  </a:lnTo>
                  <a:lnTo>
                    <a:pt x="11453" y="8"/>
                  </a:lnTo>
                  <a:lnTo>
                    <a:pt x="11460" y="14"/>
                  </a:lnTo>
                  <a:lnTo>
                    <a:pt x="11466" y="21"/>
                  </a:lnTo>
                  <a:lnTo>
                    <a:pt x="11471" y="30"/>
                  </a:lnTo>
                  <a:lnTo>
                    <a:pt x="11474" y="48"/>
                  </a:lnTo>
                  <a:lnTo>
                    <a:pt x="11473" y="57"/>
                  </a:lnTo>
                  <a:lnTo>
                    <a:pt x="11471" y="67"/>
                  </a:lnTo>
                  <a:lnTo>
                    <a:pt x="11466" y="74"/>
                  </a:lnTo>
                  <a:lnTo>
                    <a:pt x="11460" y="81"/>
                  </a:lnTo>
                  <a:lnTo>
                    <a:pt x="11453" y="87"/>
                  </a:lnTo>
                  <a:lnTo>
                    <a:pt x="11444" y="92"/>
                  </a:lnTo>
                  <a:lnTo>
                    <a:pt x="11426" y="96"/>
                  </a:lnTo>
                  <a:close/>
                  <a:moveTo>
                    <a:pt x="11407" y="540"/>
                  </a:moveTo>
                  <a:lnTo>
                    <a:pt x="11623" y="540"/>
                  </a:lnTo>
                  <a:lnTo>
                    <a:pt x="11516" y="282"/>
                  </a:lnTo>
                  <a:lnTo>
                    <a:pt x="11407" y="540"/>
                  </a:lnTo>
                  <a:close/>
                  <a:moveTo>
                    <a:pt x="11213" y="778"/>
                  </a:moveTo>
                  <a:lnTo>
                    <a:pt x="11209" y="775"/>
                  </a:lnTo>
                  <a:lnTo>
                    <a:pt x="11209" y="753"/>
                  </a:lnTo>
                  <a:lnTo>
                    <a:pt x="11213" y="750"/>
                  </a:lnTo>
                  <a:lnTo>
                    <a:pt x="11238" y="748"/>
                  </a:lnTo>
                  <a:lnTo>
                    <a:pt x="11252" y="746"/>
                  </a:lnTo>
                  <a:lnTo>
                    <a:pt x="11261" y="742"/>
                  </a:lnTo>
                  <a:lnTo>
                    <a:pt x="11269" y="735"/>
                  </a:lnTo>
                  <a:lnTo>
                    <a:pt x="11280" y="717"/>
                  </a:lnTo>
                  <a:lnTo>
                    <a:pt x="11297" y="681"/>
                  </a:lnTo>
                  <a:lnTo>
                    <a:pt x="11342" y="584"/>
                  </a:lnTo>
                  <a:lnTo>
                    <a:pt x="11458" y="321"/>
                  </a:lnTo>
                  <a:lnTo>
                    <a:pt x="11524" y="166"/>
                  </a:lnTo>
                  <a:lnTo>
                    <a:pt x="11551" y="166"/>
                  </a:lnTo>
                  <a:lnTo>
                    <a:pt x="11732" y="595"/>
                  </a:lnTo>
                  <a:lnTo>
                    <a:pt x="11758" y="651"/>
                  </a:lnTo>
                  <a:lnTo>
                    <a:pt x="11782" y="704"/>
                  </a:lnTo>
                  <a:lnTo>
                    <a:pt x="11801" y="738"/>
                  </a:lnTo>
                  <a:lnTo>
                    <a:pt x="11814" y="746"/>
                  </a:lnTo>
                  <a:lnTo>
                    <a:pt x="11827" y="748"/>
                  </a:lnTo>
                  <a:lnTo>
                    <a:pt x="11849" y="750"/>
                  </a:lnTo>
                  <a:lnTo>
                    <a:pt x="11852" y="775"/>
                  </a:lnTo>
                  <a:lnTo>
                    <a:pt x="11767" y="775"/>
                  </a:lnTo>
                  <a:lnTo>
                    <a:pt x="11627" y="778"/>
                  </a:lnTo>
                  <a:lnTo>
                    <a:pt x="11623" y="753"/>
                  </a:lnTo>
                  <a:lnTo>
                    <a:pt x="11665" y="748"/>
                  </a:lnTo>
                  <a:lnTo>
                    <a:pt x="11686" y="745"/>
                  </a:lnTo>
                  <a:lnTo>
                    <a:pt x="11692" y="744"/>
                  </a:lnTo>
                  <a:lnTo>
                    <a:pt x="11695" y="740"/>
                  </a:lnTo>
                  <a:lnTo>
                    <a:pt x="11698" y="735"/>
                  </a:lnTo>
                  <a:lnTo>
                    <a:pt x="11698" y="730"/>
                  </a:lnTo>
                  <a:lnTo>
                    <a:pt x="11696" y="720"/>
                  </a:lnTo>
                  <a:lnTo>
                    <a:pt x="11692" y="705"/>
                  </a:lnTo>
                  <a:lnTo>
                    <a:pt x="11640" y="576"/>
                  </a:lnTo>
                  <a:lnTo>
                    <a:pt x="11393" y="576"/>
                  </a:lnTo>
                  <a:lnTo>
                    <a:pt x="11346" y="685"/>
                  </a:lnTo>
                  <a:lnTo>
                    <a:pt x="11336" y="710"/>
                  </a:lnTo>
                  <a:lnTo>
                    <a:pt x="11334" y="728"/>
                  </a:lnTo>
                  <a:lnTo>
                    <a:pt x="11336" y="738"/>
                  </a:lnTo>
                  <a:lnTo>
                    <a:pt x="11345" y="744"/>
                  </a:lnTo>
                  <a:lnTo>
                    <a:pt x="11353" y="746"/>
                  </a:lnTo>
                  <a:lnTo>
                    <a:pt x="11365" y="747"/>
                  </a:lnTo>
                  <a:lnTo>
                    <a:pt x="11404" y="750"/>
                  </a:lnTo>
                  <a:lnTo>
                    <a:pt x="11407" y="753"/>
                  </a:lnTo>
                  <a:lnTo>
                    <a:pt x="11407" y="775"/>
                  </a:lnTo>
                  <a:lnTo>
                    <a:pt x="11308" y="775"/>
                  </a:lnTo>
                  <a:lnTo>
                    <a:pt x="11213" y="778"/>
                  </a:lnTo>
                  <a:close/>
                  <a:moveTo>
                    <a:pt x="0" y="176"/>
                  </a:moveTo>
                  <a:lnTo>
                    <a:pt x="125" y="176"/>
                  </a:lnTo>
                  <a:lnTo>
                    <a:pt x="247" y="172"/>
                  </a:lnTo>
                  <a:lnTo>
                    <a:pt x="251" y="196"/>
                  </a:lnTo>
                  <a:lnTo>
                    <a:pt x="203" y="202"/>
                  </a:lnTo>
                  <a:lnTo>
                    <a:pt x="188" y="205"/>
                  </a:lnTo>
                  <a:lnTo>
                    <a:pt x="179" y="208"/>
                  </a:lnTo>
                  <a:lnTo>
                    <a:pt x="175" y="212"/>
                  </a:lnTo>
                  <a:lnTo>
                    <a:pt x="173" y="217"/>
                  </a:lnTo>
                  <a:lnTo>
                    <a:pt x="169" y="231"/>
                  </a:lnTo>
                  <a:lnTo>
                    <a:pt x="167" y="279"/>
                  </a:lnTo>
                  <a:lnTo>
                    <a:pt x="167" y="376"/>
                  </a:lnTo>
                  <a:lnTo>
                    <a:pt x="167" y="512"/>
                  </a:lnTo>
                  <a:lnTo>
                    <a:pt x="169" y="610"/>
                  </a:lnTo>
                  <a:lnTo>
                    <a:pt x="173" y="639"/>
                  </a:lnTo>
                  <a:lnTo>
                    <a:pt x="181" y="663"/>
                  </a:lnTo>
                  <a:lnTo>
                    <a:pt x="192" y="684"/>
                  </a:lnTo>
                  <a:lnTo>
                    <a:pt x="200" y="692"/>
                  </a:lnTo>
                  <a:lnTo>
                    <a:pt x="209" y="700"/>
                  </a:lnTo>
                  <a:lnTo>
                    <a:pt x="232" y="715"/>
                  </a:lnTo>
                  <a:lnTo>
                    <a:pt x="246" y="721"/>
                  </a:lnTo>
                  <a:lnTo>
                    <a:pt x="263" y="726"/>
                  </a:lnTo>
                  <a:lnTo>
                    <a:pt x="281" y="730"/>
                  </a:lnTo>
                  <a:lnTo>
                    <a:pt x="300" y="733"/>
                  </a:lnTo>
                  <a:lnTo>
                    <a:pt x="342" y="735"/>
                  </a:lnTo>
                  <a:lnTo>
                    <a:pt x="388" y="733"/>
                  </a:lnTo>
                  <a:lnTo>
                    <a:pt x="430" y="722"/>
                  </a:lnTo>
                  <a:lnTo>
                    <a:pt x="466" y="706"/>
                  </a:lnTo>
                  <a:lnTo>
                    <a:pt x="480" y="697"/>
                  </a:lnTo>
                  <a:lnTo>
                    <a:pt x="491" y="685"/>
                  </a:lnTo>
                  <a:lnTo>
                    <a:pt x="502" y="672"/>
                  </a:lnTo>
                  <a:lnTo>
                    <a:pt x="509" y="656"/>
                  </a:lnTo>
                  <a:lnTo>
                    <a:pt x="515" y="639"/>
                  </a:lnTo>
                  <a:lnTo>
                    <a:pt x="520" y="620"/>
                  </a:lnTo>
                  <a:lnTo>
                    <a:pt x="524" y="572"/>
                  </a:lnTo>
                  <a:lnTo>
                    <a:pt x="526" y="508"/>
                  </a:lnTo>
                  <a:lnTo>
                    <a:pt x="526" y="376"/>
                  </a:lnTo>
                  <a:lnTo>
                    <a:pt x="524" y="285"/>
                  </a:lnTo>
                  <a:lnTo>
                    <a:pt x="523" y="240"/>
                  </a:lnTo>
                  <a:lnTo>
                    <a:pt x="520" y="218"/>
                  </a:lnTo>
                  <a:lnTo>
                    <a:pt x="514" y="211"/>
                  </a:lnTo>
                  <a:lnTo>
                    <a:pt x="505" y="205"/>
                  </a:lnTo>
                  <a:lnTo>
                    <a:pt x="485" y="201"/>
                  </a:lnTo>
                  <a:lnTo>
                    <a:pt x="444" y="200"/>
                  </a:lnTo>
                  <a:lnTo>
                    <a:pt x="442" y="176"/>
                  </a:lnTo>
                  <a:lnTo>
                    <a:pt x="444" y="172"/>
                  </a:lnTo>
                  <a:lnTo>
                    <a:pt x="546" y="176"/>
                  </a:lnTo>
                  <a:lnTo>
                    <a:pt x="646" y="172"/>
                  </a:lnTo>
                  <a:lnTo>
                    <a:pt x="650" y="176"/>
                  </a:lnTo>
                  <a:lnTo>
                    <a:pt x="650" y="196"/>
                  </a:lnTo>
                  <a:lnTo>
                    <a:pt x="646" y="200"/>
                  </a:lnTo>
                  <a:lnTo>
                    <a:pt x="613" y="201"/>
                  </a:lnTo>
                  <a:lnTo>
                    <a:pt x="594" y="204"/>
                  </a:lnTo>
                  <a:lnTo>
                    <a:pt x="583" y="206"/>
                  </a:lnTo>
                  <a:lnTo>
                    <a:pt x="577" y="210"/>
                  </a:lnTo>
                  <a:lnTo>
                    <a:pt x="572" y="216"/>
                  </a:lnTo>
                  <a:lnTo>
                    <a:pt x="570" y="224"/>
                  </a:lnTo>
                  <a:lnTo>
                    <a:pt x="566" y="280"/>
                  </a:lnTo>
                  <a:lnTo>
                    <a:pt x="565" y="376"/>
                  </a:lnTo>
                  <a:lnTo>
                    <a:pt x="565" y="506"/>
                  </a:lnTo>
                  <a:lnTo>
                    <a:pt x="564" y="576"/>
                  </a:lnTo>
                  <a:lnTo>
                    <a:pt x="559" y="628"/>
                  </a:lnTo>
                  <a:lnTo>
                    <a:pt x="556" y="650"/>
                  </a:lnTo>
                  <a:lnTo>
                    <a:pt x="550" y="669"/>
                  </a:lnTo>
                  <a:lnTo>
                    <a:pt x="542" y="687"/>
                  </a:lnTo>
                  <a:lnTo>
                    <a:pt x="533" y="702"/>
                  </a:lnTo>
                  <a:lnTo>
                    <a:pt x="510" y="728"/>
                  </a:lnTo>
                  <a:lnTo>
                    <a:pt x="497" y="740"/>
                  </a:lnTo>
                  <a:lnTo>
                    <a:pt x="484" y="751"/>
                  </a:lnTo>
                  <a:lnTo>
                    <a:pt x="451" y="768"/>
                  </a:lnTo>
                  <a:lnTo>
                    <a:pt x="432" y="775"/>
                  </a:lnTo>
                  <a:lnTo>
                    <a:pt x="410" y="780"/>
                  </a:lnTo>
                  <a:lnTo>
                    <a:pt x="366" y="788"/>
                  </a:lnTo>
                  <a:lnTo>
                    <a:pt x="319" y="790"/>
                  </a:lnTo>
                  <a:lnTo>
                    <a:pt x="290" y="789"/>
                  </a:lnTo>
                  <a:lnTo>
                    <a:pt x="263" y="787"/>
                  </a:lnTo>
                  <a:lnTo>
                    <a:pt x="214" y="777"/>
                  </a:lnTo>
                  <a:lnTo>
                    <a:pt x="173" y="762"/>
                  </a:lnTo>
                  <a:lnTo>
                    <a:pt x="156" y="753"/>
                  </a:lnTo>
                  <a:lnTo>
                    <a:pt x="142" y="742"/>
                  </a:lnTo>
                  <a:lnTo>
                    <a:pt x="128" y="732"/>
                  </a:lnTo>
                  <a:lnTo>
                    <a:pt x="119" y="720"/>
                  </a:lnTo>
                  <a:lnTo>
                    <a:pt x="103" y="697"/>
                  </a:lnTo>
                  <a:lnTo>
                    <a:pt x="94" y="670"/>
                  </a:lnTo>
                  <a:lnTo>
                    <a:pt x="89" y="640"/>
                  </a:lnTo>
                  <a:lnTo>
                    <a:pt x="85" y="598"/>
                  </a:lnTo>
                  <a:lnTo>
                    <a:pt x="85" y="541"/>
                  </a:lnTo>
                  <a:lnTo>
                    <a:pt x="85" y="376"/>
                  </a:lnTo>
                  <a:lnTo>
                    <a:pt x="84" y="294"/>
                  </a:lnTo>
                  <a:lnTo>
                    <a:pt x="83" y="254"/>
                  </a:lnTo>
                  <a:lnTo>
                    <a:pt x="82" y="231"/>
                  </a:lnTo>
                  <a:lnTo>
                    <a:pt x="79" y="219"/>
                  </a:lnTo>
                  <a:lnTo>
                    <a:pt x="76" y="212"/>
                  </a:lnTo>
                  <a:lnTo>
                    <a:pt x="70" y="208"/>
                  </a:lnTo>
                  <a:lnTo>
                    <a:pt x="60" y="205"/>
                  </a:lnTo>
                  <a:lnTo>
                    <a:pt x="40" y="202"/>
                  </a:lnTo>
                  <a:lnTo>
                    <a:pt x="4" y="200"/>
                  </a:lnTo>
                  <a:lnTo>
                    <a:pt x="0" y="176"/>
                  </a:lnTo>
                  <a:close/>
                  <a:moveTo>
                    <a:pt x="695" y="777"/>
                  </a:moveTo>
                  <a:lnTo>
                    <a:pt x="690" y="774"/>
                  </a:lnTo>
                  <a:lnTo>
                    <a:pt x="690" y="754"/>
                  </a:lnTo>
                  <a:lnTo>
                    <a:pt x="695" y="751"/>
                  </a:lnTo>
                  <a:lnTo>
                    <a:pt x="718" y="750"/>
                  </a:lnTo>
                  <a:lnTo>
                    <a:pt x="736" y="748"/>
                  </a:lnTo>
                  <a:lnTo>
                    <a:pt x="749" y="745"/>
                  </a:lnTo>
                  <a:lnTo>
                    <a:pt x="756" y="740"/>
                  </a:lnTo>
                  <a:lnTo>
                    <a:pt x="760" y="732"/>
                  </a:lnTo>
                  <a:lnTo>
                    <a:pt x="762" y="721"/>
                  </a:lnTo>
                  <a:lnTo>
                    <a:pt x="763" y="699"/>
                  </a:lnTo>
                  <a:lnTo>
                    <a:pt x="764" y="661"/>
                  </a:lnTo>
                  <a:lnTo>
                    <a:pt x="767" y="594"/>
                  </a:lnTo>
                  <a:lnTo>
                    <a:pt x="767" y="249"/>
                  </a:lnTo>
                  <a:lnTo>
                    <a:pt x="764" y="231"/>
                  </a:lnTo>
                  <a:lnTo>
                    <a:pt x="758" y="218"/>
                  </a:lnTo>
                  <a:lnTo>
                    <a:pt x="749" y="210"/>
                  </a:lnTo>
                  <a:lnTo>
                    <a:pt x="737" y="205"/>
                  </a:lnTo>
                  <a:lnTo>
                    <a:pt x="719" y="202"/>
                  </a:lnTo>
                  <a:lnTo>
                    <a:pt x="690" y="201"/>
                  </a:lnTo>
                  <a:lnTo>
                    <a:pt x="688" y="177"/>
                  </a:lnTo>
                  <a:lnTo>
                    <a:pt x="690" y="174"/>
                  </a:lnTo>
                  <a:lnTo>
                    <a:pt x="768" y="176"/>
                  </a:lnTo>
                  <a:lnTo>
                    <a:pt x="839" y="174"/>
                  </a:lnTo>
                  <a:lnTo>
                    <a:pt x="974" y="350"/>
                  </a:lnTo>
                  <a:lnTo>
                    <a:pt x="1174" y="601"/>
                  </a:lnTo>
                  <a:lnTo>
                    <a:pt x="1248" y="687"/>
                  </a:lnTo>
                  <a:lnTo>
                    <a:pt x="1248" y="357"/>
                  </a:lnTo>
                  <a:lnTo>
                    <a:pt x="1247" y="292"/>
                  </a:lnTo>
                  <a:lnTo>
                    <a:pt x="1243" y="229"/>
                  </a:lnTo>
                  <a:lnTo>
                    <a:pt x="1240" y="217"/>
                  </a:lnTo>
                  <a:lnTo>
                    <a:pt x="1235" y="211"/>
                  </a:lnTo>
                  <a:lnTo>
                    <a:pt x="1228" y="206"/>
                  </a:lnTo>
                  <a:lnTo>
                    <a:pt x="1216" y="204"/>
                  </a:lnTo>
                  <a:lnTo>
                    <a:pt x="1176" y="201"/>
                  </a:lnTo>
                  <a:lnTo>
                    <a:pt x="1172" y="177"/>
                  </a:lnTo>
                  <a:lnTo>
                    <a:pt x="1176" y="174"/>
                  </a:lnTo>
                  <a:lnTo>
                    <a:pt x="1274" y="176"/>
                  </a:lnTo>
                  <a:lnTo>
                    <a:pt x="1358" y="174"/>
                  </a:lnTo>
                  <a:lnTo>
                    <a:pt x="1362" y="177"/>
                  </a:lnTo>
                  <a:lnTo>
                    <a:pt x="1362" y="198"/>
                  </a:lnTo>
                  <a:lnTo>
                    <a:pt x="1315" y="204"/>
                  </a:lnTo>
                  <a:lnTo>
                    <a:pt x="1303" y="207"/>
                  </a:lnTo>
                  <a:lnTo>
                    <a:pt x="1296" y="213"/>
                  </a:lnTo>
                  <a:lnTo>
                    <a:pt x="1294" y="220"/>
                  </a:lnTo>
                  <a:lnTo>
                    <a:pt x="1291" y="232"/>
                  </a:lnTo>
                  <a:lnTo>
                    <a:pt x="1290" y="253"/>
                  </a:lnTo>
                  <a:lnTo>
                    <a:pt x="1288" y="291"/>
                  </a:lnTo>
                  <a:lnTo>
                    <a:pt x="1286" y="357"/>
                  </a:lnTo>
                  <a:lnTo>
                    <a:pt x="1286" y="560"/>
                  </a:lnTo>
                  <a:lnTo>
                    <a:pt x="1288" y="678"/>
                  </a:lnTo>
                  <a:lnTo>
                    <a:pt x="1289" y="793"/>
                  </a:lnTo>
                  <a:lnTo>
                    <a:pt x="1216" y="775"/>
                  </a:lnTo>
                  <a:lnTo>
                    <a:pt x="1184" y="739"/>
                  </a:lnTo>
                  <a:lnTo>
                    <a:pt x="1094" y="628"/>
                  </a:lnTo>
                  <a:lnTo>
                    <a:pt x="805" y="267"/>
                  </a:lnTo>
                  <a:lnTo>
                    <a:pt x="805" y="594"/>
                  </a:lnTo>
                  <a:lnTo>
                    <a:pt x="806" y="664"/>
                  </a:lnTo>
                  <a:lnTo>
                    <a:pt x="810" y="724"/>
                  </a:lnTo>
                  <a:lnTo>
                    <a:pt x="812" y="734"/>
                  </a:lnTo>
                  <a:lnTo>
                    <a:pt x="816" y="740"/>
                  </a:lnTo>
                  <a:lnTo>
                    <a:pt x="830" y="747"/>
                  </a:lnTo>
                  <a:lnTo>
                    <a:pt x="847" y="750"/>
                  </a:lnTo>
                  <a:lnTo>
                    <a:pt x="877" y="751"/>
                  </a:lnTo>
                  <a:lnTo>
                    <a:pt x="881" y="775"/>
                  </a:lnTo>
                  <a:lnTo>
                    <a:pt x="805" y="775"/>
                  </a:lnTo>
                  <a:lnTo>
                    <a:pt x="695" y="777"/>
                  </a:lnTo>
                  <a:close/>
                  <a:moveTo>
                    <a:pt x="1417" y="172"/>
                  </a:moveTo>
                  <a:lnTo>
                    <a:pt x="1470" y="175"/>
                  </a:lnTo>
                  <a:lnTo>
                    <a:pt x="1538" y="176"/>
                  </a:lnTo>
                  <a:lnTo>
                    <a:pt x="1661" y="172"/>
                  </a:lnTo>
                  <a:lnTo>
                    <a:pt x="1664" y="196"/>
                  </a:lnTo>
                  <a:lnTo>
                    <a:pt x="1615" y="202"/>
                  </a:lnTo>
                  <a:lnTo>
                    <a:pt x="1602" y="205"/>
                  </a:lnTo>
                  <a:lnTo>
                    <a:pt x="1592" y="208"/>
                  </a:lnTo>
                  <a:lnTo>
                    <a:pt x="1589" y="212"/>
                  </a:lnTo>
                  <a:lnTo>
                    <a:pt x="1586" y="217"/>
                  </a:lnTo>
                  <a:lnTo>
                    <a:pt x="1583" y="231"/>
                  </a:lnTo>
                  <a:lnTo>
                    <a:pt x="1580" y="279"/>
                  </a:lnTo>
                  <a:lnTo>
                    <a:pt x="1579" y="376"/>
                  </a:lnTo>
                  <a:lnTo>
                    <a:pt x="1579" y="574"/>
                  </a:lnTo>
                  <a:lnTo>
                    <a:pt x="1580" y="657"/>
                  </a:lnTo>
                  <a:lnTo>
                    <a:pt x="1580" y="697"/>
                  </a:lnTo>
                  <a:lnTo>
                    <a:pt x="1583" y="720"/>
                  </a:lnTo>
                  <a:lnTo>
                    <a:pt x="1585" y="732"/>
                  </a:lnTo>
                  <a:lnTo>
                    <a:pt x="1589" y="738"/>
                  </a:lnTo>
                  <a:lnTo>
                    <a:pt x="1595" y="742"/>
                  </a:lnTo>
                  <a:lnTo>
                    <a:pt x="1604" y="746"/>
                  </a:lnTo>
                  <a:lnTo>
                    <a:pt x="1624" y="748"/>
                  </a:lnTo>
                  <a:lnTo>
                    <a:pt x="1661" y="751"/>
                  </a:lnTo>
                  <a:lnTo>
                    <a:pt x="1664" y="775"/>
                  </a:lnTo>
                  <a:lnTo>
                    <a:pt x="1586" y="776"/>
                  </a:lnTo>
                  <a:lnTo>
                    <a:pt x="1538" y="775"/>
                  </a:lnTo>
                  <a:lnTo>
                    <a:pt x="1417" y="778"/>
                  </a:lnTo>
                  <a:lnTo>
                    <a:pt x="1414" y="753"/>
                  </a:lnTo>
                  <a:lnTo>
                    <a:pt x="1450" y="750"/>
                  </a:lnTo>
                  <a:lnTo>
                    <a:pt x="1470" y="747"/>
                  </a:lnTo>
                  <a:lnTo>
                    <a:pt x="1481" y="744"/>
                  </a:lnTo>
                  <a:lnTo>
                    <a:pt x="1487" y="740"/>
                  </a:lnTo>
                  <a:lnTo>
                    <a:pt x="1494" y="723"/>
                  </a:lnTo>
                  <a:lnTo>
                    <a:pt x="1496" y="702"/>
                  </a:lnTo>
                  <a:lnTo>
                    <a:pt x="1498" y="664"/>
                  </a:lnTo>
                  <a:lnTo>
                    <a:pt x="1498" y="574"/>
                  </a:lnTo>
                  <a:lnTo>
                    <a:pt x="1498" y="376"/>
                  </a:lnTo>
                  <a:lnTo>
                    <a:pt x="1498" y="294"/>
                  </a:lnTo>
                  <a:lnTo>
                    <a:pt x="1496" y="254"/>
                  </a:lnTo>
                  <a:lnTo>
                    <a:pt x="1495" y="231"/>
                  </a:lnTo>
                  <a:lnTo>
                    <a:pt x="1493" y="219"/>
                  </a:lnTo>
                  <a:lnTo>
                    <a:pt x="1489" y="212"/>
                  </a:lnTo>
                  <a:lnTo>
                    <a:pt x="1483" y="208"/>
                  </a:lnTo>
                  <a:lnTo>
                    <a:pt x="1474" y="205"/>
                  </a:lnTo>
                  <a:lnTo>
                    <a:pt x="1453" y="202"/>
                  </a:lnTo>
                  <a:lnTo>
                    <a:pt x="1417" y="200"/>
                  </a:lnTo>
                  <a:lnTo>
                    <a:pt x="1414" y="176"/>
                  </a:lnTo>
                  <a:lnTo>
                    <a:pt x="1417" y="172"/>
                  </a:lnTo>
                  <a:close/>
                  <a:moveTo>
                    <a:pt x="1979" y="782"/>
                  </a:moveTo>
                  <a:lnTo>
                    <a:pt x="1926" y="639"/>
                  </a:lnTo>
                  <a:lnTo>
                    <a:pt x="1781" y="280"/>
                  </a:lnTo>
                  <a:lnTo>
                    <a:pt x="1760" y="232"/>
                  </a:lnTo>
                  <a:lnTo>
                    <a:pt x="1750" y="211"/>
                  </a:lnTo>
                  <a:lnTo>
                    <a:pt x="1734" y="204"/>
                  </a:lnTo>
                  <a:lnTo>
                    <a:pt x="1698" y="200"/>
                  </a:lnTo>
                  <a:lnTo>
                    <a:pt x="1694" y="196"/>
                  </a:lnTo>
                  <a:lnTo>
                    <a:pt x="1694" y="176"/>
                  </a:lnTo>
                  <a:lnTo>
                    <a:pt x="1698" y="172"/>
                  </a:lnTo>
                  <a:lnTo>
                    <a:pt x="1810" y="176"/>
                  </a:lnTo>
                  <a:lnTo>
                    <a:pt x="1922" y="172"/>
                  </a:lnTo>
                  <a:lnTo>
                    <a:pt x="1926" y="200"/>
                  </a:lnTo>
                  <a:lnTo>
                    <a:pt x="1860" y="206"/>
                  </a:lnTo>
                  <a:lnTo>
                    <a:pt x="1853" y="211"/>
                  </a:lnTo>
                  <a:lnTo>
                    <a:pt x="1850" y="218"/>
                  </a:lnTo>
                  <a:lnTo>
                    <a:pt x="1864" y="264"/>
                  </a:lnTo>
                  <a:lnTo>
                    <a:pt x="1889" y="332"/>
                  </a:lnTo>
                  <a:lnTo>
                    <a:pt x="2022" y="669"/>
                  </a:lnTo>
                  <a:lnTo>
                    <a:pt x="2134" y="390"/>
                  </a:lnTo>
                  <a:lnTo>
                    <a:pt x="2167" y="297"/>
                  </a:lnTo>
                  <a:lnTo>
                    <a:pt x="2183" y="247"/>
                  </a:lnTo>
                  <a:lnTo>
                    <a:pt x="2189" y="220"/>
                  </a:lnTo>
                  <a:lnTo>
                    <a:pt x="2186" y="212"/>
                  </a:lnTo>
                  <a:lnTo>
                    <a:pt x="2183" y="210"/>
                  </a:lnTo>
                  <a:lnTo>
                    <a:pt x="2178" y="207"/>
                  </a:lnTo>
                  <a:lnTo>
                    <a:pt x="2158" y="204"/>
                  </a:lnTo>
                  <a:lnTo>
                    <a:pt x="2116" y="200"/>
                  </a:lnTo>
                  <a:lnTo>
                    <a:pt x="2112" y="196"/>
                  </a:lnTo>
                  <a:lnTo>
                    <a:pt x="2112" y="176"/>
                  </a:lnTo>
                  <a:lnTo>
                    <a:pt x="2116" y="172"/>
                  </a:lnTo>
                  <a:lnTo>
                    <a:pt x="2212" y="176"/>
                  </a:lnTo>
                  <a:lnTo>
                    <a:pt x="2297" y="172"/>
                  </a:lnTo>
                  <a:lnTo>
                    <a:pt x="2300" y="196"/>
                  </a:lnTo>
                  <a:lnTo>
                    <a:pt x="2273" y="201"/>
                  </a:lnTo>
                  <a:lnTo>
                    <a:pt x="2260" y="205"/>
                  </a:lnTo>
                  <a:lnTo>
                    <a:pt x="2254" y="210"/>
                  </a:lnTo>
                  <a:lnTo>
                    <a:pt x="2249" y="218"/>
                  </a:lnTo>
                  <a:lnTo>
                    <a:pt x="2219" y="285"/>
                  </a:lnTo>
                  <a:lnTo>
                    <a:pt x="2086" y="613"/>
                  </a:lnTo>
                  <a:lnTo>
                    <a:pt x="2047" y="710"/>
                  </a:lnTo>
                  <a:lnTo>
                    <a:pt x="2022" y="782"/>
                  </a:lnTo>
                  <a:lnTo>
                    <a:pt x="1979" y="782"/>
                  </a:lnTo>
                  <a:close/>
                  <a:moveTo>
                    <a:pt x="2347" y="176"/>
                  </a:moveTo>
                  <a:lnTo>
                    <a:pt x="2538" y="175"/>
                  </a:lnTo>
                  <a:lnTo>
                    <a:pt x="2786" y="172"/>
                  </a:lnTo>
                  <a:lnTo>
                    <a:pt x="2779" y="228"/>
                  </a:lnTo>
                  <a:lnTo>
                    <a:pt x="2773" y="304"/>
                  </a:lnTo>
                  <a:lnTo>
                    <a:pt x="2749" y="307"/>
                  </a:lnTo>
                  <a:lnTo>
                    <a:pt x="2746" y="304"/>
                  </a:lnTo>
                  <a:lnTo>
                    <a:pt x="2746" y="297"/>
                  </a:lnTo>
                  <a:lnTo>
                    <a:pt x="2744" y="261"/>
                  </a:lnTo>
                  <a:lnTo>
                    <a:pt x="2741" y="228"/>
                  </a:lnTo>
                  <a:lnTo>
                    <a:pt x="2725" y="223"/>
                  </a:lnTo>
                  <a:lnTo>
                    <a:pt x="2708" y="218"/>
                  </a:lnTo>
                  <a:lnTo>
                    <a:pt x="2666" y="212"/>
                  </a:lnTo>
                  <a:lnTo>
                    <a:pt x="2594" y="208"/>
                  </a:lnTo>
                  <a:lnTo>
                    <a:pt x="2556" y="210"/>
                  </a:lnTo>
                  <a:lnTo>
                    <a:pt x="2508" y="213"/>
                  </a:lnTo>
                  <a:lnTo>
                    <a:pt x="2507" y="282"/>
                  </a:lnTo>
                  <a:lnTo>
                    <a:pt x="2506" y="360"/>
                  </a:lnTo>
                  <a:lnTo>
                    <a:pt x="2504" y="446"/>
                  </a:lnTo>
                  <a:lnTo>
                    <a:pt x="2590" y="448"/>
                  </a:lnTo>
                  <a:lnTo>
                    <a:pt x="2654" y="446"/>
                  </a:lnTo>
                  <a:lnTo>
                    <a:pt x="2676" y="444"/>
                  </a:lnTo>
                  <a:lnTo>
                    <a:pt x="2686" y="441"/>
                  </a:lnTo>
                  <a:lnTo>
                    <a:pt x="2693" y="430"/>
                  </a:lnTo>
                  <a:lnTo>
                    <a:pt x="2696" y="403"/>
                  </a:lnTo>
                  <a:lnTo>
                    <a:pt x="2699" y="376"/>
                  </a:lnTo>
                  <a:lnTo>
                    <a:pt x="2722" y="373"/>
                  </a:lnTo>
                  <a:lnTo>
                    <a:pt x="2723" y="422"/>
                  </a:lnTo>
                  <a:lnTo>
                    <a:pt x="2723" y="469"/>
                  </a:lnTo>
                  <a:lnTo>
                    <a:pt x="2725" y="565"/>
                  </a:lnTo>
                  <a:lnTo>
                    <a:pt x="2701" y="568"/>
                  </a:lnTo>
                  <a:lnTo>
                    <a:pt x="2695" y="540"/>
                  </a:lnTo>
                  <a:lnTo>
                    <a:pt x="2689" y="504"/>
                  </a:lnTo>
                  <a:lnTo>
                    <a:pt x="2687" y="499"/>
                  </a:lnTo>
                  <a:lnTo>
                    <a:pt x="2682" y="494"/>
                  </a:lnTo>
                  <a:lnTo>
                    <a:pt x="2671" y="490"/>
                  </a:lnTo>
                  <a:lnTo>
                    <a:pt x="2650" y="487"/>
                  </a:lnTo>
                  <a:lnTo>
                    <a:pt x="2580" y="484"/>
                  </a:lnTo>
                  <a:lnTo>
                    <a:pt x="2504" y="487"/>
                  </a:lnTo>
                  <a:lnTo>
                    <a:pt x="2502" y="606"/>
                  </a:lnTo>
                  <a:lnTo>
                    <a:pt x="2504" y="738"/>
                  </a:lnTo>
                  <a:lnTo>
                    <a:pt x="2582" y="738"/>
                  </a:lnTo>
                  <a:lnTo>
                    <a:pt x="2666" y="738"/>
                  </a:lnTo>
                  <a:lnTo>
                    <a:pt x="2712" y="735"/>
                  </a:lnTo>
                  <a:lnTo>
                    <a:pt x="2737" y="730"/>
                  </a:lnTo>
                  <a:lnTo>
                    <a:pt x="2761" y="723"/>
                  </a:lnTo>
                  <a:lnTo>
                    <a:pt x="2767" y="706"/>
                  </a:lnTo>
                  <a:lnTo>
                    <a:pt x="2774" y="678"/>
                  </a:lnTo>
                  <a:lnTo>
                    <a:pt x="2784" y="633"/>
                  </a:lnTo>
                  <a:lnTo>
                    <a:pt x="2789" y="630"/>
                  </a:lnTo>
                  <a:lnTo>
                    <a:pt x="2809" y="630"/>
                  </a:lnTo>
                  <a:lnTo>
                    <a:pt x="2808" y="657"/>
                  </a:lnTo>
                  <a:lnTo>
                    <a:pt x="2804" y="697"/>
                  </a:lnTo>
                  <a:lnTo>
                    <a:pt x="2801" y="775"/>
                  </a:lnTo>
                  <a:lnTo>
                    <a:pt x="2585" y="776"/>
                  </a:lnTo>
                  <a:lnTo>
                    <a:pt x="2470" y="775"/>
                  </a:lnTo>
                  <a:lnTo>
                    <a:pt x="2384" y="778"/>
                  </a:lnTo>
                  <a:lnTo>
                    <a:pt x="2382" y="760"/>
                  </a:lnTo>
                  <a:lnTo>
                    <a:pt x="2384" y="757"/>
                  </a:lnTo>
                  <a:lnTo>
                    <a:pt x="2413" y="740"/>
                  </a:lnTo>
                  <a:lnTo>
                    <a:pt x="2417" y="721"/>
                  </a:lnTo>
                  <a:lnTo>
                    <a:pt x="2419" y="666"/>
                  </a:lnTo>
                  <a:lnTo>
                    <a:pt x="2422" y="558"/>
                  </a:lnTo>
                  <a:lnTo>
                    <a:pt x="2422" y="400"/>
                  </a:lnTo>
                  <a:lnTo>
                    <a:pt x="2422" y="304"/>
                  </a:lnTo>
                  <a:lnTo>
                    <a:pt x="2420" y="253"/>
                  </a:lnTo>
                  <a:lnTo>
                    <a:pt x="2418" y="224"/>
                  </a:lnTo>
                  <a:lnTo>
                    <a:pt x="2413" y="212"/>
                  </a:lnTo>
                  <a:lnTo>
                    <a:pt x="2404" y="206"/>
                  </a:lnTo>
                  <a:lnTo>
                    <a:pt x="2383" y="202"/>
                  </a:lnTo>
                  <a:lnTo>
                    <a:pt x="2351" y="200"/>
                  </a:lnTo>
                  <a:lnTo>
                    <a:pt x="2347" y="176"/>
                  </a:lnTo>
                  <a:close/>
                  <a:moveTo>
                    <a:pt x="2867" y="176"/>
                  </a:moveTo>
                  <a:lnTo>
                    <a:pt x="2992" y="176"/>
                  </a:lnTo>
                  <a:lnTo>
                    <a:pt x="3122" y="174"/>
                  </a:lnTo>
                  <a:lnTo>
                    <a:pt x="3166" y="172"/>
                  </a:lnTo>
                  <a:lnTo>
                    <a:pt x="3215" y="175"/>
                  </a:lnTo>
                  <a:lnTo>
                    <a:pt x="3236" y="177"/>
                  </a:lnTo>
                  <a:lnTo>
                    <a:pt x="3257" y="182"/>
                  </a:lnTo>
                  <a:lnTo>
                    <a:pt x="3288" y="194"/>
                  </a:lnTo>
                  <a:lnTo>
                    <a:pt x="3301" y="202"/>
                  </a:lnTo>
                  <a:lnTo>
                    <a:pt x="3312" y="211"/>
                  </a:lnTo>
                  <a:lnTo>
                    <a:pt x="3329" y="232"/>
                  </a:lnTo>
                  <a:lnTo>
                    <a:pt x="3341" y="254"/>
                  </a:lnTo>
                  <a:lnTo>
                    <a:pt x="3344" y="266"/>
                  </a:lnTo>
                  <a:lnTo>
                    <a:pt x="3348" y="278"/>
                  </a:lnTo>
                  <a:lnTo>
                    <a:pt x="3350" y="304"/>
                  </a:lnTo>
                  <a:lnTo>
                    <a:pt x="3349" y="322"/>
                  </a:lnTo>
                  <a:lnTo>
                    <a:pt x="3346" y="339"/>
                  </a:lnTo>
                  <a:lnTo>
                    <a:pt x="3331" y="375"/>
                  </a:lnTo>
                  <a:lnTo>
                    <a:pt x="3322" y="391"/>
                  </a:lnTo>
                  <a:lnTo>
                    <a:pt x="3308" y="406"/>
                  </a:lnTo>
                  <a:lnTo>
                    <a:pt x="3293" y="421"/>
                  </a:lnTo>
                  <a:lnTo>
                    <a:pt x="3276" y="434"/>
                  </a:lnTo>
                  <a:lnTo>
                    <a:pt x="3256" y="445"/>
                  </a:lnTo>
                  <a:lnTo>
                    <a:pt x="3233" y="456"/>
                  </a:lnTo>
                  <a:lnTo>
                    <a:pt x="3205" y="464"/>
                  </a:lnTo>
                  <a:lnTo>
                    <a:pt x="3175" y="470"/>
                  </a:lnTo>
                  <a:lnTo>
                    <a:pt x="3218" y="528"/>
                  </a:lnTo>
                  <a:lnTo>
                    <a:pt x="3278" y="608"/>
                  </a:lnTo>
                  <a:lnTo>
                    <a:pt x="3342" y="692"/>
                  </a:lnTo>
                  <a:lnTo>
                    <a:pt x="3370" y="727"/>
                  </a:lnTo>
                  <a:lnTo>
                    <a:pt x="3385" y="741"/>
                  </a:lnTo>
                  <a:lnTo>
                    <a:pt x="3402" y="748"/>
                  </a:lnTo>
                  <a:lnTo>
                    <a:pt x="3425" y="750"/>
                  </a:lnTo>
                  <a:lnTo>
                    <a:pt x="3428" y="774"/>
                  </a:lnTo>
                  <a:lnTo>
                    <a:pt x="3424" y="777"/>
                  </a:lnTo>
                  <a:lnTo>
                    <a:pt x="3376" y="775"/>
                  </a:lnTo>
                  <a:lnTo>
                    <a:pt x="3310" y="777"/>
                  </a:lnTo>
                  <a:lnTo>
                    <a:pt x="3271" y="728"/>
                  </a:lnTo>
                  <a:lnTo>
                    <a:pt x="3217" y="654"/>
                  </a:lnTo>
                  <a:lnTo>
                    <a:pt x="3143" y="555"/>
                  </a:lnTo>
                  <a:lnTo>
                    <a:pt x="3067" y="464"/>
                  </a:lnTo>
                  <a:lnTo>
                    <a:pt x="3071" y="451"/>
                  </a:lnTo>
                  <a:lnTo>
                    <a:pt x="3106" y="452"/>
                  </a:lnTo>
                  <a:lnTo>
                    <a:pt x="3140" y="450"/>
                  </a:lnTo>
                  <a:lnTo>
                    <a:pt x="3156" y="447"/>
                  </a:lnTo>
                  <a:lnTo>
                    <a:pt x="3172" y="442"/>
                  </a:lnTo>
                  <a:lnTo>
                    <a:pt x="3185" y="438"/>
                  </a:lnTo>
                  <a:lnTo>
                    <a:pt x="3198" y="432"/>
                  </a:lnTo>
                  <a:lnTo>
                    <a:pt x="3221" y="416"/>
                  </a:lnTo>
                  <a:lnTo>
                    <a:pt x="3230" y="408"/>
                  </a:lnTo>
                  <a:lnTo>
                    <a:pt x="3240" y="397"/>
                  </a:lnTo>
                  <a:lnTo>
                    <a:pt x="3252" y="374"/>
                  </a:lnTo>
                  <a:lnTo>
                    <a:pt x="3260" y="348"/>
                  </a:lnTo>
                  <a:lnTo>
                    <a:pt x="3263" y="319"/>
                  </a:lnTo>
                  <a:lnTo>
                    <a:pt x="3260" y="292"/>
                  </a:lnTo>
                  <a:lnTo>
                    <a:pt x="3258" y="280"/>
                  </a:lnTo>
                  <a:lnTo>
                    <a:pt x="3253" y="268"/>
                  </a:lnTo>
                  <a:lnTo>
                    <a:pt x="3242" y="249"/>
                  </a:lnTo>
                  <a:lnTo>
                    <a:pt x="3234" y="241"/>
                  </a:lnTo>
                  <a:lnTo>
                    <a:pt x="3226" y="234"/>
                  </a:lnTo>
                  <a:lnTo>
                    <a:pt x="3205" y="220"/>
                  </a:lnTo>
                  <a:lnTo>
                    <a:pt x="3181" y="212"/>
                  </a:lnTo>
                  <a:lnTo>
                    <a:pt x="3155" y="206"/>
                  </a:lnTo>
                  <a:lnTo>
                    <a:pt x="3124" y="205"/>
                  </a:lnTo>
                  <a:lnTo>
                    <a:pt x="3102" y="205"/>
                  </a:lnTo>
                  <a:lnTo>
                    <a:pt x="3080" y="207"/>
                  </a:lnTo>
                  <a:lnTo>
                    <a:pt x="3060" y="212"/>
                  </a:lnTo>
                  <a:lnTo>
                    <a:pt x="3040" y="217"/>
                  </a:lnTo>
                  <a:lnTo>
                    <a:pt x="3037" y="230"/>
                  </a:lnTo>
                  <a:lnTo>
                    <a:pt x="3035" y="261"/>
                  </a:lnTo>
                  <a:lnTo>
                    <a:pt x="3034" y="376"/>
                  </a:lnTo>
                  <a:lnTo>
                    <a:pt x="3034" y="574"/>
                  </a:lnTo>
                  <a:lnTo>
                    <a:pt x="3034" y="657"/>
                  </a:lnTo>
                  <a:lnTo>
                    <a:pt x="3035" y="697"/>
                  </a:lnTo>
                  <a:lnTo>
                    <a:pt x="3036" y="720"/>
                  </a:lnTo>
                  <a:lnTo>
                    <a:pt x="3038" y="732"/>
                  </a:lnTo>
                  <a:lnTo>
                    <a:pt x="3042" y="738"/>
                  </a:lnTo>
                  <a:lnTo>
                    <a:pt x="3048" y="742"/>
                  </a:lnTo>
                  <a:lnTo>
                    <a:pt x="3058" y="746"/>
                  </a:lnTo>
                  <a:lnTo>
                    <a:pt x="3078" y="748"/>
                  </a:lnTo>
                  <a:lnTo>
                    <a:pt x="3115" y="751"/>
                  </a:lnTo>
                  <a:lnTo>
                    <a:pt x="3118" y="775"/>
                  </a:lnTo>
                  <a:lnTo>
                    <a:pt x="3040" y="776"/>
                  </a:lnTo>
                  <a:lnTo>
                    <a:pt x="2993" y="775"/>
                  </a:lnTo>
                  <a:lnTo>
                    <a:pt x="2870" y="778"/>
                  </a:lnTo>
                  <a:lnTo>
                    <a:pt x="2867" y="753"/>
                  </a:lnTo>
                  <a:lnTo>
                    <a:pt x="2903" y="750"/>
                  </a:lnTo>
                  <a:lnTo>
                    <a:pt x="2923" y="747"/>
                  </a:lnTo>
                  <a:lnTo>
                    <a:pt x="2934" y="744"/>
                  </a:lnTo>
                  <a:lnTo>
                    <a:pt x="2941" y="740"/>
                  </a:lnTo>
                  <a:lnTo>
                    <a:pt x="2948" y="723"/>
                  </a:lnTo>
                  <a:lnTo>
                    <a:pt x="2951" y="702"/>
                  </a:lnTo>
                  <a:lnTo>
                    <a:pt x="2951" y="664"/>
                  </a:lnTo>
                  <a:lnTo>
                    <a:pt x="2952" y="574"/>
                  </a:lnTo>
                  <a:lnTo>
                    <a:pt x="2952" y="376"/>
                  </a:lnTo>
                  <a:lnTo>
                    <a:pt x="2951" y="294"/>
                  </a:lnTo>
                  <a:lnTo>
                    <a:pt x="2950" y="254"/>
                  </a:lnTo>
                  <a:lnTo>
                    <a:pt x="2948" y="231"/>
                  </a:lnTo>
                  <a:lnTo>
                    <a:pt x="2946" y="219"/>
                  </a:lnTo>
                  <a:lnTo>
                    <a:pt x="2942" y="212"/>
                  </a:lnTo>
                  <a:lnTo>
                    <a:pt x="2936" y="208"/>
                  </a:lnTo>
                  <a:lnTo>
                    <a:pt x="2927" y="205"/>
                  </a:lnTo>
                  <a:lnTo>
                    <a:pt x="2908" y="202"/>
                  </a:lnTo>
                  <a:lnTo>
                    <a:pt x="2870" y="200"/>
                  </a:lnTo>
                  <a:lnTo>
                    <a:pt x="2867" y="176"/>
                  </a:lnTo>
                  <a:close/>
                  <a:moveTo>
                    <a:pt x="3466" y="628"/>
                  </a:moveTo>
                  <a:lnTo>
                    <a:pt x="3490" y="625"/>
                  </a:lnTo>
                  <a:lnTo>
                    <a:pt x="3496" y="672"/>
                  </a:lnTo>
                  <a:lnTo>
                    <a:pt x="3499" y="694"/>
                  </a:lnTo>
                  <a:lnTo>
                    <a:pt x="3506" y="708"/>
                  </a:lnTo>
                  <a:lnTo>
                    <a:pt x="3522" y="721"/>
                  </a:lnTo>
                  <a:lnTo>
                    <a:pt x="3533" y="727"/>
                  </a:lnTo>
                  <a:lnTo>
                    <a:pt x="3545" y="733"/>
                  </a:lnTo>
                  <a:lnTo>
                    <a:pt x="3574" y="742"/>
                  </a:lnTo>
                  <a:lnTo>
                    <a:pt x="3606" y="748"/>
                  </a:lnTo>
                  <a:lnTo>
                    <a:pt x="3638" y="751"/>
                  </a:lnTo>
                  <a:lnTo>
                    <a:pt x="3661" y="750"/>
                  </a:lnTo>
                  <a:lnTo>
                    <a:pt x="3682" y="747"/>
                  </a:lnTo>
                  <a:lnTo>
                    <a:pt x="3702" y="741"/>
                  </a:lnTo>
                  <a:lnTo>
                    <a:pt x="3720" y="734"/>
                  </a:lnTo>
                  <a:lnTo>
                    <a:pt x="3737" y="726"/>
                  </a:lnTo>
                  <a:lnTo>
                    <a:pt x="3752" y="714"/>
                  </a:lnTo>
                  <a:lnTo>
                    <a:pt x="3766" y="700"/>
                  </a:lnTo>
                  <a:lnTo>
                    <a:pt x="3776" y="686"/>
                  </a:lnTo>
                  <a:lnTo>
                    <a:pt x="3785" y="669"/>
                  </a:lnTo>
                  <a:lnTo>
                    <a:pt x="3791" y="651"/>
                  </a:lnTo>
                  <a:lnTo>
                    <a:pt x="3794" y="633"/>
                  </a:lnTo>
                  <a:lnTo>
                    <a:pt x="3796" y="613"/>
                  </a:lnTo>
                  <a:lnTo>
                    <a:pt x="3793" y="586"/>
                  </a:lnTo>
                  <a:lnTo>
                    <a:pt x="3791" y="576"/>
                  </a:lnTo>
                  <a:lnTo>
                    <a:pt x="3786" y="565"/>
                  </a:lnTo>
                  <a:lnTo>
                    <a:pt x="3775" y="546"/>
                  </a:lnTo>
                  <a:lnTo>
                    <a:pt x="3768" y="537"/>
                  </a:lnTo>
                  <a:lnTo>
                    <a:pt x="3760" y="531"/>
                  </a:lnTo>
                  <a:lnTo>
                    <a:pt x="3742" y="520"/>
                  </a:lnTo>
                  <a:lnTo>
                    <a:pt x="3731" y="516"/>
                  </a:lnTo>
                  <a:lnTo>
                    <a:pt x="3720" y="512"/>
                  </a:lnTo>
                  <a:lnTo>
                    <a:pt x="3654" y="499"/>
                  </a:lnTo>
                  <a:lnTo>
                    <a:pt x="3588" y="487"/>
                  </a:lnTo>
                  <a:lnTo>
                    <a:pt x="3564" y="480"/>
                  </a:lnTo>
                  <a:lnTo>
                    <a:pt x="3540" y="469"/>
                  </a:lnTo>
                  <a:lnTo>
                    <a:pt x="3517" y="456"/>
                  </a:lnTo>
                  <a:lnTo>
                    <a:pt x="3499" y="440"/>
                  </a:lnTo>
                  <a:lnTo>
                    <a:pt x="3485" y="421"/>
                  </a:lnTo>
                  <a:lnTo>
                    <a:pt x="3479" y="409"/>
                  </a:lnTo>
                  <a:lnTo>
                    <a:pt x="3474" y="397"/>
                  </a:lnTo>
                  <a:lnTo>
                    <a:pt x="3467" y="370"/>
                  </a:lnTo>
                  <a:lnTo>
                    <a:pt x="3464" y="342"/>
                  </a:lnTo>
                  <a:lnTo>
                    <a:pt x="3466" y="322"/>
                  </a:lnTo>
                  <a:lnTo>
                    <a:pt x="3468" y="303"/>
                  </a:lnTo>
                  <a:lnTo>
                    <a:pt x="3473" y="285"/>
                  </a:lnTo>
                  <a:lnTo>
                    <a:pt x="3479" y="268"/>
                  </a:lnTo>
                  <a:lnTo>
                    <a:pt x="3496" y="238"/>
                  </a:lnTo>
                  <a:lnTo>
                    <a:pt x="3520" y="211"/>
                  </a:lnTo>
                  <a:lnTo>
                    <a:pt x="3550" y="188"/>
                  </a:lnTo>
                  <a:lnTo>
                    <a:pt x="3566" y="180"/>
                  </a:lnTo>
                  <a:lnTo>
                    <a:pt x="3584" y="172"/>
                  </a:lnTo>
                  <a:lnTo>
                    <a:pt x="3604" y="166"/>
                  </a:lnTo>
                  <a:lnTo>
                    <a:pt x="3624" y="163"/>
                  </a:lnTo>
                  <a:lnTo>
                    <a:pt x="3668" y="160"/>
                  </a:lnTo>
                  <a:lnTo>
                    <a:pt x="3707" y="162"/>
                  </a:lnTo>
                  <a:lnTo>
                    <a:pt x="3750" y="169"/>
                  </a:lnTo>
                  <a:lnTo>
                    <a:pt x="3791" y="181"/>
                  </a:lnTo>
                  <a:lnTo>
                    <a:pt x="3829" y="196"/>
                  </a:lnTo>
                  <a:lnTo>
                    <a:pt x="3832" y="201"/>
                  </a:lnTo>
                  <a:lnTo>
                    <a:pt x="3828" y="223"/>
                  </a:lnTo>
                  <a:lnTo>
                    <a:pt x="3824" y="249"/>
                  </a:lnTo>
                  <a:lnTo>
                    <a:pt x="3822" y="279"/>
                  </a:lnTo>
                  <a:lnTo>
                    <a:pt x="3821" y="313"/>
                  </a:lnTo>
                  <a:lnTo>
                    <a:pt x="3816" y="316"/>
                  </a:lnTo>
                  <a:lnTo>
                    <a:pt x="3794" y="316"/>
                  </a:lnTo>
                  <a:lnTo>
                    <a:pt x="3788" y="249"/>
                  </a:lnTo>
                  <a:lnTo>
                    <a:pt x="3785" y="242"/>
                  </a:lnTo>
                  <a:lnTo>
                    <a:pt x="3778" y="234"/>
                  </a:lnTo>
                  <a:lnTo>
                    <a:pt x="3766" y="225"/>
                  </a:lnTo>
                  <a:lnTo>
                    <a:pt x="3750" y="216"/>
                  </a:lnTo>
                  <a:lnTo>
                    <a:pt x="3731" y="207"/>
                  </a:lnTo>
                  <a:lnTo>
                    <a:pt x="3710" y="201"/>
                  </a:lnTo>
                  <a:lnTo>
                    <a:pt x="3690" y="198"/>
                  </a:lnTo>
                  <a:lnTo>
                    <a:pt x="3670" y="196"/>
                  </a:lnTo>
                  <a:lnTo>
                    <a:pt x="3634" y="200"/>
                  </a:lnTo>
                  <a:lnTo>
                    <a:pt x="3601" y="211"/>
                  </a:lnTo>
                  <a:lnTo>
                    <a:pt x="3587" y="219"/>
                  </a:lnTo>
                  <a:lnTo>
                    <a:pt x="3574" y="230"/>
                  </a:lnTo>
                  <a:lnTo>
                    <a:pt x="3563" y="242"/>
                  </a:lnTo>
                  <a:lnTo>
                    <a:pt x="3553" y="256"/>
                  </a:lnTo>
                  <a:lnTo>
                    <a:pt x="3546" y="272"/>
                  </a:lnTo>
                  <a:lnTo>
                    <a:pt x="3541" y="288"/>
                  </a:lnTo>
                  <a:lnTo>
                    <a:pt x="3538" y="320"/>
                  </a:lnTo>
                  <a:lnTo>
                    <a:pt x="3540" y="344"/>
                  </a:lnTo>
                  <a:lnTo>
                    <a:pt x="3542" y="355"/>
                  </a:lnTo>
                  <a:lnTo>
                    <a:pt x="3547" y="364"/>
                  </a:lnTo>
                  <a:lnTo>
                    <a:pt x="3558" y="382"/>
                  </a:lnTo>
                  <a:lnTo>
                    <a:pt x="3565" y="390"/>
                  </a:lnTo>
                  <a:lnTo>
                    <a:pt x="3572" y="396"/>
                  </a:lnTo>
                  <a:lnTo>
                    <a:pt x="3589" y="405"/>
                  </a:lnTo>
                  <a:lnTo>
                    <a:pt x="3608" y="412"/>
                  </a:lnTo>
                  <a:lnTo>
                    <a:pt x="3638" y="418"/>
                  </a:lnTo>
                  <a:lnTo>
                    <a:pt x="3684" y="426"/>
                  </a:lnTo>
                  <a:lnTo>
                    <a:pt x="3720" y="432"/>
                  </a:lnTo>
                  <a:lnTo>
                    <a:pt x="3750" y="438"/>
                  </a:lnTo>
                  <a:lnTo>
                    <a:pt x="3774" y="445"/>
                  </a:lnTo>
                  <a:lnTo>
                    <a:pt x="3794" y="452"/>
                  </a:lnTo>
                  <a:lnTo>
                    <a:pt x="3810" y="460"/>
                  </a:lnTo>
                  <a:lnTo>
                    <a:pt x="3826" y="471"/>
                  </a:lnTo>
                  <a:lnTo>
                    <a:pt x="3838" y="484"/>
                  </a:lnTo>
                  <a:lnTo>
                    <a:pt x="3850" y="500"/>
                  </a:lnTo>
                  <a:lnTo>
                    <a:pt x="3858" y="517"/>
                  </a:lnTo>
                  <a:lnTo>
                    <a:pt x="3865" y="536"/>
                  </a:lnTo>
                  <a:lnTo>
                    <a:pt x="3869" y="556"/>
                  </a:lnTo>
                  <a:lnTo>
                    <a:pt x="3870" y="579"/>
                  </a:lnTo>
                  <a:lnTo>
                    <a:pt x="3869" y="601"/>
                  </a:lnTo>
                  <a:lnTo>
                    <a:pt x="3865" y="622"/>
                  </a:lnTo>
                  <a:lnTo>
                    <a:pt x="3859" y="643"/>
                  </a:lnTo>
                  <a:lnTo>
                    <a:pt x="3851" y="662"/>
                  </a:lnTo>
                  <a:lnTo>
                    <a:pt x="3841" y="680"/>
                  </a:lnTo>
                  <a:lnTo>
                    <a:pt x="3828" y="698"/>
                  </a:lnTo>
                  <a:lnTo>
                    <a:pt x="3796" y="730"/>
                  </a:lnTo>
                  <a:lnTo>
                    <a:pt x="3776" y="745"/>
                  </a:lnTo>
                  <a:lnTo>
                    <a:pt x="3757" y="757"/>
                  </a:lnTo>
                  <a:lnTo>
                    <a:pt x="3736" y="766"/>
                  </a:lnTo>
                  <a:lnTo>
                    <a:pt x="3714" y="776"/>
                  </a:lnTo>
                  <a:lnTo>
                    <a:pt x="3691" y="782"/>
                  </a:lnTo>
                  <a:lnTo>
                    <a:pt x="3667" y="787"/>
                  </a:lnTo>
                  <a:lnTo>
                    <a:pt x="3617" y="790"/>
                  </a:lnTo>
                  <a:lnTo>
                    <a:pt x="3574" y="788"/>
                  </a:lnTo>
                  <a:lnTo>
                    <a:pt x="3534" y="783"/>
                  </a:lnTo>
                  <a:lnTo>
                    <a:pt x="3497" y="772"/>
                  </a:lnTo>
                  <a:lnTo>
                    <a:pt x="3462" y="759"/>
                  </a:lnTo>
                  <a:lnTo>
                    <a:pt x="3460" y="753"/>
                  </a:lnTo>
                  <a:lnTo>
                    <a:pt x="3463" y="709"/>
                  </a:lnTo>
                  <a:lnTo>
                    <a:pt x="3466" y="628"/>
                  </a:lnTo>
                  <a:close/>
                  <a:moveTo>
                    <a:pt x="3916" y="172"/>
                  </a:moveTo>
                  <a:lnTo>
                    <a:pt x="3968" y="175"/>
                  </a:lnTo>
                  <a:lnTo>
                    <a:pt x="4037" y="176"/>
                  </a:lnTo>
                  <a:lnTo>
                    <a:pt x="4159" y="172"/>
                  </a:lnTo>
                  <a:lnTo>
                    <a:pt x="4163" y="196"/>
                  </a:lnTo>
                  <a:lnTo>
                    <a:pt x="4115" y="202"/>
                  </a:lnTo>
                  <a:lnTo>
                    <a:pt x="4100" y="205"/>
                  </a:lnTo>
                  <a:lnTo>
                    <a:pt x="4091" y="208"/>
                  </a:lnTo>
                  <a:lnTo>
                    <a:pt x="4087" y="212"/>
                  </a:lnTo>
                  <a:lnTo>
                    <a:pt x="4085" y="217"/>
                  </a:lnTo>
                  <a:lnTo>
                    <a:pt x="4081" y="231"/>
                  </a:lnTo>
                  <a:lnTo>
                    <a:pt x="4079" y="279"/>
                  </a:lnTo>
                  <a:lnTo>
                    <a:pt x="4079" y="376"/>
                  </a:lnTo>
                  <a:lnTo>
                    <a:pt x="4079" y="574"/>
                  </a:lnTo>
                  <a:lnTo>
                    <a:pt x="4079" y="657"/>
                  </a:lnTo>
                  <a:lnTo>
                    <a:pt x="4080" y="697"/>
                  </a:lnTo>
                  <a:lnTo>
                    <a:pt x="4081" y="720"/>
                  </a:lnTo>
                  <a:lnTo>
                    <a:pt x="4084" y="732"/>
                  </a:lnTo>
                  <a:lnTo>
                    <a:pt x="4087" y="738"/>
                  </a:lnTo>
                  <a:lnTo>
                    <a:pt x="4093" y="742"/>
                  </a:lnTo>
                  <a:lnTo>
                    <a:pt x="4103" y="746"/>
                  </a:lnTo>
                  <a:lnTo>
                    <a:pt x="4123" y="748"/>
                  </a:lnTo>
                  <a:lnTo>
                    <a:pt x="4159" y="751"/>
                  </a:lnTo>
                  <a:lnTo>
                    <a:pt x="4163" y="775"/>
                  </a:lnTo>
                  <a:lnTo>
                    <a:pt x="4085" y="776"/>
                  </a:lnTo>
                  <a:lnTo>
                    <a:pt x="4037" y="775"/>
                  </a:lnTo>
                  <a:lnTo>
                    <a:pt x="3916" y="778"/>
                  </a:lnTo>
                  <a:lnTo>
                    <a:pt x="3912" y="753"/>
                  </a:lnTo>
                  <a:lnTo>
                    <a:pt x="3948" y="750"/>
                  </a:lnTo>
                  <a:lnTo>
                    <a:pt x="3968" y="747"/>
                  </a:lnTo>
                  <a:lnTo>
                    <a:pt x="3979" y="744"/>
                  </a:lnTo>
                  <a:lnTo>
                    <a:pt x="3986" y="740"/>
                  </a:lnTo>
                  <a:lnTo>
                    <a:pt x="3994" y="723"/>
                  </a:lnTo>
                  <a:lnTo>
                    <a:pt x="3996" y="702"/>
                  </a:lnTo>
                  <a:lnTo>
                    <a:pt x="3996" y="664"/>
                  </a:lnTo>
                  <a:lnTo>
                    <a:pt x="3997" y="574"/>
                  </a:lnTo>
                  <a:lnTo>
                    <a:pt x="3997" y="376"/>
                  </a:lnTo>
                  <a:lnTo>
                    <a:pt x="3996" y="294"/>
                  </a:lnTo>
                  <a:lnTo>
                    <a:pt x="3995" y="254"/>
                  </a:lnTo>
                  <a:lnTo>
                    <a:pt x="3994" y="231"/>
                  </a:lnTo>
                  <a:lnTo>
                    <a:pt x="3991" y="219"/>
                  </a:lnTo>
                  <a:lnTo>
                    <a:pt x="3988" y="212"/>
                  </a:lnTo>
                  <a:lnTo>
                    <a:pt x="3982" y="208"/>
                  </a:lnTo>
                  <a:lnTo>
                    <a:pt x="3972" y="205"/>
                  </a:lnTo>
                  <a:lnTo>
                    <a:pt x="3952" y="202"/>
                  </a:lnTo>
                  <a:lnTo>
                    <a:pt x="3916" y="200"/>
                  </a:lnTo>
                  <a:lnTo>
                    <a:pt x="3912" y="176"/>
                  </a:lnTo>
                  <a:lnTo>
                    <a:pt x="3916" y="172"/>
                  </a:lnTo>
                  <a:close/>
                  <a:moveTo>
                    <a:pt x="4699" y="172"/>
                  </a:moveTo>
                  <a:lnTo>
                    <a:pt x="4703" y="176"/>
                  </a:lnTo>
                  <a:lnTo>
                    <a:pt x="4699" y="229"/>
                  </a:lnTo>
                  <a:lnTo>
                    <a:pt x="4699" y="310"/>
                  </a:lnTo>
                  <a:lnTo>
                    <a:pt x="4675" y="314"/>
                  </a:lnTo>
                  <a:lnTo>
                    <a:pt x="4672" y="310"/>
                  </a:lnTo>
                  <a:lnTo>
                    <a:pt x="4667" y="271"/>
                  </a:lnTo>
                  <a:lnTo>
                    <a:pt x="4662" y="232"/>
                  </a:lnTo>
                  <a:lnTo>
                    <a:pt x="4656" y="222"/>
                  </a:lnTo>
                  <a:lnTo>
                    <a:pt x="4646" y="219"/>
                  </a:lnTo>
                  <a:lnTo>
                    <a:pt x="4628" y="217"/>
                  </a:lnTo>
                  <a:lnTo>
                    <a:pt x="4576" y="214"/>
                  </a:lnTo>
                  <a:lnTo>
                    <a:pt x="4495" y="214"/>
                  </a:lnTo>
                  <a:lnTo>
                    <a:pt x="4492" y="326"/>
                  </a:lnTo>
                  <a:lnTo>
                    <a:pt x="4492" y="574"/>
                  </a:lnTo>
                  <a:lnTo>
                    <a:pt x="4493" y="657"/>
                  </a:lnTo>
                  <a:lnTo>
                    <a:pt x="4493" y="697"/>
                  </a:lnTo>
                  <a:lnTo>
                    <a:pt x="4495" y="720"/>
                  </a:lnTo>
                  <a:lnTo>
                    <a:pt x="4498" y="732"/>
                  </a:lnTo>
                  <a:lnTo>
                    <a:pt x="4501" y="739"/>
                  </a:lnTo>
                  <a:lnTo>
                    <a:pt x="4507" y="742"/>
                  </a:lnTo>
                  <a:lnTo>
                    <a:pt x="4517" y="746"/>
                  </a:lnTo>
                  <a:lnTo>
                    <a:pt x="4536" y="748"/>
                  </a:lnTo>
                  <a:lnTo>
                    <a:pt x="4573" y="751"/>
                  </a:lnTo>
                  <a:lnTo>
                    <a:pt x="4577" y="775"/>
                  </a:lnTo>
                  <a:lnTo>
                    <a:pt x="4452" y="775"/>
                  </a:lnTo>
                  <a:lnTo>
                    <a:pt x="4330" y="778"/>
                  </a:lnTo>
                  <a:lnTo>
                    <a:pt x="4327" y="753"/>
                  </a:lnTo>
                  <a:lnTo>
                    <a:pt x="4363" y="750"/>
                  </a:lnTo>
                  <a:lnTo>
                    <a:pt x="4384" y="747"/>
                  </a:lnTo>
                  <a:lnTo>
                    <a:pt x="4394" y="744"/>
                  </a:lnTo>
                  <a:lnTo>
                    <a:pt x="4400" y="740"/>
                  </a:lnTo>
                  <a:lnTo>
                    <a:pt x="4405" y="734"/>
                  </a:lnTo>
                  <a:lnTo>
                    <a:pt x="4408" y="723"/>
                  </a:lnTo>
                  <a:lnTo>
                    <a:pt x="4410" y="702"/>
                  </a:lnTo>
                  <a:lnTo>
                    <a:pt x="4411" y="664"/>
                  </a:lnTo>
                  <a:lnTo>
                    <a:pt x="4412" y="574"/>
                  </a:lnTo>
                  <a:lnTo>
                    <a:pt x="4412" y="326"/>
                  </a:lnTo>
                  <a:lnTo>
                    <a:pt x="4409" y="214"/>
                  </a:lnTo>
                  <a:lnTo>
                    <a:pt x="4345" y="214"/>
                  </a:lnTo>
                  <a:lnTo>
                    <a:pt x="4277" y="216"/>
                  </a:lnTo>
                  <a:lnTo>
                    <a:pt x="4265" y="217"/>
                  </a:lnTo>
                  <a:lnTo>
                    <a:pt x="4255" y="219"/>
                  </a:lnTo>
                  <a:lnTo>
                    <a:pt x="4248" y="222"/>
                  </a:lnTo>
                  <a:lnTo>
                    <a:pt x="4244" y="225"/>
                  </a:lnTo>
                  <a:lnTo>
                    <a:pt x="4240" y="240"/>
                  </a:lnTo>
                  <a:lnTo>
                    <a:pt x="4236" y="271"/>
                  </a:lnTo>
                  <a:lnTo>
                    <a:pt x="4231" y="310"/>
                  </a:lnTo>
                  <a:lnTo>
                    <a:pt x="4228" y="314"/>
                  </a:lnTo>
                  <a:lnTo>
                    <a:pt x="4208" y="314"/>
                  </a:lnTo>
                  <a:lnTo>
                    <a:pt x="4204" y="226"/>
                  </a:lnTo>
                  <a:lnTo>
                    <a:pt x="4201" y="176"/>
                  </a:lnTo>
                  <a:lnTo>
                    <a:pt x="4205" y="172"/>
                  </a:lnTo>
                  <a:lnTo>
                    <a:pt x="4303" y="175"/>
                  </a:lnTo>
                  <a:lnTo>
                    <a:pt x="4452" y="176"/>
                  </a:lnTo>
                  <a:lnTo>
                    <a:pt x="4601" y="175"/>
                  </a:lnTo>
                  <a:lnTo>
                    <a:pt x="4699" y="172"/>
                  </a:lnTo>
                  <a:close/>
                  <a:moveTo>
                    <a:pt x="4726" y="213"/>
                  </a:moveTo>
                  <a:lnTo>
                    <a:pt x="4722" y="208"/>
                  </a:lnTo>
                  <a:lnTo>
                    <a:pt x="4722" y="190"/>
                  </a:lnTo>
                  <a:lnTo>
                    <a:pt x="4726" y="187"/>
                  </a:lnTo>
                  <a:lnTo>
                    <a:pt x="4847" y="168"/>
                  </a:lnTo>
                  <a:lnTo>
                    <a:pt x="4859" y="177"/>
                  </a:lnTo>
                  <a:lnTo>
                    <a:pt x="4871" y="189"/>
                  </a:lnTo>
                  <a:lnTo>
                    <a:pt x="4886" y="210"/>
                  </a:lnTo>
                  <a:lnTo>
                    <a:pt x="4907" y="241"/>
                  </a:lnTo>
                  <a:lnTo>
                    <a:pt x="4967" y="344"/>
                  </a:lnTo>
                  <a:lnTo>
                    <a:pt x="5036" y="478"/>
                  </a:lnTo>
                  <a:lnTo>
                    <a:pt x="5081" y="409"/>
                  </a:lnTo>
                  <a:lnTo>
                    <a:pt x="5129" y="327"/>
                  </a:lnTo>
                  <a:lnTo>
                    <a:pt x="5220" y="172"/>
                  </a:lnTo>
                  <a:lnTo>
                    <a:pt x="5252" y="175"/>
                  </a:lnTo>
                  <a:lnTo>
                    <a:pt x="5282" y="172"/>
                  </a:lnTo>
                  <a:lnTo>
                    <a:pt x="5285" y="184"/>
                  </a:lnTo>
                  <a:lnTo>
                    <a:pt x="5258" y="217"/>
                  </a:lnTo>
                  <a:lnTo>
                    <a:pt x="5219" y="270"/>
                  </a:lnTo>
                  <a:lnTo>
                    <a:pt x="5153" y="366"/>
                  </a:lnTo>
                  <a:lnTo>
                    <a:pt x="5099" y="453"/>
                  </a:lnTo>
                  <a:lnTo>
                    <a:pt x="5074" y="495"/>
                  </a:lnTo>
                  <a:lnTo>
                    <a:pt x="5064" y="516"/>
                  </a:lnTo>
                  <a:lnTo>
                    <a:pt x="5062" y="528"/>
                  </a:lnTo>
                  <a:lnTo>
                    <a:pt x="5060" y="541"/>
                  </a:lnTo>
                  <a:lnTo>
                    <a:pt x="5060" y="604"/>
                  </a:lnTo>
                  <a:lnTo>
                    <a:pt x="5062" y="668"/>
                  </a:lnTo>
                  <a:lnTo>
                    <a:pt x="5064" y="720"/>
                  </a:lnTo>
                  <a:lnTo>
                    <a:pt x="5066" y="732"/>
                  </a:lnTo>
                  <a:lnTo>
                    <a:pt x="5070" y="739"/>
                  </a:lnTo>
                  <a:lnTo>
                    <a:pt x="5076" y="742"/>
                  </a:lnTo>
                  <a:lnTo>
                    <a:pt x="5086" y="746"/>
                  </a:lnTo>
                  <a:lnTo>
                    <a:pt x="5105" y="748"/>
                  </a:lnTo>
                  <a:lnTo>
                    <a:pt x="5142" y="751"/>
                  </a:lnTo>
                  <a:lnTo>
                    <a:pt x="5146" y="775"/>
                  </a:lnTo>
                  <a:lnTo>
                    <a:pt x="5068" y="776"/>
                  </a:lnTo>
                  <a:lnTo>
                    <a:pt x="5020" y="775"/>
                  </a:lnTo>
                  <a:lnTo>
                    <a:pt x="4898" y="778"/>
                  </a:lnTo>
                  <a:lnTo>
                    <a:pt x="4895" y="753"/>
                  </a:lnTo>
                  <a:lnTo>
                    <a:pt x="4931" y="750"/>
                  </a:lnTo>
                  <a:lnTo>
                    <a:pt x="4951" y="747"/>
                  </a:lnTo>
                  <a:lnTo>
                    <a:pt x="4962" y="744"/>
                  </a:lnTo>
                  <a:lnTo>
                    <a:pt x="4968" y="740"/>
                  </a:lnTo>
                  <a:lnTo>
                    <a:pt x="4975" y="724"/>
                  </a:lnTo>
                  <a:lnTo>
                    <a:pt x="4979" y="676"/>
                  </a:lnTo>
                  <a:lnTo>
                    <a:pt x="4979" y="603"/>
                  </a:lnTo>
                  <a:lnTo>
                    <a:pt x="4979" y="523"/>
                  </a:lnTo>
                  <a:lnTo>
                    <a:pt x="4958" y="483"/>
                  </a:lnTo>
                  <a:lnTo>
                    <a:pt x="4916" y="412"/>
                  </a:lnTo>
                  <a:lnTo>
                    <a:pt x="4879" y="351"/>
                  </a:lnTo>
                  <a:lnTo>
                    <a:pt x="4834" y="284"/>
                  </a:lnTo>
                  <a:lnTo>
                    <a:pt x="4810" y="252"/>
                  </a:lnTo>
                  <a:lnTo>
                    <a:pt x="4792" y="231"/>
                  </a:lnTo>
                  <a:lnTo>
                    <a:pt x="4778" y="220"/>
                  </a:lnTo>
                  <a:lnTo>
                    <a:pt x="4769" y="214"/>
                  </a:lnTo>
                  <a:lnTo>
                    <a:pt x="4754" y="213"/>
                  </a:lnTo>
                  <a:lnTo>
                    <a:pt x="4726" y="213"/>
                  </a:lnTo>
                  <a:close/>
                  <a:moveTo>
                    <a:pt x="5540" y="481"/>
                  </a:moveTo>
                  <a:lnTo>
                    <a:pt x="5542" y="450"/>
                  </a:lnTo>
                  <a:lnTo>
                    <a:pt x="5545" y="420"/>
                  </a:lnTo>
                  <a:lnTo>
                    <a:pt x="5550" y="390"/>
                  </a:lnTo>
                  <a:lnTo>
                    <a:pt x="5558" y="362"/>
                  </a:lnTo>
                  <a:lnTo>
                    <a:pt x="5569" y="334"/>
                  </a:lnTo>
                  <a:lnTo>
                    <a:pt x="5584" y="308"/>
                  </a:lnTo>
                  <a:lnTo>
                    <a:pt x="5600" y="283"/>
                  </a:lnTo>
                  <a:lnTo>
                    <a:pt x="5621" y="259"/>
                  </a:lnTo>
                  <a:lnTo>
                    <a:pt x="5644" y="237"/>
                  </a:lnTo>
                  <a:lnTo>
                    <a:pt x="5670" y="218"/>
                  </a:lnTo>
                  <a:lnTo>
                    <a:pt x="5698" y="201"/>
                  </a:lnTo>
                  <a:lnTo>
                    <a:pt x="5728" y="187"/>
                  </a:lnTo>
                  <a:lnTo>
                    <a:pt x="5759" y="175"/>
                  </a:lnTo>
                  <a:lnTo>
                    <a:pt x="5794" y="168"/>
                  </a:lnTo>
                  <a:lnTo>
                    <a:pt x="5830" y="163"/>
                  </a:lnTo>
                  <a:lnTo>
                    <a:pt x="5868" y="160"/>
                  </a:lnTo>
                  <a:lnTo>
                    <a:pt x="5903" y="162"/>
                  </a:lnTo>
                  <a:lnTo>
                    <a:pt x="5936" y="165"/>
                  </a:lnTo>
                  <a:lnTo>
                    <a:pt x="5969" y="171"/>
                  </a:lnTo>
                  <a:lnTo>
                    <a:pt x="5999" y="181"/>
                  </a:lnTo>
                  <a:lnTo>
                    <a:pt x="6026" y="192"/>
                  </a:lnTo>
                  <a:lnTo>
                    <a:pt x="6053" y="205"/>
                  </a:lnTo>
                  <a:lnTo>
                    <a:pt x="6077" y="222"/>
                  </a:lnTo>
                  <a:lnTo>
                    <a:pt x="6100" y="240"/>
                  </a:lnTo>
                  <a:lnTo>
                    <a:pt x="6120" y="260"/>
                  </a:lnTo>
                  <a:lnTo>
                    <a:pt x="6137" y="283"/>
                  </a:lnTo>
                  <a:lnTo>
                    <a:pt x="6151" y="307"/>
                  </a:lnTo>
                  <a:lnTo>
                    <a:pt x="6164" y="333"/>
                  </a:lnTo>
                  <a:lnTo>
                    <a:pt x="6173" y="361"/>
                  </a:lnTo>
                  <a:lnTo>
                    <a:pt x="6180" y="391"/>
                  </a:lnTo>
                  <a:lnTo>
                    <a:pt x="6184" y="422"/>
                  </a:lnTo>
                  <a:lnTo>
                    <a:pt x="6185" y="456"/>
                  </a:lnTo>
                  <a:lnTo>
                    <a:pt x="6182" y="502"/>
                  </a:lnTo>
                  <a:lnTo>
                    <a:pt x="6180" y="525"/>
                  </a:lnTo>
                  <a:lnTo>
                    <a:pt x="6175" y="547"/>
                  </a:lnTo>
                  <a:lnTo>
                    <a:pt x="6162" y="589"/>
                  </a:lnTo>
                  <a:lnTo>
                    <a:pt x="6143" y="628"/>
                  </a:lnTo>
                  <a:lnTo>
                    <a:pt x="6120" y="664"/>
                  </a:lnTo>
                  <a:lnTo>
                    <a:pt x="6092" y="697"/>
                  </a:lnTo>
                  <a:lnTo>
                    <a:pt x="6076" y="711"/>
                  </a:lnTo>
                  <a:lnTo>
                    <a:pt x="6059" y="724"/>
                  </a:lnTo>
                  <a:lnTo>
                    <a:pt x="6023" y="748"/>
                  </a:lnTo>
                  <a:lnTo>
                    <a:pt x="5982" y="766"/>
                  </a:lnTo>
                  <a:lnTo>
                    <a:pt x="5939" y="780"/>
                  </a:lnTo>
                  <a:lnTo>
                    <a:pt x="5893" y="788"/>
                  </a:lnTo>
                  <a:lnTo>
                    <a:pt x="5845" y="790"/>
                  </a:lnTo>
                  <a:lnTo>
                    <a:pt x="5812" y="789"/>
                  </a:lnTo>
                  <a:lnTo>
                    <a:pt x="5779" y="784"/>
                  </a:lnTo>
                  <a:lnTo>
                    <a:pt x="5748" y="777"/>
                  </a:lnTo>
                  <a:lnTo>
                    <a:pt x="5718" y="768"/>
                  </a:lnTo>
                  <a:lnTo>
                    <a:pt x="5689" y="754"/>
                  </a:lnTo>
                  <a:lnTo>
                    <a:pt x="5664" y="739"/>
                  </a:lnTo>
                  <a:lnTo>
                    <a:pt x="5640" y="720"/>
                  </a:lnTo>
                  <a:lnTo>
                    <a:pt x="5618" y="698"/>
                  </a:lnTo>
                  <a:lnTo>
                    <a:pt x="5599" y="674"/>
                  </a:lnTo>
                  <a:lnTo>
                    <a:pt x="5582" y="649"/>
                  </a:lnTo>
                  <a:lnTo>
                    <a:pt x="5569" y="621"/>
                  </a:lnTo>
                  <a:lnTo>
                    <a:pt x="5558" y="591"/>
                  </a:lnTo>
                  <a:lnTo>
                    <a:pt x="5545" y="534"/>
                  </a:lnTo>
                  <a:lnTo>
                    <a:pt x="5542" y="507"/>
                  </a:lnTo>
                  <a:lnTo>
                    <a:pt x="5540" y="481"/>
                  </a:lnTo>
                  <a:close/>
                  <a:moveTo>
                    <a:pt x="5629" y="453"/>
                  </a:moveTo>
                  <a:lnTo>
                    <a:pt x="5629" y="480"/>
                  </a:lnTo>
                  <a:lnTo>
                    <a:pt x="5633" y="507"/>
                  </a:lnTo>
                  <a:lnTo>
                    <a:pt x="5639" y="536"/>
                  </a:lnTo>
                  <a:lnTo>
                    <a:pt x="5646" y="565"/>
                  </a:lnTo>
                  <a:lnTo>
                    <a:pt x="5656" y="594"/>
                  </a:lnTo>
                  <a:lnTo>
                    <a:pt x="5666" y="620"/>
                  </a:lnTo>
                  <a:lnTo>
                    <a:pt x="5680" y="645"/>
                  </a:lnTo>
                  <a:lnTo>
                    <a:pt x="5696" y="668"/>
                  </a:lnTo>
                  <a:lnTo>
                    <a:pt x="5713" y="687"/>
                  </a:lnTo>
                  <a:lnTo>
                    <a:pt x="5732" y="705"/>
                  </a:lnTo>
                  <a:lnTo>
                    <a:pt x="5752" y="720"/>
                  </a:lnTo>
                  <a:lnTo>
                    <a:pt x="5773" y="732"/>
                  </a:lnTo>
                  <a:lnTo>
                    <a:pt x="5796" y="740"/>
                  </a:lnTo>
                  <a:lnTo>
                    <a:pt x="5820" y="747"/>
                  </a:lnTo>
                  <a:lnTo>
                    <a:pt x="5845" y="751"/>
                  </a:lnTo>
                  <a:lnTo>
                    <a:pt x="5873" y="752"/>
                  </a:lnTo>
                  <a:lnTo>
                    <a:pt x="5905" y="751"/>
                  </a:lnTo>
                  <a:lnTo>
                    <a:pt x="5935" y="745"/>
                  </a:lnTo>
                  <a:lnTo>
                    <a:pt x="5964" y="735"/>
                  </a:lnTo>
                  <a:lnTo>
                    <a:pt x="5990" y="722"/>
                  </a:lnTo>
                  <a:lnTo>
                    <a:pt x="6014" y="705"/>
                  </a:lnTo>
                  <a:lnTo>
                    <a:pt x="6036" y="684"/>
                  </a:lnTo>
                  <a:lnTo>
                    <a:pt x="6054" y="657"/>
                  </a:lnTo>
                  <a:lnTo>
                    <a:pt x="6061" y="643"/>
                  </a:lnTo>
                  <a:lnTo>
                    <a:pt x="6068" y="628"/>
                  </a:lnTo>
                  <a:lnTo>
                    <a:pt x="6080" y="595"/>
                  </a:lnTo>
                  <a:lnTo>
                    <a:pt x="6089" y="560"/>
                  </a:lnTo>
                  <a:lnTo>
                    <a:pt x="6094" y="524"/>
                  </a:lnTo>
                  <a:lnTo>
                    <a:pt x="6095" y="484"/>
                  </a:lnTo>
                  <a:lnTo>
                    <a:pt x="6094" y="442"/>
                  </a:lnTo>
                  <a:lnTo>
                    <a:pt x="6088" y="403"/>
                  </a:lnTo>
                  <a:lnTo>
                    <a:pt x="6078" y="366"/>
                  </a:lnTo>
                  <a:lnTo>
                    <a:pt x="6065" y="330"/>
                  </a:lnTo>
                  <a:lnTo>
                    <a:pt x="6048" y="297"/>
                  </a:lnTo>
                  <a:lnTo>
                    <a:pt x="6028" y="270"/>
                  </a:lnTo>
                  <a:lnTo>
                    <a:pt x="6004" y="247"/>
                  </a:lnTo>
                  <a:lnTo>
                    <a:pt x="5992" y="237"/>
                  </a:lnTo>
                  <a:lnTo>
                    <a:pt x="5977" y="229"/>
                  </a:lnTo>
                  <a:lnTo>
                    <a:pt x="5948" y="214"/>
                  </a:lnTo>
                  <a:lnTo>
                    <a:pt x="5917" y="205"/>
                  </a:lnTo>
                  <a:lnTo>
                    <a:pt x="5885" y="199"/>
                  </a:lnTo>
                  <a:lnTo>
                    <a:pt x="5851" y="196"/>
                  </a:lnTo>
                  <a:lnTo>
                    <a:pt x="5802" y="201"/>
                  </a:lnTo>
                  <a:lnTo>
                    <a:pt x="5780" y="206"/>
                  </a:lnTo>
                  <a:lnTo>
                    <a:pt x="5759" y="213"/>
                  </a:lnTo>
                  <a:lnTo>
                    <a:pt x="5740" y="222"/>
                  </a:lnTo>
                  <a:lnTo>
                    <a:pt x="5720" y="234"/>
                  </a:lnTo>
                  <a:lnTo>
                    <a:pt x="5704" y="247"/>
                  </a:lnTo>
                  <a:lnTo>
                    <a:pt x="5688" y="261"/>
                  </a:lnTo>
                  <a:lnTo>
                    <a:pt x="5675" y="279"/>
                  </a:lnTo>
                  <a:lnTo>
                    <a:pt x="5663" y="298"/>
                  </a:lnTo>
                  <a:lnTo>
                    <a:pt x="5652" y="319"/>
                  </a:lnTo>
                  <a:lnTo>
                    <a:pt x="5644" y="342"/>
                  </a:lnTo>
                  <a:lnTo>
                    <a:pt x="5638" y="367"/>
                  </a:lnTo>
                  <a:lnTo>
                    <a:pt x="5633" y="393"/>
                  </a:lnTo>
                  <a:lnTo>
                    <a:pt x="5629" y="422"/>
                  </a:lnTo>
                  <a:lnTo>
                    <a:pt x="5629" y="453"/>
                  </a:lnTo>
                  <a:close/>
                  <a:moveTo>
                    <a:pt x="6391" y="488"/>
                  </a:moveTo>
                  <a:lnTo>
                    <a:pt x="6391" y="574"/>
                  </a:lnTo>
                  <a:lnTo>
                    <a:pt x="6392" y="657"/>
                  </a:lnTo>
                  <a:lnTo>
                    <a:pt x="6395" y="718"/>
                  </a:lnTo>
                  <a:lnTo>
                    <a:pt x="6397" y="732"/>
                  </a:lnTo>
                  <a:lnTo>
                    <a:pt x="6401" y="739"/>
                  </a:lnTo>
                  <a:lnTo>
                    <a:pt x="6407" y="742"/>
                  </a:lnTo>
                  <a:lnTo>
                    <a:pt x="6416" y="746"/>
                  </a:lnTo>
                  <a:lnTo>
                    <a:pt x="6437" y="748"/>
                  </a:lnTo>
                  <a:lnTo>
                    <a:pt x="6473" y="751"/>
                  </a:lnTo>
                  <a:lnTo>
                    <a:pt x="6476" y="775"/>
                  </a:lnTo>
                  <a:lnTo>
                    <a:pt x="6350" y="775"/>
                  </a:lnTo>
                  <a:lnTo>
                    <a:pt x="6229" y="778"/>
                  </a:lnTo>
                  <a:lnTo>
                    <a:pt x="6226" y="753"/>
                  </a:lnTo>
                  <a:lnTo>
                    <a:pt x="6262" y="750"/>
                  </a:lnTo>
                  <a:lnTo>
                    <a:pt x="6282" y="747"/>
                  </a:lnTo>
                  <a:lnTo>
                    <a:pt x="6293" y="744"/>
                  </a:lnTo>
                  <a:lnTo>
                    <a:pt x="6299" y="740"/>
                  </a:lnTo>
                  <a:lnTo>
                    <a:pt x="6304" y="734"/>
                  </a:lnTo>
                  <a:lnTo>
                    <a:pt x="6307" y="723"/>
                  </a:lnTo>
                  <a:lnTo>
                    <a:pt x="6308" y="702"/>
                  </a:lnTo>
                  <a:lnTo>
                    <a:pt x="6310" y="664"/>
                  </a:lnTo>
                  <a:lnTo>
                    <a:pt x="6311" y="574"/>
                  </a:lnTo>
                  <a:lnTo>
                    <a:pt x="6311" y="376"/>
                  </a:lnTo>
                  <a:lnTo>
                    <a:pt x="6310" y="294"/>
                  </a:lnTo>
                  <a:lnTo>
                    <a:pt x="6308" y="254"/>
                  </a:lnTo>
                  <a:lnTo>
                    <a:pt x="6307" y="231"/>
                  </a:lnTo>
                  <a:lnTo>
                    <a:pt x="6305" y="219"/>
                  </a:lnTo>
                  <a:lnTo>
                    <a:pt x="6301" y="212"/>
                  </a:lnTo>
                  <a:lnTo>
                    <a:pt x="6295" y="208"/>
                  </a:lnTo>
                  <a:lnTo>
                    <a:pt x="6286" y="205"/>
                  </a:lnTo>
                  <a:lnTo>
                    <a:pt x="6265" y="202"/>
                  </a:lnTo>
                  <a:lnTo>
                    <a:pt x="6229" y="200"/>
                  </a:lnTo>
                  <a:lnTo>
                    <a:pt x="6226" y="176"/>
                  </a:lnTo>
                  <a:lnTo>
                    <a:pt x="6439" y="175"/>
                  </a:lnTo>
                  <a:lnTo>
                    <a:pt x="6648" y="172"/>
                  </a:lnTo>
                  <a:lnTo>
                    <a:pt x="6642" y="224"/>
                  </a:lnTo>
                  <a:lnTo>
                    <a:pt x="6637" y="301"/>
                  </a:lnTo>
                  <a:lnTo>
                    <a:pt x="6614" y="304"/>
                  </a:lnTo>
                  <a:lnTo>
                    <a:pt x="6610" y="291"/>
                  </a:lnTo>
                  <a:lnTo>
                    <a:pt x="6607" y="267"/>
                  </a:lnTo>
                  <a:lnTo>
                    <a:pt x="6605" y="246"/>
                  </a:lnTo>
                  <a:lnTo>
                    <a:pt x="6600" y="224"/>
                  </a:lnTo>
                  <a:lnTo>
                    <a:pt x="6576" y="218"/>
                  </a:lnTo>
                  <a:lnTo>
                    <a:pt x="6547" y="213"/>
                  </a:lnTo>
                  <a:lnTo>
                    <a:pt x="6515" y="211"/>
                  </a:lnTo>
                  <a:lnTo>
                    <a:pt x="6478" y="210"/>
                  </a:lnTo>
                  <a:lnTo>
                    <a:pt x="6440" y="211"/>
                  </a:lnTo>
                  <a:lnTo>
                    <a:pt x="6396" y="214"/>
                  </a:lnTo>
                  <a:lnTo>
                    <a:pt x="6392" y="272"/>
                  </a:lnTo>
                  <a:lnTo>
                    <a:pt x="6391" y="376"/>
                  </a:lnTo>
                  <a:lnTo>
                    <a:pt x="6391" y="451"/>
                  </a:lnTo>
                  <a:lnTo>
                    <a:pt x="6466" y="451"/>
                  </a:lnTo>
                  <a:lnTo>
                    <a:pt x="6528" y="448"/>
                  </a:lnTo>
                  <a:lnTo>
                    <a:pt x="6559" y="444"/>
                  </a:lnTo>
                  <a:lnTo>
                    <a:pt x="6563" y="440"/>
                  </a:lnTo>
                  <a:lnTo>
                    <a:pt x="6566" y="434"/>
                  </a:lnTo>
                  <a:lnTo>
                    <a:pt x="6569" y="422"/>
                  </a:lnTo>
                  <a:lnTo>
                    <a:pt x="6572" y="403"/>
                  </a:lnTo>
                  <a:lnTo>
                    <a:pt x="6575" y="380"/>
                  </a:lnTo>
                  <a:lnTo>
                    <a:pt x="6599" y="376"/>
                  </a:lnTo>
                  <a:lnTo>
                    <a:pt x="6602" y="380"/>
                  </a:lnTo>
                  <a:lnTo>
                    <a:pt x="6600" y="474"/>
                  </a:lnTo>
                  <a:lnTo>
                    <a:pt x="6601" y="520"/>
                  </a:lnTo>
                  <a:lnTo>
                    <a:pt x="6602" y="574"/>
                  </a:lnTo>
                  <a:lnTo>
                    <a:pt x="6599" y="578"/>
                  </a:lnTo>
                  <a:lnTo>
                    <a:pt x="6577" y="578"/>
                  </a:lnTo>
                  <a:lnTo>
                    <a:pt x="6572" y="538"/>
                  </a:lnTo>
                  <a:lnTo>
                    <a:pt x="6569" y="507"/>
                  </a:lnTo>
                  <a:lnTo>
                    <a:pt x="6564" y="499"/>
                  </a:lnTo>
                  <a:lnTo>
                    <a:pt x="6559" y="494"/>
                  </a:lnTo>
                  <a:lnTo>
                    <a:pt x="6547" y="492"/>
                  </a:lnTo>
                  <a:lnTo>
                    <a:pt x="6528" y="489"/>
                  </a:lnTo>
                  <a:lnTo>
                    <a:pt x="6456" y="487"/>
                  </a:lnTo>
                  <a:lnTo>
                    <a:pt x="6391" y="488"/>
                  </a:lnTo>
                  <a:close/>
                  <a:moveTo>
                    <a:pt x="7180" y="176"/>
                  </a:moveTo>
                  <a:lnTo>
                    <a:pt x="7180" y="196"/>
                  </a:lnTo>
                  <a:lnTo>
                    <a:pt x="7132" y="202"/>
                  </a:lnTo>
                  <a:lnTo>
                    <a:pt x="7117" y="205"/>
                  </a:lnTo>
                  <a:lnTo>
                    <a:pt x="7108" y="208"/>
                  </a:lnTo>
                  <a:lnTo>
                    <a:pt x="7105" y="212"/>
                  </a:lnTo>
                  <a:lnTo>
                    <a:pt x="7102" y="217"/>
                  </a:lnTo>
                  <a:lnTo>
                    <a:pt x="7098" y="231"/>
                  </a:lnTo>
                  <a:lnTo>
                    <a:pt x="7096" y="279"/>
                  </a:lnTo>
                  <a:lnTo>
                    <a:pt x="7096" y="376"/>
                  </a:lnTo>
                  <a:lnTo>
                    <a:pt x="7096" y="682"/>
                  </a:lnTo>
                  <a:lnTo>
                    <a:pt x="7092" y="744"/>
                  </a:lnTo>
                  <a:lnTo>
                    <a:pt x="7084" y="793"/>
                  </a:lnTo>
                  <a:lnTo>
                    <a:pt x="7076" y="814"/>
                  </a:lnTo>
                  <a:lnTo>
                    <a:pt x="7067" y="834"/>
                  </a:lnTo>
                  <a:lnTo>
                    <a:pt x="7055" y="854"/>
                  </a:lnTo>
                  <a:lnTo>
                    <a:pt x="7042" y="872"/>
                  </a:lnTo>
                  <a:lnTo>
                    <a:pt x="7026" y="889"/>
                  </a:lnTo>
                  <a:lnTo>
                    <a:pt x="7012" y="904"/>
                  </a:lnTo>
                  <a:lnTo>
                    <a:pt x="6996" y="916"/>
                  </a:lnTo>
                  <a:lnTo>
                    <a:pt x="6980" y="926"/>
                  </a:lnTo>
                  <a:lnTo>
                    <a:pt x="6964" y="934"/>
                  </a:lnTo>
                  <a:lnTo>
                    <a:pt x="6948" y="939"/>
                  </a:lnTo>
                  <a:lnTo>
                    <a:pt x="6932" y="943"/>
                  </a:lnTo>
                  <a:lnTo>
                    <a:pt x="6917" y="944"/>
                  </a:lnTo>
                  <a:lnTo>
                    <a:pt x="6899" y="942"/>
                  </a:lnTo>
                  <a:lnTo>
                    <a:pt x="6900" y="908"/>
                  </a:lnTo>
                  <a:lnTo>
                    <a:pt x="6899" y="877"/>
                  </a:lnTo>
                  <a:lnTo>
                    <a:pt x="6907" y="871"/>
                  </a:lnTo>
                  <a:lnTo>
                    <a:pt x="6918" y="878"/>
                  </a:lnTo>
                  <a:lnTo>
                    <a:pt x="6930" y="883"/>
                  </a:lnTo>
                  <a:lnTo>
                    <a:pt x="6953" y="886"/>
                  </a:lnTo>
                  <a:lnTo>
                    <a:pt x="6972" y="885"/>
                  </a:lnTo>
                  <a:lnTo>
                    <a:pt x="6988" y="879"/>
                  </a:lnTo>
                  <a:lnTo>
                    <a:pt x="6998" y="870"/>
                  </a:lnTo>
                  <a:lnTo>
                    <a:pt x="7003" y="864"/>
                  </a:lnTo>
                  <a:lnTo>
                    <a:pt x="7006" y="858"/>
                  </a:lnTo>
                  <a:lnTo>
                    <a:pt x="7010" y="838"/>
                  </a:lnTo>
                  <a:lnTo>
                    <a:pt x="7013" y="808"/>
                  </a:lnTo>
                  <a:lnTo>
                    <a:pt x="7014" y="747"/>
                  </a:lnTo>
                  <a:lnTo>
                    <a:pt x="7014" y="376"/>
                  </a:lnTo>
                  <a:lnTo>
                    <a:pt x="7014" y="294"/>
                  </a:lnTo>
                  <a:lnTo>
                    <a:pt x="7013" y="254"/>
                  </a:lnTo>
                  <a:lnTo>
                    <a:pt x="7010" y="231"/>
                  </a:lnTo>
                  <a:lnTo>
                    <a:pt x="7008" y="219"/>
                  </a:lnTo>
                  <a:lnTo>
                    <a:pt x="7004" y="212"/>
                  </a:lnTo>
                  <a:lnTo>
                    <a:pt x="6998" y="208"/>
                  </a:lnTo>
                  <a:lnTo>
                    <a:pt x="6989" y="205"/>
                  </a:lnTo>
                  <a:lnTo>
                    <a:pt x="6970" y="202"/>
                  </a:lnTo>
                  <a:lnTo>
                    <a:pt x="6932" y="200"/>
                  </a:lnTo>
                  <a:lnTo>
                    <a:pt x="6930" y="176"/>
                  </a:lnTo>
                  <a:lnTo>
                    <a:pt x="7055" y="176"/>
                  </a:lnTo>
                  <a:lnTo>
                    <a:pt x="7177" y="172"/>
                  </a:lnTo>
                  <a:lnTo>
                    <a:pt x="7180" y="176"/>
                  </a:lnTo>
                  <a:close/>
                  <a:moveTo>
                    <a:pt x="7206" y="213"/>
                  </a:moveTo>
                  <a:lnTo>
                    <a:pt x="7202" y="208"/>
                  </a:lnTo>
                  <a:lnTo>
                    <a:pt x="7202" y="190"/>
                  </a:lnTo>
                  <a:lnTo>
                    <a:pt x="7206" y="187"/>
                  </a:lnTo>
                  <a:lnTo>
                    <a:pt x="7327" y="168"/>
                  </a:lnTo>
                  <a:lnTo>
                    <a:pt x="7339" y="177"/>
                  </a:lnTo>
                  <a:lnTo>
                    <a:pt x="7352" y="189"/>
                  </a:lnTo>
                  <a:lnTo>
                    <a:pt x="7367" y="210"/>
                  </a:lnTo>
                  <a:lnTo>
                    <a:pt x="7387" y="241"/>
                  </a:lnTo>
                  <a:lnTo>
                    <a:pt x="7447" y="344"/>
                  </a:lnTo>
                  <a:lnTo>
                    <a:pt x="7518" y="478"/>
                  </a:lnTo>
                  <a:lnTo>
                    <a:pt x="7561" y="409"/>
                  </a:lnTo>
                  <a:lnTo>
                    <a:pt x="7610" y="327"/>
                  </a:lnTo>
                  <a:lnTo>
                    <a:pt x="7700" y="172"/>
                  </a:lnTo>
                  <a:lnTo>
                    <a:pt x="7733" y="175"/>
                  </a:lnTo>
                  <a:lnTo>
                    <a:pt x="7763" y="172"/>
                  </a:lnTo>
                  <a:lnTo>
                    <a:pt x="7766" y="184"/>
                  </a:lnTo>
                  <a:lnTo>
                    <a:pt x="7739" y="217"/>
                  </a:lnTo>
                  <a:lnTo>
                    <a:pt x="7700" y="270"/>
                  </a:lnTo>
                  <a:lnTo>
                    <a:pt x="7633" y="366"/>
                  </a:lnTo>
                  <a:lnTo>
                    <a:pt x="7579" y="453"/>
                  </a:lnTo>
                  <a:lnTo>
                    <a:pt x="7555" y="495"/>
                  </a:lnTo>
                  <a:lnTo>
                    <a:pt x="7544" y="516"/>
                  </a:lnTo>
                  <a:lnTo>
                    <a:pt x="7542" y="528"/>
                  </a:lnTo>
                  <a:lnTo>
                    <a:pt x="7542" y="541"/>
                  </a:lnTo>
                  <a:lnTo>
                    <a:pt x="7542" y="604"/>
                  </a:lnTo>
                  <a:lnTo>
                    <a:pt x="7542" y="668"/>
                  </a:lnTo>
                  <a:lnTo>
                    <a:pt x="7544" y="720"/>
                  </a:lnTo>
                  <a:lnTo>
                    <a:pt x="7548" y="732"/>
                  </a:lnTo>
                  <a:lnTo>
                    <a:pt x="7552" y="739"/>
                  </a:lnTo>
                  <a:lnTo>
                    <a:pt x="7556" y="742"/>
                  </a:lnTo>
                  <a:lnTo>
                    <a:pt x="7566" y="746"/>
                  </a:lnTo>
                  <a:lnTo>
                    <a:pt x="7586" y="748"/>
                  </a:lnTo>
                  <a:lnTo>
                    <a:pt x="7622" y="751"/>
                  </a:lnTo>
                  <a:lnTo>
                    <a:pt x="7626" y="775"/>
                  </a:lnTo>
                  <a:lnTo>
                    <a:pt x="7548" y="776"/>
                  </a:lnTo>
                  <a:lnTo>
                    <a:pt x="7500" y="775"/>
                  </a:lnTo>
                  <a:lnTo>
                    <a:pt x="7379" y="778"/>
                  </a:lnTo>
                  <a:lnTo>
                    <a:pt x="7375" y="753"/>
                  </a:lnTo>
                  <a:lnTo>
                    <a:pt x="7412" y="750"/>
                  </a:lnTo>
                  <a:lnTo>
                    <a:pt x="7432" y="747"/>
                  </a:lnTo>
                  <a:lnTo>
                    <a:pt x="7442" y="744"/>
                  </a:lnTo>
                  <a:lnTo>
                    <a:pt x="7450" y="740"/>
                  </a:lnTo>
                  <a:lnTo>
                    <a:pt x="7453" y="734"/>
                  </a:lnTo>
                  <a:lnTo>
                    <a:pt x="7457" y="724"/>
                  </a:lnTo>
                  <a:lnTo>
                    <a:pt x="7459" y="676"/>
                  </a:lnTo>
                  <a:lnTo>
                    <a:pt x="7460" y="603"/>
                  </a:lnTo>
                  <a:lnTo>
                    <a:pt x="7460" y="523"/>
                  </a:lnTo>
                  <a:lnTo>
                    <a:pt x="7440" y="483"/>
                  </a:lnTo>
                  <a:lnTo>
                    <a:pt x="7398" y="412"/>
                  </a:lnTo>
                  <a:lnTo>
                    <a:pt x="7360" y="351"/>
                  </a:lnTo>
                  <a:lnTo>
                    <a:pt x="7315" y="284"/>
                  </a:lnTo>
                  <a:lnTo>
                    <a:pt x="7291" y="252"/>
                  </a:lnTo>
                  <a:lnTo>
                    <a:pt x="7273" y="231"/>
                  </a:lnTo>
                  <a:lnTo>
                    <a:pt x="7260" y="220"/>
                  </a:lnTo>
                  <a:lnTo>
                    <a:pt x="7250" y="214"/>
                  </a:lnTo>
                  <a:lnTo>
                    <a:pt x="7235" y="213"/>
                  </a:lnTo>
                  <a:lnTo>
                    <a:pt x="7206" y="213"/>
                  </a:lnTo>
                  <a:close/>
                  <a:moveTo>
                    <a:pt x="8076" y="782"/>
                  </a:moveTo>
                  <a:lnTo>
                    <a:pt x="8022" y="639"/>
                  </a:lnTo>
                  <a:lnTo>
                    <a:pt x="7877" y="280"/>
                  </a:lnTo>
                  <a:lnTo>
                    <a:pt x="7858" y="232"/>
                  </a:lnTo>
                  <a:lnTo>
                    <a:pt x="7847" y="211"/>
                  </a:lnTo>
                  <a:lnTo>
                    <a:pt x="7830" y="204"/>
                  </a:lnTo>
                  <a:lnTo>
                    <a:pt x="7795" y="200"/>
                  </a:lnTo>
                  <a:lnTo>
                    <a:pt x="7792" y="196"/>
                  </a:lnTo>
                  <a:lnTo>
                    <a:pt x="7792" y="176"/>
                  </a:lnTo>
                  <a:lnTo>
                    <a:pt x="7795" y="172"/>
                  </a:lnTo>
                  <a:lnTo>
                    <a:pt x="7906" y="176"/>
                  </a:lnTo>
                  <a:lnTo>
                    <a:pt x="8018" y="172"/>
                  </a:lnTo>
                  <a:lnTo>
                    <a:pt x="8022" y="200"/>
                  </a:lnTo>
                  <a:lnTo>
                    <a:pt x="7957" y="206"/>
                  </a:lnTo>
                  <a:lnTo>
                    <a:pt x="7950" y="211"/>
                  </a:lnTo>
                  <a:lnTo>
                    <a:pt x="7948" y="218"/>
                  </a:lnTo>
                  <a:lnTo>
                    <a:pt x="7961" y="264"/>
                  </a:lnTo>
                  <a:lnTo>
                    <a:pt x="7985" y="332"/>
                  </a:lnTo>
                  <a:lnTo>
                    <a:pt x="8118" y="669"/>
                  </a:lnTo>
                  <a:lnTo>
                    <a:pt x="8230" y="390"/>
                  </a:lnTo>
                  <a:lnTo>
                    <a:pt x="8263" y="297"/>
                  </a:lnTo>
                  <a:lnTo>
                    <a:pt x="8280" y="247"/>
                  </a:lnTo>
                  <a:lnTo>
                    <a:pt x="8286" y="220"/>
                  </a:lnTo>
                  <a:lnTo>
                    <a:pt x="8284" y="212"/>
                  </a:lnTo>
                  <a:lnTo>
                    <a:pt x="8280" y="210"/>
                  </a:lnTo>
                  <a:lnTo>
                    <a:pt x="8275" y="207"/>
                  </a:lnTo>
                  <a:lnTo>
                    <a:pt x="8255" y="204"/>
                  </a:lnTo>
                  <a:lnTo>
                    <a:pt x="8213" y="200"/>
                  </a:lnTo>
                  <a:lnTo>
                    <a:pt x="8209" y="196"/>
                  </a:lnTo>
                  <a:lnTo>
                    <a:pt x="8209" y="176"/>
                  </a:lnTo>
                  <a:lnTo>
                    <a:pt x="8213" y="172"/>
                  </a:lnTo>
                  <a:lnTo>
                    <a:pt x="8308" y="176"/>
                  </a:lnTo>
                  <a:lnTo>
                    <a:pt x="8394" y="172"/>
                  </a:lnTo>
                  <a:lnTo>
                    <a:pt x="8398" y="196"/>
                  </a:lnTo>
                  <a:lnTo>
                    <a:pt x="8370" y="201"/>
                  </a:lnTo>
                  <a:lnTo>
                    <a:pt x="8357" y="205"/>
                  </a:lnTo>
                  <a:lnTo>
                    <a:pt x="8351" y="210"/>
                  </a:lnTo>
                  <a:lnTo>
                    <a:pt x="8346" y="218"/>
                  </a:lnTo>
                  <a:lnTo>
                    <a:pt x="8315" y="285"/>
                  </a:lnTo>
                  <a:lnTo>
                    <a:pt x="8182" y="613"/>
                  </a:lnTo>
                  <a:lnTo>
                    <a:pt x="8144" y="710"/>
                  </a:lnTo>
                  <a:lnTo>
                    <a:pt x="8118" y="782"/>
                  </a:lnTo>
                  <a:lnTo>
                    <a:pt x="8076" y="782"/>
                  </a:lnTo>
                  <a:close/>
                  <a:moveTo>
                    <a:pt x="8327" y="778"/>
                  </a:moveTo>
                  <a:lnTo>
                    <a:pt x="8323" y="775"/>
                  </a:lnTo>
                  <a:lnTo>
                    <a:pt x="8323" y="753"/>
                  </a:lnTo>
                  <a:lnTo>
                    <a:pt x="8327" y="750"/>
                  </a:lnTo>
                  <a:lnTo>
                    <a:pt x="8352" y="748"/>
                  </a:lnTo>
                  <a:lnTo>
                    <a:pt x="8366" y="746"/>
                  </a:lnTo>
                  <a:lnTo>
                    <a:pt x="8375" y="742"/>
                  </a:lnTo>
                  <a:lnTo>
                    <a:pt x="8383" y="735"/>
                  </a:lnTo>
                  <a:lnTo>
                    <a:pt x="8393" y="717"/>
                  </a:lnTo>
                  <a:lnTo>
                    <a:pt x="8411" y="681"/>
                  </a:lnTo>
                  <a:lnTo>
                    <a:pt x="8455" y="584"/>
                  </a:lnTo>
                  <a:lnTo>
                    <a:pt x="8572" y="321"/>
                  </a:lnTo>
                  <a:lnTo>
                    <a:pt x="8636" y="166"/>
                  </a:lnTo>
                  <a:lnTo>
                    <a:pt x="8665" y="166"/>
                  </a:lnTo>
                  <a:lnTo>
                    <a:pt x="8846" y="595"/>
                  </a:lnTo>
                  <a:lnTo>
                    <a:pt x="8870" y="651"/>
                  </a:lnTo>
                  <a:lnTo>
                    <a:pt x="8896" y="704"/>
                  </a:lnTo>
                  <a:lnTo>
                    <a:pt x="8915" y="738"/>
                  </a:lnTo>
                  <a:lnTo>
                    <a:pt x="8928" y="746"/>
                  </a:lnTo>
                  <a:lnTo>
                    <a:pt x="8940" y="748"/>
                  </a:lnTo>
                  <a:lnTo>
                    <a:pt x="8963" y="750"/>
                  </a:lnTo>
                  <a:lnTo>
                    <a:pt x="8966" y="775"/>
                  </a:lnTo>
                  <a:lnTo>
                    <a:pt x="8881" y="775"/>
                  </a:lnTo>
                  <a:lnTo>
                    <a:pt x="8740" y="778"/>
                  </a:lnTo>
                  <a:lnTo>
                    <a:pt x="8737" y="753"/>
                  </a:lnTo>
                  <a:lnTo>
                    <a:pt x="8778" y="748"/>
                  </a:lnTo>
                  <a:lnTo>
                    <a:pt x="8800" y="745"/>
                  </a:lnTo>
                  <a:lnTo>
                    <a:pt x="8804" y="744"/>
                  </a:lnTo>
                  <a:lnTo>
                    <a:pt x="8809" y="740"/>
                  </a:lnTo>
                  <a:lnTo>
                    <a:pt x="8810" y="735"/>
                  </a:lnTo>
                  <a:lnTo>
                    <a:pt x="8812" y="730"/>
                  </a:lnTo>
                  <a:lnTo>
                    <a:pt x="8810" y="720"/>
                  </a:lnTo>
                  <a:lnTo>
                    <a:pt x="8806" y="705"/>
                  </a:lnTo>
                  <a:lnTo>
                    <a:pt x="8753" y="576"/>
                  </a:lnTo>
                  <a:lnTo>
                    <a:pt x="8507" y="576"/>
                  </a:lnTo>
                  <a:lnTo>
                    <a:pt x="8460" y="685"/>
                  </a:lnTo>
                  <a:lnTo>
                    <a:pt x="8450" y="710"/>
                  </a:lnTo>
                  <a:lnTo>
                    <a:pt x="8448" y="728"/>
                  </a:lnTo>
                  <a:lnTo>
                    <a:pt x="8450" y="738"/>
                  </a:lnTo>
                  <a:lnTo>
                    <a:pt x="8459" y="744"/>
                  </a:lnTo>
                  <a:lnTo>
                    <a:pt x="8467" y="746"/>
                  </a:lnTo>
                  <a:lnTo>
                    <a:pt x="8479" y="747"/>
                  </a:lnTo>
                  <a:lnTo>
                    <a:pt x="8518" y="750"/>
                  </a:lnTo>
                  <a:lnTo>
                    <a:pt x="8521" y="753"/>
                  </a:lnTo>
                  <a:lnTo>
                    <a:pt x="8521" y="775"/>
                  </a:lnTo>
                  <a:lnTo>
                    <a:pt x="8422" y="775"/>
                  </a:lnTo>
                  <a:lnTo>
                    <a:pt x="8327" y="778"/>
                  </a:lnTo>
                  <a:close/>
                  <a:moveTo>
                    <a:pt x="8521" y="540"/>
                  </a:moveTo>
                  <a:lnTo>
                    <a:pt x="8737" y="540"/>
                  </a:lnTo>
                  <a:lnTo>
                    <a:pt x="8629" y="282"/>
                  </a:lnTo>
                  <a:lnTo>
                    <a:pt x="8521" y="540"/>
                  </a:lnTo>
                  <a:close/>
                  <a:moveTo>
                    <a:pt x="8540" y="96"/>
                  </a:moveTo>
                  <a:lnTo>
                    <a:pt x="8531" y="94"/>
                  </a:lnTo>
                  <a:lnTo>
                    <a:pt x="8521" y="92"/>
                  </a:lnTo>
                  <a:lnTo>
                    <a:pt x="8514" y="87"/>
                  </a:lnTo>
                  <a:lnTo>
                    <a:pt x="8506" y="81"/>
                  </a:lnTo>
                  <a:lnTo>
                    <a:pt x="8500" y="74"/>
                  </a:lnTo>
                  <a:lnTo>
                    <a:pt x="8496" y="67"/>
                  </a:lnTo>
                  <a:lnTo>
                    <a:pt x="8492" y="48"/>
                  </a:lnTo>
                  <a:lnTo>
                    <a:pt x="8492" y="38"/>
                  </a:lnTo>
                  <a:lnTo>
                    <a:pt x="8496" y="30"/>
                  </a:lnTo>
                  <a:lnTo>
                    <a:pt x="8500" y="21"/>
                  </a:lnTo>
                  <a:lnTo>
                    <a:pt x="8506" y="14"/>
                  </a:lnTo>
                  <a:lnTo>
                    <a:pt x="8514" y="8"/>
                  </a:lnTo>
                  <a:lnTo>
                    <a:pt x="8521" y="3"/>
                  </a:lnTo>
                  <a:lnTo>
                    <a:pt x="8540" y="0"/>
                  </a:lnTo>
                  <a:lnTo>
                    <a:pt x="8550" y="1"/>
                  </a:lnTo>
                  <a:lnTo>
                    <a:pt x="8558" y="3"/>
                  </a:lnTo>
                  <a:lnTo>
                    <a:pt x="8567" y="8"/>
                  </a:lnTo>
                  <a:lnTo>
                    <a:pt x="8574" y="14"/>
                  </a:lnTo>
                  <a:lnTo>
                    <a:pt x="8580" y="21"/>
                  </a:lnTo>
                  <a:lnTo>
                    <a:pt x="8585" y="30"/>
                  </a:lnTo>
                  <a:lnTo>
                    <a:pt x="8588" y="48"/>
                  </a:lnTo>
                  <a:lnTo>
                    <a:pt x="8587" y="57"/>
                  </a:lnTo>
                  <a:lnTo>
                    <a:pt x="8585" y="67"/>
                  </a:lnTo>
                  <a:lnTo>
                    <a:pt x="8580" y="74"/>
                  </a:lnTo>
                  <a:lnTo>
                    <a:pt x="8574" y="81"/>
                  </a:lnTo>
                  <a:lnTo>
                    <a:pt x="8567" y="87"/>
                  </a:lnTo>
                  <a:lnTo>
                    <a:pt x="8558" y="92"/>
                  </a:lnTo>
                  <a:lnTo>
                    <a:pt x="8540" y="96"/>
                  </a:lnTo>
                  <a:close/>
                  <a:moveTo>
                    <a:pt x="8750" y="96"/>
                  </a:moveTo>
                  <a:lnTo>
                    <a:pt x="8741" y="94"/>
                  </a:lnTo>
                  <a:lnTo>
                    <a:pt x="8731" y="92"/>
                  </a:lnTo>
                  <a:lnTo>
                    <a:pt x="8724" y="87"/>
                  </a:lnTo>
                  <a:lnTo>
                    <a:pt x="8716" y="81"/>
                  </a:lnTo>
                  <a:lnTo>
                    <a:pt x="8710" y="74"/>
                  </a:lnTo>
                  <a:lnTo>
                    <a:pt x="8706" y="67"/>
                  </a:lnTo>
                  <a:lnTo>
                    <a:pt x="8702" y="48"/>
                  </a:lnTo>
                  <a:lnTo>
                    <a:pt x="8702" y="38"/>
                  </a:lnTo>
                  <a:lnTo>
                    <a:pt x="8706" y="30"/>
                  </a:lnTo>
                  <a:lnTo>
                    <a:pt x="8710" y="21"/>
                  </a:lnTo>
                  <a:lnTo>
                    <a:pt x="8716" y="14"/>
                  </a:lnTo>
                  <a:lnTo>
                    <a:pt x="8724" y="8"/>
                  </a:lnTo>
                  <a:lnTo>
                    <a:pt x="8731" y="3"/>
                  </a:lnTo>
                  <a:lnTo>
                    <a:pt x="8750" y="0"/>
                  </a:lnTo>
                  <a:lnTo>
                    <a:pt x="8760" y="1"/>
                  </a:lnTo>
                  <a:lnTo>
                    <a:pt x="8768" y="3"/>
                  </a:lnTo>
                  <a:lnTo>
                    <a:pt x="8777" y="8"/>
                  </a:lnTo>
                  <a:lnTo>
                    <a:pt x="8784" y="14"/>
                  </a:lnTo>
                  <a:lnTo>
                    <a:pt x="8790" y="21"/>
                  </a:lnTo>
                  <a:lnTo>
                    <a:pt x="8795" y="30"/>
                  </a:lnTo>
                  <a:lnTo>
                    <a:pt x="8798" y="48"/>
                  </a:lnTo>
                  <a:lnTo>
                    <a:pt x="8797" y="57"/>
                  </a:lnTo>
                  <a:lnTo>
                    <a:pt x="8795" y="67"/>
                  </a:lnTo>
                  <a:lnTo>
                    <a:pt x="8790" y="74"/>
                  </a:lnTo>
                  <a:lnTo>
                    <a:pt x="8784" y="81"/>
                  </a:lnTo>
                  <a:lnTo>
                    <a:pt x="8777" y="87"/>
                  </a:lnTo>
                  <a:lnTo>
                    <a:pt x="8768" y="92"/>
                  </a:lnTo>
                  <a:lnTo>
                    <a:pt x="8750" y="96"/>
                  </a:lnTo>
                  <a:close/>
                  <a:moveTo>
                    <a:pt x="9020" y="628"/>
                  </a:moveTo>
                  <a:lnTo>
                    <a:pt x="9044" y="625"/>
                  </a:lnTo>
                  <a:lnTo>
                    <a:pt x="9050" y="672"/>
                  </a:lnTo>
                  <a:lnTo>
                    <a:pt x="9054" y="694"/>
                  </a:lnTo>
                  <a:lnTo>
                    <a:pt x="9061" y="708"/>
                  </a:lnTo>
                  <a:lnTo>
                    <a:pt x="9077" y="721"/>
                  </a:lnTo>
                  <a:lnTo>
                    <a:pt x="9088" y="727"/>
                  </a:lnTo>
                  <a:lnTo>
                    <a:pt x="9100" y="733"/>
                  </a:lnTo>
                  <a:lnTo>
                    <a:pt x="9128" y="742"/>
                  </a:lnTo>
                  <a:lnTo>
                    <a:pt x="9161" y="748"/>
                  </a:lnTo>
                  <a:lnTo>
                    <a:pt x="9193" y="751"/>
                  </a:lnTo>
                  <a:lnTo>
                    <a:pt x="9216" y="750"/>
                  </a:lnTo>
                  <a:lnTo>
                    <a:pt x="9236" y="747"/>
                  </a:lnTo>
                  <a:lnTo>
                    <a:pt x="9256" y="741"/>
                  </a:lnTo>
                  <a:lnTo>
                    <a:pt x="9275" y="734"/>
                  </a:lnTo>
                  <a:lnTo>
                    <a:pt x="9292" y="726"/>
                  </a:lnTo>
                  <a:lnTo>
                    <a:pt x="9307" y="714"/>
                  </a:lnTo>
                  <a:lnTo>
                    <a:pt x="9319" y="700"/>
                  </a:lnTo>
                  <a:lnTo>
                    <a:pt x="9331" y="686"/>
                  </a:lnTo>
                  <a:lnTo>
                    <a:pt x="9340" y="669"/>
                  </a:lnTo>
                  <a:lnTo>
                    <a:pt x="9346" y="651"/>
                  </a:lnTo>
                  <a:lnTo>
                    <a:pt x="9349" y="633"/>
                  </a:lnTo>
                  <a:lnTo>
                    <a:pt x="9350" y="613"/>
                  </a:lnTo>
                  <a:lnTo>
                    <a:pt x="9348" y="586"/>
                  </a:lnTo>
                  <a:lnTo>
                    <a:pt x="9346" y="576"/>
                  </a:lnTo>
                  <a:lnTo>
                    <a:pt x="9341" y="565"/>
                  </a:lnTo>
                  <a:lnTo>
                    <a:pt x="9330" y="546"/>
                  </a:lnTo>
                  <a:lnTo>
                    <a:pt x="9323" y="537"/>
                  </a:lnTo>
                  <a:lnTo>
                    <a:pt x="9314" y="531"/>
                  </a:lnTo>
                  <a:lnTo>
                    <a:pt x="9296" y="520"/>
                  </a:lnTo>
                  <a:lnTo>
                    <a:pt x="9286" y="516"/>
                  </a:lnTo>
                  <a:lnTo>
                    <a:pt x="9275" y="512"/>
                  </a:lnTo>
                  <a:lnTo>
                    <a:pt x="9209" y="499"/>
                  </a:lnTo>
                  <a:lnTo>
                    <a:pt x="9142" y="487"/>
                  </a:lnTo>
                  <a:lnTo>
                    <a:pt x="9118" y="480"/>
                  </a:lnTo>
                  <a:lnTo>
                    <a:pt x="9095" y="469"/>
                  </a:lnTo>
                  <a:lnTo>
                    <a:pt x="9072" y="456"/>
                  </a:lnTo>
                  <a:lnTo>
                    <a:pt x="9054" y="440"/>
                  </a:lnTo>
                  <a:lnTo>
                    <a:pt x="9040" y="421"/>
                  </a:lnTo>
                  <a:lnTo>
                    <a:pt x="9034" y="409"/>
                  </a:lnTo>
                  <a:lnTo>
                    <a:pt x="9029" y="397"/>
                  </a:lnTo>
                  <a:lnTo>
                    <a:pt x="9022" y="370"/>
                  </a:lnTo>
                  <a:lnTo>
                    <a:pt x="9019" y="342"/>
                  </a:lnTo>
                  <a:lnTo>
                    <a:pt x="9020" y="322"/>
                  </a:lnTo>
                  <a:lnTo>
                    <a:pt x="9023" y="303"/>
                  </a:lnTo>
                  <a:lnTo>
                    <a:pt x="9028" y="285"/>
                  </a:lnTo>
                  <a:lnTo>
                    <a:pt x="9034" y="268"/>
                  </a:lnTo>
                  <a:lnTo>
                    <a:pt x="9050" y="238"/>
                  </a:lnTo>
                  <a:lnTo>
                    <a:pt x="9074" y="211"/>
                  </a:lnTo>
                  <a:lnTo>
                    <a:pt x="9104" y="188"/>
                  </a:lnTo>
                  <a:lnTo>
                    <a:pt x="9121" y="180"/>
                  </a:lnTo>
                  <a:lnTo>
                    <a:pt x="9139" y="172"/>
                  </a:lnTo>
                  <a:lnTo>
                    <a:pt x="9158" y="166"/>
                  </a:lnTo>
                  <a:lnTo>
                    <a:pt x="9179" y="163"/>
                  </a:lnTo>
                  <a:lnTo>
                    <a:pt x="9223" y="160"/>
                  </a:lnTo>
                  <a:lnTo>
                    <a:pt x="9262" y="162"/>
                  </a:lnTo>
                  <a:lnTo>
                    <a:pt x="9304" y="169"/>
                  </a:lnTo>
                  <a:lnTo>
                    <a:pt x="9346" y="181"/>
                  </a:lnTo>
                  <a:lnTo>
                    <a:pt x="9384" y="196"/>
                  </a:lnTo>
                  <a:lnTo>
                    <a:pt x="9386" y="201"/>
                  </a:lnTo>
                  <a:lnTo>
                    <a:pt x="9383" y="223"/>
                  </a:lnTo>
                  <a:lnTo>
                    <a:pt x="9379" y="249"/>
                  </a:lnTo>
                  <a:lnTo>
                    <a:pt x="9377" y="279"/>
                  </a:lnTo>
                  <a:lnTo>
                    <a:pt x="9376" y="313"/>
                  </a:lnTo>
                  <a:lnTo>
                    <a:pt x="9371" y="316"/>
                  </a:lnTo>
                  <a:lnTo>
                    <a:pt x="9349" y="316"/>
                  </a:lnTo>
                  <a:lnTo>
                    <a:pt x="9343" y="249"/>
                  </a:lnTo>
                  <a:lnTo>
                    <a:pt x="9340" y="242"/>
                  </a:lnTo>
                  <a:lnTo>
                    <a:pt x="9332" y="234"/>
                  </a:lnTo>
                  <a:lnTo>
                    <a:pt x="9320" y="225"/>
                  </a:lnTo>
                  <a:lnTo>
                    <a:pt x="9305" y="216"/>
                  </a:lnTo>
                  <a:lnTo>
                    <a:pt x="9286" y="207"/>
                  </a:lnTo>
                  <a:lnTo>
                    <a:pt x="9265" y="201"/>
                  </a:lnTo>
                  <a:lnTo>
                    <a:pt x="9245" y="198"/>
                  </a:lnTo>
                  <a:lnTo>
                    <a:pt x="9223" y="196"/>
                  </a:lnTo>
                  <a:lnTo>
                    <a:pt x="9188" y="200"/>
                  </a:lnTo>
                  <a:lnTo>
                    <a:pt x="9156" y="211"/>
                  </a:lnTo>
                  <a:lnTo>
                    <a:pt x="9142" y="219"/>
                  </a:lnTo>
                  <a:lnTo>
                    <a:pt x="9128" y="230"/>
                  </a:lnTo>
                  <a:lnTo>
                    <a:pt x="9118" y="242"/>
                  </a:lnTo>
                  <a:lnTo>
                    <a:pt x="9108" y="256"/>
                  </a:lnTo>
                  <a:lnTo>
                    <a:pt x="9101" y="272"/>
                  </a:lnTo>
                  <a:lnTo>
                    <a:pt x="9096" y="288"/>
                  </a:lnTo>
                  <a:lnTo>
                    <a:pt x="9092" y="320"/>
                  </a:lnTo>
                  <a:lnTo>
                    <a:pt x="9095" y="344"/>
                  </a:lnTo>
                  <a:lnTo>
                    <a:pt x="9097" y="355"/>
                  </a:lnTo>
                  <a:lnTo>
                    <a:pt x="9102" y="364"/>
                  </a:lnTo>
                  <a:lnTo>
                    <a:pt x="9113" y="382"/>
                  </a:lnTo>
                  <a:lnTo>
                    <a:pt x="9120" y="390"/>
                  </a:lnTo>
                  <a:lnTo>
                    <a:pt x="9127" y="396"/>
                  </a:lnTo>
                  <a:lnTo>
                    <a:pt x="9144" y="405"/>
                  </a:lnTo>
                  <a:lnTo>
                    <a:pt x="9163" y="412"/>
                  </a:lnTo>
                  <a:lnTo>
                    <a:pt x="9193" y="418"/>
                  </a:lnTo>
                  <a:lnTo>
                    <a:pt x="9239" y="426"/>
                  </a:lnTo>
                  <a:lnTo>
                    <a:pt x="9275" y="432"/>
                  </a:lnTo>
                  <a:lnTo>
                    <a:pt x="9305" y="438"/>
                  </a:lnTo>
                  <a:lnTo>
                    <a:pt x="9329" y="445"/>
                  </a:lnTo>
                  <a:lnTo>
                    <a:pt x="9349" y="452"/>
                  </a:lnTo>
                  <a:lnTo>
                    <a:pt x="9365" y="460"/>
                  </a:lnTo>
                  <a:lnTo>
                    <a:pt x="9379" y="471"/>
                  </a:lnTo>
                  <a:lnTo>
                    <a:pt x="9392" y="484"/>
                  </a:lnTo>
                  <a:lnTo>
                    <a:pt x="9404" y="500"/>
                  </a:lnTo>
                  <a:lnTo>
                    <a:pt x="9413" y="517"/>
                  </a:lnTo>
                  <a:lnTo>
                    <a:pt x="9419" y="536"/>
                  </a:lnTo>
                  <a:lnTo>
                    <a:pt x="9424" y="556"/>
                  </a:lnTo>
                  <a:lnTo>
                    <a:pt x="9425" y="579"/>
                  </a:lnTo>
                  <a:lnTo>
                    <a:pt x="9424" y="601"/>
                  </a:lnTo>
                  <a:lnTo>
                    <a:pt x="9420" y="622"/>
                  </a:lnTo>
                  <a:lnTo>
                    <a:pt x="9414" y="643"/>
                  </a:lnTo>
                  <a:lnTo>
                    <a:pt x="9406" y="662"/>
                  </a:lnTo>
                  <a:lnTo>
                    <a:pt x="9396" y="680"/>
                  </a:lnTo>
                  <a:lnTo>
                    <a:pt x="9383" y="698"/>
                  </a:lnTo>
                  <a:lnTo>
                    <a:pt x="9350" y="730"/>
                  </a:lnTo>
                  <a:lnTo>
                    <a:pt x="9331" y="745"/>
                  </a:lnTo>
                  <a:lnTo>
                    <a:pt x="9312" y="757"/>
                  </a:lnTo>
                  <a:lnTo>
                    <a:pt x="9290" y="766"/>
                  </a:lnTo>
                  <a:lnTo>
                    <a:pt x="9269" y="776"/>
                  </a:lnTo>
                  <a:lnTo>
                    <a:pt x="9246" y="782"/>
                  </a:lnTo>
                  <a:lnTo>
                    <a:pt x="9222" y="787"/>
                  </a:lnTo>
                  <a:lnTo>
                    <a:pt x="9172" y="790"/>
                  </a:lnTo>
                  <a:lnTo>
                    <a:pt x="9128" y="788"/>
                  </a:lnTo>
                  <a:lnTo>
                    <a:pt x="9089" y="783"/>
                  </a:lnTo>
                  <a:lnTo>
                    <a:pt x="9052" y="772"/>
                  </a:lnTo>
                  <a:lnTo>
                    <a:pt x="9017" y="759"/>
                  </a:lnTo>
                  <a:lnTo>
                    <a:pt x="9014" y="753"/>
                  </a:lnTo>
                  <a:lnTo>
                    <a:pt x="9018" y="709"/>
                  </a:lnTo>
                  <a:lnTo>
                    <a:pt x="9020" y="628"/>
                  </a:lnTo>
                  <a:close/>
                  <a:moveTo>
                    <a:pt x="9632" y="466"/>
                  </a:moveTo>
                  <a:lnTo>
                    <a:pt x="9787" y="322"/>
                  </a:lnTo>
                  <a:lnTo>
                    <a:pt x="9866" y="243"/>
                  </a:lnTo>
                  <a:lnTo>
                    <a:pt x="9902" y="204"/>
                  </a:lnTo>
                  <a:lnTo>
                    <a:pt x="9902" y="176"/>
                  </a:lnTo>
                  <a:lnTo>
                    <a:pt x="9907" y="172"/>
                  </a:lnTo>
                  <a:lnTo>
                    <a:pt x="9978" y="175"/>
                  </a:lnTo>
                  <a:lnTo>
                    <a:pt x="10045" y="174"/>
                  </a:lnTo>
                  <a:lnTo>
                    <a:pt x="10049" y="177"/>
                  </a:lnTo>
                  <a:lnTo>
                    <a:pt x="10049" y="196"/>
                  </a:lnTo>
                  <a:lnTo>
                    <a:pt x="10013" y="201"/>
                  </a:lnTo>
                  <a:lnTo>
                    <a:pt x="9991" y="205"/>
                  </a:lnTo>
                  <a:lnTo>
                    <a:pt x="9974" y="214"/>
                  </a:lnTo>
                  <a:lnTo>
                    <a:pt x="9949" y="232"/>
                  </a:lnTo>
                  <a:lnTo>
                    <a:pt x="9886" y="288"/>
                  </a:lnTo>
                  <a:lnTo>
                    <a:pt x="9713" y="446"/>
                  </a:lnTo>
                  <a:lnTo>
                    <a:pt x="9970" y="684"/>
                  </a:lnTo>
                  <a:lnTo>
                    <a:pt x="10018" y="728"/>
                  </a:lnTo>
                  <a:lnTo>
                    <a:pt x="10031" y="740"/>
                  </a:lnTo>
                  <a:lnTo>
                    <a:pt x="10038" y="746"/>
                  </a:lnTo>
                  <a:lnTo>
                    <a:pt x="10043" y="748"/>
                  </a:lnTo>
                  <a:lnTo>
                    <a:pt x="10050" y="750"/>
                  </a:lnTo>
                  <a:lnTo>
                    <a:pt x="10069" y="752"/>
                  </a:lnTo>
                  <a:lnTo>
                    <a:pt x="10073" y="774"/>
                  </a:lnTo>
                  <a:lnTo>
                    <a:pt x="10044" y="775"/>
                  </a:lnTo>
                  <a:lnTo>
                    <a:pt x="10019" y="775"/>
                  </a:lnTo>
                  <a:lnTo>
                    <a:pt x="9949" y="776"/>
                  </a:lnTo>
                  <a:lnTo>
                    <a:pt x="9881" y="711"/>
                  </a:lnTo>
                  <a:lnTo>
                    <a:pt x="9632" y="483"/>
                  </a:lnTo>
                  <a:lnTo>
                    <a:pt x="9632" y="574"/>
                  </a:lnTo>
                  <a:lnTo>
                    <a:pt x="9634" y="657"/>
                  </a:lnTo>
                  <a:lnTo>
                    <a:pt x="9635" y="697"/>
                  </a:lnTo>
                  <a:lnTo>
                    <a:pt x="9636" y="720"/>
                  </a:lnTo>
                  <a:lnTo>
                    <a:pt x="9638" y="732"/>
                  </a:lnTo>
                  <a:lnTo>
                    <a:pt x="9642" y="738"/>
                  </a:lnTo>
                  <a:lnTo>
                    <a:pt x="9648" y="742"/>
                  </a:lnTo>
                  <a:lnTo>
                    <a:pt x="9658" y="746"/>
                  </a:lnTo>
                  <a:lnTo>
                    <a:pt x="9678" y="748"/>
                  </a:lnTo>
                  <a:lnTo>
                    <a:pt x="9714" y="751"/>
                  </a:lnTo>
                  <a:lnTo>
                    <a:pt x="9718" y="775"/>
                  </a:lnTo>
                  <a:lnTo>
                    <a:pt x="9640" y="776"/>
                  </a:lnTo>
                  <a:lnTo>
                    <a:pt x="9592" y="775"/>
                  </a:lnTo>
                  <a:lnTo>
                    <a:pt x="9470" y="778"/>
                  </a:lnTo>
                  <a:lnTo>
                    <a:pt x="9467" y="753"/>
                  </a:lnTo>
                  <a:lnTo>
                    <a:pt x="9503" y="750"/>
                  </a:lnTo>
                  <a:lnTo>
                    <a:pt x="9523" y="747"/>
                  </a:lnTo>
                  <a:lnTo>
                    <a:pt x="9534" y="744"/>
                  </a:lnTo>
                  <a:lnTo>
                    <a:pt x="9541" y="740"/>
                  </a:lnTo>
                  <a:lnTo>
                    <a:pt x="9545" y="734"/>
                  </a:lnTo>
                  <a:lnTo>
                    <a:pt x="9548" y="723"/>
                  </a:lnTo>
                  <a:lnTo>
                    <a:pt x="9550" y="702"/>
                  </a:lnTo>
                  <a:lnTo>
                    <a:pt x="9551" y="664"/>
                  </a:lnTo>
                  <a:lnTo>
                    <a:pt x="9552" y="574"/>
                  </a:lnTo>
                  <a:lnTo>
                    <a:pt x="9552" y="376"/>
                  </a:lnTo>
                  <a:lnTo>
                    <a:pt x="9551" y="294"/>
                  </a:lnTo>
                  <a:lnTo>
                    <a:pt x="9550" y="254"/>
                  </a:lnTo>
                  <a:lnTo>
                    <a:pt x="9548" y="231"/>
                  </a:lnTo>
                  <a:lnTo>
                    <a:pt x="9546" y="219"/>
                  </a:lnTo>
                  <a:lnTo>
                    <a:pt x="9542" y="212"/>
                  </a:lnTo>
                  <a:lnTo>
                    <a:pt x="9536" y="208"/>
                  </a:lnTo>
                  <a:lnTo>
                    <a:pt x="9527" y="205"/>
                  </a:lnTo>
                  <a:lnTo>
                    <a:pt x="9506" y="202"/>
                  </a:lnTo>
                  <a:lnTo>
                    <a:pt x="9470" y="200"/>
                  </a:lnTo>
                  <a:lnTo>
                    <a:pt x="9467" y="176"/>
                  </a:lnTo>
                  <a:lnTo>
                    <a:pt x="9523" y="175"/>
                  </a:lnTo>
                  <a:lnTo>
                    <a:pt x="9592" y="176"/>
                  </a:lnTo>
                  <a:lnTo>
                    <a:pt x="9714" y="172"/>
                  </a:lnTo>
                  <a:lnTo>
                    <a:pt x="9718" y="196"/>
                  </a:lnTo>
                  <a:lnTo>
                    <a:pt x="9668" y="202"/>
                  </a:lnTo>
                  <a:lnTo>
                    <a:pt x="9655" y="205"/>
                  </a:lnTo>
                  <a:lnTo>
                    <a:pt x="9646" y="208"/>
                  </a:lnTo>
                  <a:lnTo>
                    <a:pt x="9642" y="212"/>
                  </a:lnTo>
                  <a:lnTo>
                    <a:pt x="9640" y="217"/>
                  </a:lnTo>
                  <a:lnTo>
                    <a:pt x="9636" y="231"/>
                  </a:lnTo>
                  <a:lnTo>
                    <a:pt x="9634" y="279"/>
                  </a:lnTo>
                  <a:lnTo>
                    <a:pt x="9632" y="376"/>
                  </a:lnTo>
                  <a:lnTo>
                    <a:pt x="9632" y="466"/>
                  </a:lnTo>
                  <a:close/>
                  <a:moveTo>
                    <a:pt x="10085" y="213"/>
                  </a:moveTo>
                  <a:lnTo>
                    <a:pt x="10081" y="208"/>
                  </a:lnTo>
                  <a:lnTo>
                    <a:pt x="10081" y="190"/>
                  </a:lnTo>
                  <a:lnTo>
                    <a:pt x="10085" y="187"/>
                  </a:lnTo>
                  <a:lnTo>
                    <a:pt x="10206" y="168"/>
                  </a:lnTo>
                  <a:lnTo>
                    <a:pt x="10218" y="177"/>
                  </a:lnTo>
                  <a:lnTo>
                    <a:pt x="10231" y="189"/>
                  </a:lnTo>
                  <a:lnTo>
                    <a:pt x="10246" y="210"/>
                  </a:lnTo>
                  <a:lnTo>
                    <a:pt x="10266" y="241"/>
                  </a:lnTo>
                  <a:lnTo>
                    <a:pt x="10326" y="344"/>
                  </a:lnTo>
                  <a:lnTo>
                    <a:pt x="10397" y="478"/>
                  </a:lnTo>
                  <a:lnTo>
                    <a:pt x="10440" y="409"/>
                  </a:lnTo>
                  <a:lnTo>
                    <a:pt x="10489" y="327"/>
                  </a:lnTo>
                  <a:lnTo>
                    <a:pt x="10579" y="172"/>
                  </a:lnTo>
                  <a:lnTo>
                    <a:pt x="10612" y="175"/>
                  </a:lnTo>
                  <a:lnTo>
                    <a:pt x="10642" y="172"/>
                  </a:lnTo>
                  <a:lnTo>
                    <a:pt x="10645" y="184"/>
                  </a:lnTo>
                  <a:lnTo>
                    <a:pt x="10618" y="217"/>
                  </a:lnTo>
                  <a:lnTo>
                    <a:pt x="10579" y="270"/>
                  </a:lnTo>
                  <a:lnTo>
                    <a:pt x="10512" y="366"/>
                  </a:lnTo>
                  <a:lnTo>
                    <a:pt x="10458" y="453"/>
                  </a:lnTo>
                  <a:lnTo>
                    <a:pt x="10433" y="495"/>
                  </a:lnTo>
                  <a:lnTo>
                    <a:pt x="10423" y="516"/>
                  </a:lnTo>
                  <a:lnTo>
                    <a:pt x="10421" y="528"/>
                  </a:lnTo>
                  <a:lnTo>
                    <a:pt x="10420" y="541"/>
                  </a:lnTo>
                  <a:lnTo>
                    <a:pt x="10420" y="604"/>
                  </a:lnTo>
                  <a:lnTo>
                    <a:pt x="10421" y="668"/>
                  </a:lnTo>
                  <a:lnTo>
                    <a:pt x="10423" y="720"/>
                  </a:lnTo>
                  <a:lnTo>
                    <a:pt x="10426" y="732"/>
                  </a:lnTo>
                  <a:lnTo>
                    <a:pt x="10429" y="739"/>
                  </a:lnTo>
                  <a:lnTo>
                    <a:pt x="10435" y="742"/>
                  </a:lnTo>
                  <a:lnTo>
                    <a:pt x="10445" y="746"/>
                  </a:lnTo>
                  <a:lnTo>
                    <a:pt x="10465" y="748"/>
                  </a:lnTo>
                  <a:lnTo>
                    <a:pt x="10501" y="751"/>
                  </a:lnTo>
                  <a:lnTo>
                    <a:pt x="10505" y="775"/>
                  </a:lnTo>
                  <a:lnTo>
                    <a:pt x="10427" y="776"/>
                  </a:lnTo>
                  <a:lnTo>
                    <a:pt x="10379" y="775"/>
                  </a:lnTo>
                  <a:lnTo>
                    <a:pt x="10258" y="778"/>
                  </a:lnTo>
                  <a:lnTo>
                    <a:pt x="10254" y="753"/>
                  </a:lnTo>
                  <a:lnTo>
                    <a:pt x="10290" y="750"/>
                  </a:lnTo>
                  <a:lnTo>
                    <a:pt x="10310" y="747"/>
                  </a:lnTo>
                  <a:lnTo>
                    <a:pt x="10321" y="744"/>
                  </a:lnTo>
                  <a:lnTo>
                    <a:pt x="10328" y="740"/>
                  </a:lnTo>
                  <a:lnTo>
                    <a:pt x="10332" y="734"/>
                  </a:lnTo>
                  <a:lnTo>
                    <a:pt x="10334" y="724"/>
                  </a:lnTo>
                  <a:lnTo>
                    <a:pt x="10338" y="676"/>
                  </a:lnTo>
                  <a:lnTo>
                    <a:pt x="10339" y="603"/>
                  </a:lnTo>
                  <a:lnTo>
                    <a:pt x="10339" y="523"/>
                  </a:lnTo>
                  <a:lnTo>
                    <a:pt x="10319" y="483"/>
                  </a:lnTo>
                  <a:lnTo>
                    <a:pt x="10276" y="412"/>
                  </a:lnTo>
                  <a:lnTo>
                    <a:pt x="10238" y="351"/>
                  </a:lnTo>
                  <a:lnTo>
                    <a:pt x="10194" y="284"/>
                  </a:lnTo>
                  <a:lnTo>
                    <a:pt x="10170" y="252"/>
                  </a:lnTo>
                  <a:lnTo>
                    <a:pt x="10152" y="231"/>
                  </a:lnTo>
                  <a:lnTo>
                    <a:pt x="10139" y="220"/>
                  </a:lnTo>
                  <a:lnTo>
                    <a:pt x="10129" y="214"/>
                  </a:lnTo>
                  <a:lnTo>
                    <a:pt x="10114" y="213"/>
                  </a:lnTo>
                  <a:lnTo>
                    <a:pt x="10085" y="213"/>
                  </a:lnTo>
                  <a:close/>
                  <a:moveTo>
                    <a:pt x="10676" y="176"/>
                  </a:moveTo>
                  <a:lnTo>
                    <a:pt x="10802" y="176"/>
                  </a:lnTo>
                  <a:lnTo>
                    <a:pt x="10925" y="172"/>
                  </a:lnTo>
                  <a:lnTo>
                    <a:pt x="10927" y="196"/>
                  </a:lnTo>
                  <a:lnTo>
                    <a:pt x="10879" y="202"/>
                  </a:lnTo>
                  <a:lnTo>
                    <a:pt x="10865" y="205"/>
                  </a:lnTo>
                  <a:lnTo>
                    <a:pt x="10855" y="208"/>
                  </a:lnTo>
                  <a:lnTo>
                    <a:pt x="10853" y="212"/>
                  </a:lnTo>
                  <a:lnTo>
                    <a:pt x="10849" y="217"/>
                  </a:lnTo>
                  <a:lnTo>
                    <a:pt x="10846" y="231"/>
                  </a:lnTo>
                  <a:lnTo>
                    <a:pt x="10843" y="279"/>
                  </a:lnTo>
                  <a:lnTo>
                    <a:pt x="10843" y="376"/>
                  </a:lnTo>
                  <a:lnTo>
                    <a:pt x="10843" y="565"/>
                  </a:lnTo>
                  <a:lnTo>
                    <a:pt x="10843" y="664"/>
                  </a:lnTo>
                  <a:lnTo>
                    <a:pt x="10846" y="738"/>
                  </a:lnTo>
                  <a:lnTo>
                    <a:pt x="10933" y="738"/>
                  </a:lnTo>
                  <a:lnTo>
                    <a:pt x="11017" y="738"/>
                  </a:lnTo>
                  <a:lnTo>
                    <a:pt x="11063" y="735"/>
                  </a:lnTo>
                  <a:lnTo>
                    <a:pt x="11088" y="730"/>
                  </a:lnTo>
                  <a:lnTo>
                    <a:pt x="11112" y="723"/>
                  </a:lnTo>
                  <a:lnTo>
                    <a:pt x="11118" y="705"/>
                  </a:lnTo>
                  <a:lnTo>
                    <a:pt x="11125" y="674"/>
                  </a:lnTo>
                  <a:lnTo>
                    <a:pt x="11135" y="630"/>
                  </a:lnTo>
                  <a:lnTo>
                    <a:pt x="11138" y="626"/>
                  </a:lnTo>
                  <a:lnTo>
                    <a:pt x="11160" y="626"/>
                  </a:lnTo>
                  <a:lnTo>
                    <a:pt x="11159" y="654"/>
                  </a:lnTo>
                  <a:lnTo>
                    <a:pt x="11155" y="696"/>
                  </a:lnTo>
                  <a:lnTo>
                    <a:pt x="11152" y="775"/>
                  </a:lnTo>
                  <a:lnTo>
                    <a:pt x="10936" y="776"/>
                  </a:lnTo>
                  <a:lnTo>
                    <a:pt x="10811" y="775"/>
                  </a:lnTo>
                  <a:lnTo>
                    <a:pt x="10724" y="778"/>
                  </a:lnTo>
                  <a:lnTo>
                    <a:pt x="10721" y="760"/>
                  </a:lnTo>
                  <a:lnTo>
                    <a:pt x="10724" y="757"/>
                  </a:lnTo>
                  <a:lnTo>
                    <a:pt x="10745" y="746"/>
                  </a:lnTo>
                  <a:lnTo>
                    <a:pt x="10753" y="740"/>
                  </a:lnTo>
                  <a:lnTo>
                    <a:pt x="10756" y="724"/>
                  </a:lnTo>
                  <a:lnTo>
                    <a:pt x="10759" y="685"/>
                  </a:lnTo>
                  <a:lnTo>
                    <a:pt x="10760" y="627"/>
                  </a:lnTo>
                  <a:lnTo>
                    <a:pt x="10762" y="560"/>
                  </a:lnTo>
                  <a:lnTo>
                    <a:pt x="10762" y="376"/>
                  </a:lnTo>
                  <a:lnTo>
                    <a:pt x="10760" y="294"/>
                  </a:lnTo>
                  <a:lnTo>
                    <a:pt x="10760" y="254"/>
                  </a:lnTo>
                  <a:lnTo>
                    <a:pt x="10758" y="231"/>
                  </a:lnTo>
                  <a:lnTo>
                    <a:pt x="10756" y="219"/>
                  </a:lnTo>
                  <a:lnTo>
                    <a:pt x="10752" y="212"/>
                  </a:lnTo>
                  <a:lnTo>
                    <a:pt x="10746" y="208"/>
                  </a:lnTo>
                  <a:lnTo>
                    <a:pt x="10736" y="205"/>
                  </a:lnTo>
                  <a:lnTo>
                    <a:pt x="10717" y="202"/>
                  </a:lnTo>
                  <a:lnTo>
                    <a:pt x="10680" y="200"/>
                  </a:lnTo>
                  <a:lnTo>
                    <a:pt x="10676" y="1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grpSp>
        <p:nvGrpSpPr>
          <p:cNvPr id="12" name="Group 11">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13" name="Rectangle 12"/>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4" name="Rectangle 13"/>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5" name="Rectangle 14"/>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6" name="Rectangle 15"/>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17" name="Freeform 16">
            <a:hlinkClick r:id="rId2" tooltip="Twitter"/>
            <a:extLst>
              <a:ext uri="{C183D7F6-B498-43B3-948B-1728B52AA6E4}">
                <adec:decorative xmlns:adec="http://schemas.microsoft.com/office/drawing/2017/decorative" val="1"/>
              </a:ext>
            </a:extLst>
          </p:cNvPr>
          <p:cNvSpPr>
            <a:spLocks noChangeAspect="1" noEditPoints="1"/>
          </p:cNvSpPr>
          <p:nvPr userDrawn="1"/>
        </p:nvSpPr>
        <p:spPr bwMode="auto">
          <a:xfrm>
            <a:off x="6312024" y="5013176"/>
            <a:ext cx="288000" cy="288000"/>
          </a:xfrm>
          <a:custGeom>
            <a:avLst/>
            <a:gdLst>
              <a:gd name="T0" fmla="*/ 1215 w 2806"/>
              <a:gd name="T1" fmla="*/ 2154 h 2806"/>
              <a:gd name="T2" fmla="*/ 1391 w 2806"/>
              <a:gd name="T3" fmla="*/ 2115 h 2806"/>
              <a:gd name="T4" fmla="*/ 1549 w 2806"/>
              <a:gd name="T5" fmla="*/ 2052 h 2806"/>
              <a:gd name="T6" fmla="*/ 1690 w 2806"/>
              <a:gd name="T7" fmla="*/ 1968 h 2806"/>
              <a:gd name="T8" fmla="*/ 1813 w 2806"/>
              <a:gd name="T9" fmla="*/ 1866 h 2806"/>
              <a:gd name="T10" fmla="*/ 1917 w 2806"/>
              <a:gd name="T11" fmla="*/ 1747 h 2806"/>
              <a:gd name="T12" fmla="*/ 2002 w 2806"/>
              <a:gd name="T13" fmla="*/ 1618 h 2806"/>
              <a:gd name="T14" fmla="*/ 2069 w 2806"/>
              <a:gd name="T15" fmla="*/ 1479 h 2806"/>
              <a:gd name="T16" fmla="*/ 2115 w 2806"/>
              <a:gd name="T17" fmla="*/ 1336 h 2806"/>
              <a:gd name="T18" fmla="*/ 2144 w 2806"/>
              <a:gd name="T19" fmla="*/ 1166 h 2806"/>
              <a:gd name="T20" fmla="*/ 2148 w 2806"/>
              <a:gd name="T21" fmla="*/ 1022 h 2806"/>
              <a:gd name="T22" fmla="*/ 2264 w 2806"/>
              <a:gd name="T23" fmla="*/ 918 h 2806"/>
              <a:gd name="T24" fmla="*/ 2340 w 2806"/>
              <a:gd name="T25" fmla="*/ 822 h 2806"/>
              <a:gd name="T26" fmla="*/ 2176 w 2806"/>
              <a:gd name="T27" fmla="*/ 873 h 2806"/>
              <a:gd name="T28" fmla="*/ 2175 w 2806"/>
              <a:gd name="T29" fmla="*/ 842 h 2806"/>
              <a:gd name="T30" fmla="*/ 2242 w 2806"/>
              <a:gd name="T31" fmla="*/ 764 h 2806"/>
              <a:gd name="T32" fmla="*/ 2288 w 2806"/>
              <a:gd name="T33" fmla="*/ 670 h 2806"/>
              <a:gd name="T34" fmla="*/ 2139 w 2806"/>
              <a:gd name="T35" fmla="*/ 738 h 2806"/>
              <a:gd name="T36" fmla="*/ 2016 w 2806"/>
              <a:gd name="T37" fmla="*/ 737 h 2806"/>
              <a:gd name="T38" fmla="*/ 1919 w 2806"/>
              <a:gd name="T39" fmla="*/ 674 h 2806"/>
              <a:gd name="T40" fmla="*/ 1804 w 2806"/>
              <a:gd name="T41" fmla="*/ 644 h 2806"/>
              <a:gd name="T42" fmla="*/ 1685 w 2806"/>
              <a:gd name="T43" fmla="*/ 649 h 2806"/>
              <a:gd name="T44" fmla="*/ 1580 w 2806"/>
              <a:gd name="T45" fmla="*/ 689 h 2806"/>
              <a:gd name="T46" fmla="*/ 1491 w 2806"/>
              <a:gd name="T47" fmla="*/ 754 h 2806"/>
              <a:gd name="T48" fmla="*/ 1425 w 2806"/>
              <a:gd name="T49" fmla="*/ 844 h 2806"/>
              <a:gd name="T50" fmla="*/ 1391 w 2806"/>
              <a:gd name="T51" fmla="*/ 930 h 2806"/>
              <a:gd name="T52" fmla="*/ 1380 w 2806"/>
              <a:gd name="T53" fmla="*/ 1049 h 2806"/>
              <a:gd name="T54" fmla="*/ 1329 w 2806"/>
              <a:gd name="T55" fmla="*/ 1110 h 2806"/>
              <a:gd name="T56" fmla="*/ 1157 w 2806"/>
              <a:gd name="T57" fmla="*/ 1077 h 2806"/>
              <a:gd name="T58" fmla="*/ 995 w 2806"/>
              <a:gd name="T59" fmla="*/ 1019 h 2806"/>
              <a:gd name="T60" fmla="*/ 846 w 2806"/>
              <a:gd name="T61" fmla="*/ 938 h 2806"/>
              <a:gd name="T62" fmla="*/ 713 w 2806"/>
              <a:gd name="T63" fmla="*/ 835 h 2806"/>
              <a:gd name="T64" fmla="*/ 596 w 2806"/>
              <a:gd name="T65" fmla="*/ 712 h 2806"/>
              <a:gd name="T66" fmla="*/ 558 w 2806"/>
              <a:gd name="T67" fmla="*/ 804 h 2806"/>
              <a:gd name="T68" fmla="*/ 544 w 2806"/>
              <a:gd name="T69" fmla="*/ 892 h 2806"/>
              <a:gd name="T70" fmla="*/ 549 w 2806"/>
              <a:gd name="T71" fmla="*/ 967 h 2806"/>
              <a:gd name="T72" fmla="*/ 577 w 2806"/>
              <a:gd name="T73" fmla="*/ 1058 h 2806"/>
              <a:gd name="T74" fmla="*/ 630 w 2806"/>
              <a:gd name="T75" fmla="*/ 1148 h 2806"/>
              <a:gd name="T76" fmla="*/ 704 w 2806"/>
              <a:gd name="T77" fmla="*/ 1225 h 2806"/>
              <a:gd name="T78" fmla="*/ 603 w 2806"/>
              <a:gd name="T79" fmla="*/ 1205 h 2806"/>
              <a:gd name="T80" fmla="*/ 542 w 2806"/>
              <a:gd name="T81" fmla="*/ 1200 h 2806"/>
              <a:gd name="T82" fmla="*/ 559 w 2806"/>
              <a:gd name="T83" fmla="*/ 1299 h 2806"/>
              <a:gd name="T84" fmla="*/ 601 w 2806"/>
              <a:gd name="T85" fmla="*/ 1388 h 2806"/>
              <a:gd name="T86" fmla="*/ 652 w 2806"/>
              <a:gd name="T87" fmla="*/ 1451 h 2806"/>
              <a:gd name="T88" fmla="*/ 728 w 2806"/>
              <a:gd name="T89" fmla="*/ 1512 h 2806"/>
              <a:gd name="T90" fmla="*/ 818 w 2806"/>
              <a:gd name="T91" fmla="*/ 1551 h 2806"/>
              <a:gd name="T92" fmla="*/ 775 w 2806"/>
              <a:gd name="T93" fmla="*/ 1571 h 2806"/>
              <a:gd name="T94" fmla="*/ 682 w 2806"/>
              <a:gd name="T95" fmla="*/ 1580 h 2806"/>
              <a:gd name="T96" fmla="*/ 721 w 2806"/>
              <a:gd name="T97" fmla="*/ 1659 h 2806"/>
              <a:gd name="T98" fmla="*/ 777 w 2806"/>
              <a:gd name="T99" fmla="*/ 1727 h 2806"/>
              <a:gd name="T100" fmla="*/ 848 w 2806"/>
              <a:gd name="T101" fmla="*/ 1779 h 2806"/>
              <a:gd name="T102" fmla="*/ 929 w 2806"/>
              <a:gd name="T103" fmla="*/ 1816 h 2806"/>
              <a:gd name="T104" fmla="*/ 1036 w 2806"/>
              <a:gd name="T105" fmla="*/ 1832 h 2806"/>
              <a:gd name="T106" fmla="*/ 930 w 2806"/>
              <a:gd name="T107" fmla="*/ 1901 h 2806"/>
              <a:gd name="T108" fmla="*/ 770 w 2806"/>
              <a:gd name="T109" fmla="*/ 1968 h 2806"/>
              <a:gd name="T110" fmla="*/ 625 w 2806"/>
              <a:gd name="T111" fmla="*/ 1994 h 2806"/>
              <a:gd name="T112" fmla="*/ 489 w 2806"/>
              <a:gd name="T113" fmla="*/ 1994 h 2806"/>
              <a:gd name="T114" fmla="*/ 600 w 2806"/>
              <a:gd name="T115" fmla="*/ 2065 h 2806"/>
              <a:gd name="T116" fmla="*/ 819 w 2806"/>
              <a:gd name="T117" fmla="*/ 2138 h 2806"/>
              <a:gd name="T118" fmla="*/ 935 w 2806"/>
              <a:gd name="T119" fmla="*/ 2158 h 2806"/>
              <a:gd name="T120" fmla="*/ 0 w 2806"/>
              <a:gd name="T121" fmla="*/ 0 h 2806"/>
              <a:gd name="T122" fmla="*/ 2806 w 2806"/>
              <a:gd name="T123" fmla="*/ 1403 h 2806"/>
              <a:gd name="T124" fmla="*/ 0 w 2806"/>
              <a:gd name="T125" fmla="*/ 2806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06" h="2806">
                <a:moveTo>
                  <a:pt x="1055" y="2164"/>
                </a:moveTo>
                <a:lnTo>
                  <a:pt x="1089" y="2164"/>
                </a:lnTo>
                <a:lnTo>
                  <a:pt x="1121" y="2162"/>
                </a:lnTo>
                <a:lnTo>
                  <a:pt x="1153" y="2160"/>
                </a:lnTo>
                <a:lnTo>
                  <a:pt x="1184" y="2158"/>
                </a:lnTo>
                <a:lnTo>
                  <a:pt x="1215" y="2154"/>
                </a:lnTo>
                <a:lnTo>
                  <a:pt x="1246" y="2149"/>
                </a:lnTo>
                <a:lnTo>
                  <a:pt x="1276" y="2144"/>
                </a:lnTo>
                <a:lnTo>
                  <a:pt x="1305" y="2138"/>
                </a:lnTo>
                <a:lnTo>
                  <a:pt x="1335" y="2132"/>
                </a:lnTo>
                <a:lnTo>
                  <a:pt x="1364" y="2124"/>
                </a:lnTo>
                <a:lnTo>
                  <a:pt x="1391" y="2115"/>
                </a:lnTo>
                <a:lnTo>
                  <a:pt x="1419" y="2107"/>
                </a:lnTo>
                <a:lnTo>
                  <a:pt x="1446" y="2097"/>
                </a:lnTo>
                <a:lnTo>
                  <a:pt x="1472" y="2087"/>
                </a:lnTo>
                <a:lnTo>
                  <a:pt x="1498" y="2076"/>
                </a:lnTo>
                <a:lnTo>
                  <a:pt x="1524" y="2065"/>
                </a:lnTo>
                <a:lnTo>
                  <a:pt x="1549" y="2052"/>
                </a:lnTo>
                <a:lnTo>
                  <a:pt x="1574" y="2040"/>
                </a:lnTo>
                <a:lnTo>
                  <a:pt x="1599" y="2026"/>
                </a:lnTo>
                <a:lnTo>
                  <a:pt x="1622" y="2013"/>
                </a:lnTo>
                <a:lnTo>
                  <a:pt x="1646" y="1998"/>
                </a:lnTo>
                <a:lnTo>
                  <a:pt x="1668" y="1983"/>
                </a:lnTo>
                <a:lnTo>
                  <a:pt x="1690" y="1968"/>
                </a:lnTo>
                <a:lnTo>
                  <a:pt x="1712" y="1952"/>
                </a:lnTo>
                <a:lnTo>
                  <a:pt x="1733" y="1936"/>
                </a:lnTo>
                <a:lnTo>
                  <a:pt x="1753" y="1919"/>
                </a:lnTo>
                <a:lnTo>
                  <a:pt x="1774" y="1901"/>
                </a:lnTo>
                <a:lnTo>
                  <a:pt x="1794" y="1883"/>
                </a:lnTo>
                <a:lnTo>
                  <a:pt x="1813" y="1866"/>
                </a:lnTo>
                <a:lnTo>
                  <a:pt x="1831" y="1847"/>
                </a:lnTo>
                <a:lnTo>
                  <a:pt x="1850" y="1827"/>
                </a:lnTo>
                <a:lnTo>
                  <a:pt x="1867" y="1807"/>
                </a:lnTo>
                <a:lnTo>
                  <a:pt x="1884" y="1788"/>
                </a:lnTo>
                <a:lnTo>
                  <a:pt x="1900" y="1768"/>
                </a:lnTo>
                <a:lnTo>
                  <a:pt x="1917" y="1747"/>
                </a:lnTo>
                <a:lnTo>
                  <a:pt x="1933" y="1727"/>
                </a:lnTo>
                <a:lnTo>
                  <a:pt x="1947" y="1705"/>
                </a:lnTo>
                <a:lnTo>
                  <a:pt x="1962" y="1684"/>
                </a:lnTo>
                <a:lnTo>
                  <a:pt x="1976" y="1661"/>
                </a:lnTo>
                <a:lnTo>
                  <a:pt x="1990" y="1640"/>
                </a:lnTo>
                <a:lnTo>
                  <a:pt x="2002" y="1618"/>
                </a:lnTo>
                <a:lnTo>
                  <a:pt x="2014" y="1595"/>
                </a:lnTo>
                <a:lnTo>
                  <a:pt x="2027" y="1572"/>
                </a:lnTo>
                <a:lnTo>
                  <a:pt x="2038" y="1549"/>
                </a:lnTo>
                <a:lnTo>
                  <a:pt x="2048" y="1526"/>
                </a:lnTo>
                <a:lnTo>
                  <a:pt x="2059" y="1503"/>
                </a:lnTo>
                <a:lnTo>
                  <a:pt x="2069" y="1479"/>
                </a:lnTo>
                <a:lnTo>
                  <a:pt x="2077" y="1456"/>
                </a:lnTo>
                <a:lnTo>
                  <a:pt x="2086" y="1432"/>
                </a:lnTo>
                <a:lnTo>
                  <a:pt x="2093" y="1408"/>
                </a:lnTo>
                <a:lnTo>
                  <a:pt x="2101" y="1384"/>
                </a:lnTo>
                <a:lnTo>
                  <a:pt x="2108" y="1361"/>
                </a:lnTo>
                <a:lnTo>
                  <a:pt x="2115" y="1336"/>
                </a:lnTo>
                <a:lnTo>
                  <a:pt x="2121" y="1312"/>
                </a:lnTo>
                <a:lnTo>
                  <a:pt x="2126" y="1288"/>
                </a:lnTo>
                <a:lnTo>
                  <a:pt x="2131" y="1263"/>
                </a:lnTo>
                <a:lnTo>
                  <a:pt x="2136" y="1239"/>
                </a:lnTo>
                <a:lnTo>
                  <a:pt x="2138" y="1215"/>
                </a:lnTo>
                <a:lnTo>
                  <a:pt x="2144" y="1166"/>
                </a:lnTo>
                <a:lnTo>
                  <a:pt x="2147" y="1143"/>
                </a:lnTo>
                <a:lnTo>
                  <a:pt x="2148" y="1118"/>
                </a:lnTo>
                <a:lnTo>
                  <a:pt x="2148" y="1095"/>
                </a:lnTo>
                <a:lnTo>
                  <a:pt x="2149" y="1071"/>
                </a:lnTo>
                <a:lnTo>
                  <a:pt x="2148" y="1046"/>
                </a:lnTo>
                <a:lnTo>
                  <a:pt x="2148" y="1022"/>
                </a:lnTo>
                <a:lnTo>
                  <a:pt x="2175" y="1001"/>
                </a:lnTo>
                <a:lnTo>
                  <a:pt x="2189" y="990"/>
                </a:lnTo>
                <a:lnTo>
                  <a:pt x="2202" y="978"/>
                </a:lnTo>
                <a:lnTo>
                  <a:pt x="2228" y="955"/>
                </a:lnTo>
                <a:lnTo>
                  <a:pt x="2252" y="930"/>
                </a:lnTo>
                <a:lnTo>
                  <a:pt x="2264" y="918"/>
                </a:lnTo>
                <a:lnTo>
                  <a:pt x="2275" y="904"/>
                </a:lnTo>
                <a:lnTo>
                  <a:pt x="2288" y="892"/>
                </a:lnTo>
                <a:lnTo>
                  <a:pt x="2299" y="878"/>
                </a:lnTo>
                <a:lnTo>
                  <a:pt x="2320" y="851"/>
                </a:lnTo>
                <a:lnTo>
                  <a:pt x="2330" y="836"/>
                </a:lnTo>
                <a:lnTo>
                  <a:pt x="2340" y="822"/>
                </a:lnTo>
                <a:lnTo>
                  <a:pt x="2314" y="834"/>
                </a:lnTo>
                <a:lnTo>
                  <a:pt x="2286" y="844"/>
                </a:lnTo>
                <a:lnTo>
                  <a:pt x="2259" y="852"/>
                </a:lnTo>
                <a:lnTo>
                  <a:pt x="2232" y="861"/>
                </a:lnTo>
                <a:lnTo>
                  <a:pt x="2205" y="867"/>
                </a:lnTo>
                <a:lnTo>
                  <a:pt x="2176" y="873"/>
                </a:lnTo>
                <a:lnTo>
                  <a:pt x="2148" y="878"/>
                </a:lnTo>
                <a:lnTo>
                  <a:pt x="2118" y="883"/>
                </a:lnTo>
                <a:lnTo>
                  <a:pt x="2133" y="873"/>
                </a:lnTo>
                <a:lnTo>
                  <a:pt x="2148" y="863"/>
                </a:lnTo>
                <a:lnTo>
                  <a:pt x="2162" y="853"/>
                </a:lnTo>
                <a:lnTo>
                  <a:pt x="2175" y="842"/>
                </a:lnTo>
                <a:lnTo>
                  <a:pt x="2188" y="830"/>
                </a:lnTo>
                <a:lnTo>
                  <a:pt x="2200" y="818"/>
                </a:lnTo>
                <a:lnTo>
                  <a:pt x="2211" y="805"/>
                </a:lnTo>
                <a:lnTo>
                  <a:pt x="2222" y="792"/>
                </a:lnTo>
                <a:lnTo>
                  <a:pt x="2232" y="778"/>
                </a:lnTo>
                <a:lnTo>
                  <a:pt x="2242" y="764"/>
                </a:lnTo>
                <a:lnTo>
                  <a:pt x="2252" y="749"/>
                </a:lnTo>
                <a:lnTo>
                  <a:pt x="2261" y="735"/>
                </a:lnTo>
                <a:lnTo>
                  <a:pt x="2268" y="719"/>
                </a:lnTo>
                <a:lnTo>
                  <a:pt x="2275" y="702"/>
                </a:lnTo>
                <a:lnTo>
                  <a:pt x="2282" y="686"/>
                </a:lnTo>
                <a:lnTo>
                  <a:pt x="2288" y="670"/>
                </a:lnTo>
                <a:lnTo>
                  <a:pt x="2259" y="686"/>
                </a:lnTo>
                <a:lnTo>
                  <a:pt x="2231" y="701"/>
                </a:lnTo>
                <a:lnTo>
                  <a:pt x="2201" y="715"/>
                </a:lnTo>
                <a:lnTo>
                  <a:pt x="2170" y="727"/>
                </a:lnTo>
                <a:lnTo>
                  <a:pt x="2155" y="732"/>
                </a:lnTo>
                <a:lnTo>
                  <a:pt x="2139" y="738"/>
                </a:lnTo>
                <a:lnTo>
                  <a:pt x="2108" y="748"/>
                </a:lnTo>
                <a:lnTo>
                  <a:pt x="2092" y="752"/>
                </a:lnTo>
                <a:lnTo>
                  <a:pt x="2076" y="756"/>
                </a:lnTo>
                <a:lnTo>
                  <a:pt x="2044" y="763"/>
                </a:lnTo>
                <a:lnTo>
                  <a:pt x="2030" y="749"/>
                </a:lnTo>
                <a:lnTo>
                  <a:pt x="2016" y="737"/>
                </a:lnTo>
                <a:lnTo>
                  <a:pt x="2001" y="725"/>
                </a:lnTo>
                <a:lnTo>
                  <a:pt x="1986" y="712"/>
                </a:lnTo>
                <a:lnTo>
                  <a:pt x="1970" y="702"/>
                </a:lnTo>
                <a:lnTo>
                  <a:pt x="1954" y="693"/>
                </a:lnTo>
                <a:lnTo>
                  <a:pt x="1936" y="683"/>
                </a:lnTo>
                <a:lnTo>
                  <a:pt x="1919" y="674"/>
                </a:lnTo>
                <a:lnTo>
                  <a:pt x="1900" y="667"/>
                </a:lnTo>
                <a:lnTo>
                  <a:pt x="1882" y="660"/>
                </a:lnTo>
                <a:lnTo>
                  <a:pt x="1863" y="655"/>
                </a:lnTo>
                <a:lnTo>
                  <a:pt x="1844" y="650"/>
                </a:lnTo>
                <a:lnTo>
                  <a:pt x="1824" y="647"/>
                </a:lnTo>
                <a:lnTo>
                  <a:pt x="1804" y="644"/>
                </a:lnTo>
                <a:lnTo>
                  <a:pt x="1784" y="643"/>
                </a:lnTo>
                <a:lnTo>
                  <a:pt x="1763" y="642"/>
                </a:lnTo>
                <a:lnTo>
                  <a:pt x="1743" y="642"/>
                </a:lnTo>
                <a:lnTo>
                  <a:pt x="1724" y="644"/>
                </a:lnTo>
                <a:lnTo>
                  <a:pt x="1705" y="647"/>
                </a:lnTo>
                <a:lnTo>
                  <a:pt x="1685" y="649"/>
                </a:lnTo>
                <a:lnTo>
                  <a:pt x="1667" y="654"/>
                </a:lnTo>
                <a:lnTo>
                  <a:pt x="1649" y="659"/>
                </a:lnTo>
                <a:lnTo>
                  <a:pt x="1631" y="665"/>
                </a:lnTo>
                <a:lnTo>
                  <a:pt x="1613" y="672"/>
                </a:lnTo>
                <a:lnTo>
                  <a:pt x="1596" y="680"/>
                </a:lnTo>
                <a:lnTo>
                  <a:pt x="1580" y="689"/>
                </a:lnTo>
                <a:lnTo>
                  <a:pt x="1564" y="698"/>
                </a:lnTo>
                <a:lnTo>
                  <a:pt x="1548" y="707"/>
                </a:lnTo>
                <a:lnTo>
                  <a:pt x="1533" y="719"/>
                </a:lnTo>
                <a:lnTo>
                  <a:pt x="1518" y="730"/>
                </a:lnTo>
                <a:lnTo>
                  <a:pt x="1505" y="742"/>
                </a:lnTo>
                <a:lnTo>
                  <a:pt x="1491" y="754"/>
                </a:lnTo>
                <a:lnTo>
                  <a:pt x="1479" y="768"/>
                </a:lnTo>
                <a:lnTo>
                  <a:pt x="1466" y="782"/>
                </a:lnTo>
                <a:lnTo>
                  <a:pt x="1455" y="796"/>
                </a:lnTo>
                <a:lnTo>
                  <a:pt x="1444" y="811"/>
                </a:lnTo>
                <a:lnTo>
                  <a:pt x="1434" y="827"/>
                </a:lnTo>
                <a:lnTo>
                  <a:pt x="1425" y="844"/>
                </a:lnTo>
                <a:lnTo>
                  <a:pt x="1420" y="851"/>
                </a:lnTo>
                <a:lnTo>
                  <a:pt x="1417" y="860"/>
                </a:lnTo>
                <a:lnTo>
                  <a:pt x="1409" y="877"/>
                </a:lnTo>
                <a:lnTo>
                  <a:pt x="1402" y="894"/>
                </a:lnTo>
                <a:lnTo>
                  <a:pt x="1396" y="912"/>
                </a:lnTo>
                <a:lnTo>
                  <a:pt x="1391" y="930"/>
                </a:lnTo>
                <a:lnTo>
                  <a:pt x="1387" y="949"/>
                </a:lnTo>
                <a:lnTo>
                  <a:pt x="1383" y="967"/>
                </a:lnTo>
                <a:lnTo>
                  <a:pt x="1381" y="987"/>
                </a:lnTo>
                <a:lnTo>
                  <a:pt x="1380" y="1007"/>
                </a:lnTo>
                <a:lnTo>
                  <a:pt x="1378" y="1027"/>
                </a:lnTo>
                <a:lnTo>
                  <a:pt x="1380" y="1049"/>
                </a:lnTo>
                <a:lnTo>
                  <a:pt x="1381" y="1060"/>
                </a:lnTo>
                <a:lnTo>
                  <a:pt x="1381" y="1071"/>
                </a:lnTo>
                <a:lnTo>
                  <a:pt x="1385" y="1092"/>
                </a:lnTo>
                <a:lnTo>
                  <a:pt x="1388" y="1113"/>
                </a:lnTo>
                <a:lnTo>
                  <a:pt x="1359" y="1112"/>
                </a:lnTo>
                <a:lnTo>
                  <a:pt x="1329" y="1110"/>
                </a:lnTo>
                <a:lnTo>
                  <a:pt x="1300" y="1106"/>
                </a:lnTo>
                <a:lnTo>
                  <a:pt x="1271" y="1101"/>
                </a:lnTo>
                <a:lnTo>
                  <a:pt x="1242" y="1096"/>
                </a:lnTo>
                <a:lnTo>
                  <a:pt x="1214" y="1091"/>
                </a:lnTo>
                <a:lnTo>
                  <a:pt x="1185" y="1085"/>
                </a:lnTo>
                <a:lnTo>
                  <a:pt x="1157" y="1077"/>
                </a:lnTo>
                <a:lnTo>
                  <a:pt x="1130" y="1069"/>
                </a:lnTo>
                <a:lnTo>
                  <a:pt x="1101" y="1060"/>
                </a:lnTo>
                <a:lnTo>
                  <a:pt x="1075" y="1051"/>
                </a:lnTo>
                <a:lnTo>
                  <a:pt x="1048" y="1041"/>
                </a:lnTo>
                <a:lnTo>
                  <a:pt x="1021" y="1030"/>
                </a:lnTo>
                <a:lnTo>
                  <a:pt x="995" y="1019"/>
                </a:lnTo>
                <a:lnTo>
                  <a:pt x="970" y="1007"/>
                </a:lnTo>
                <a:lnTo>
                  <a:pt x="944" y="994"/>
                </a:lnTo>
                <a:lnTo>
                  <a:pt x="919" y="981"/>
                </a:lnTo>
                <a:lnTo>
                  <a:pt x="895" y="967"/>
                </a:lnTo>
                <a:lnTo>
                  <a:pt x="870" y="952"/>
                </a:lnTo>
                <a:lnTo>
                  <a:pt x="846" y="938"/>
                </a:lnTo>
                <a:lnTo>
                  <a:pt x="823" y="921"/>
                </a:lnTo>
                <a:lnTo>
                  <a:pt x="801" y="905"/>
                </a:lnTo>
                <a:lnTo>
                  <a:pt x="777" y="888"/>
                </a:lnTo>
                <a:lnTo>
                  <a:pt x="756" y="871"/>
                </a:lnTo>
                <a:lnTo>
                  <a:pt x="734" y="853"/>
                </a:lnTo>
                <a:lnTo>
                  <a:pt x="713" y="835"/>
                </a:lnTo>
                <a:lnTo>
                  <a:pt x="692" y="815"/>
                </a:lnTo>
                <a:lnTo>
                  <a:pt x="672" y="795"/>
                </a:lnTo>
                <a:lnTo>
                  <a:pt x="652" y="775"/>
                </a:lnTo>
                <a:lnTo>
                  <a:pt x="634" y="754"/>
                </a:lnTo>
                <a:lnTo>
                  <a:pt x="615" y="733"/>
                </a:lnTo>
                <a:lnTo>
                  <a:pt x="596" y="712"/>
                </a:lnTo>
                <a:lnTo>
                  <a:pt x="585" y="735"/>
                </a:lnTo>
                <a:lnTo>
                  <a:pt x="580" y="746"/>
                </a:lnTo>
                <a:lnTo>
                  <a:pt x="574" y="757"/>
                </a:lnTo>
                <a:lnTo>
                  <a:pt x="565" y="780"/>
                </a:lnTo>
                <a:lnTo>
                  <a:pt x="562" y="792"/>
                </a:lnTo>
                <a:lnTo>
                  <a:pt x="558" y="804"/>
                </a:lnTo>
                <a:lnTo>
                  <a:pt x="556" y="816"/>
                </a:lnTo>
                <a:lnTo>
                  <a:pt x="553" y="829"/>
                </a:lnTo>
                <a:lnTo>
                  <a:pt x="548" y="853"/>
                </a:lnTo>
                <a:lnTo>
                  <a:pt x="547" y="866"/>
                </a:lnTo>
                <a:lnTo>
                  <a:pt x="546" y="879"/>
                </a:lnTo>
                <a:lnTo>
                  <a:pt x="544" y="892"/>
                </a:lnTo>
                <a:lnTo>
                  <a:pt x="544" y="905"/>
                </a:lnTo>
                <a:lnTo>
                  <a:pt x="544" y="918"/>
                </a:lnTo>
                <a:lnTo>
                  <a:pt x="546" y="930"/>
                </a:lnTo>
                <a:lnTo>
                  <a:pt x="547" y="942"/>
                </a:lnTo>
                <a:lnTo>
                  <a:pt x="548" y="955"/>
                </a:lnTo>
                <a:lnTo>
                  <a:pt x="549" y="967"/>
                </a:lnTo>
                <a:lnTo>
                  <a:pt x="552" y="978"/>
                </a:lnTo>
                <a:lnTo>
                  <a:pt x="557" y="1002"/>
                </a:lnTo>
                <a:lnTo>
                  <a:pt x="561" y="1013"/>
                </a:lnTo>
                <a:lnTo>
                  <a:pt x="564" y="1025"/>
                </a:lnTo>
                <a:lnTo>
                  <a:pt x="572" y="1048"/>
                </a:lnTo>
                <a:lnTo>
                  <a:pt x="577" y="1058"/>
                </a:lnTo>
                <a:lnTo>
                  <a:pt x="582" y="1069"/>
                </a:lnTo>
                <a:lnTo>
                  <a:pt x="591" y="1090"/>
                </a:lnTo>
                <a:lnTo>
                  <a:pt x="604" y="1110"/>
                </a:lnTo>
                <a:lnTo>
                  <a:pt x="610" y="1119"/>
                </a:lnTo>
                <a:lnTo>
                  <a:pt x="616" y="1129"/>
                </a:lnTo>
                <a:lnTo>
                  <a:pt x="630" y="1148"/>
                </a:lnTo>
                <a:lnTo>
                  <a:pt x="646" y="1165"/>
                </a:lnTo>
                <a:lnTo>
                  <a:pt x="662" y="1181"/>
                </a:lnTo>
                <a:lnTo>
                  <a:pt x="679" y="1197"/>
                </a:lnTo>
                <a:lnTo>
                  <a:pt x="697" y="1212"/>
                </a:lnTo>
                <a:lnTo>
                  <a:pt x="715" y="1226"/>
                </a:lnTo>
                <a:lnTo>
                  <a:pt x="704" y="1225"/>
                </a:lnTo>
                <a:lnTo>
                  <a:pt x="692" y="1223"/>
                </a:lnTo>
                <a:lnTo>
                  <a:pt x="669" y="1221"/>
                </a:lnTo>
                <a:lnTo>
                  <a:pt x="658" y="1220"/>
                </a:lnTo>
                <a:lnTo>
                  <a:pt x="647" y="1217"/>
                </a:lnTo>
                <a:lnTo>
                  <a:pt x="625" y="1211"/>
                </a:lnTo>
                <a:lnTo>
                  <a:pt x="603" y="1205"/>
                </a:lnTo>
                <a:lnTo>
                  <a:pt x="582" y="1196"/>
                </a:lnTo>
                <a:lnTo>
                  <a:pt x="562" y="1187"/>
                </a:lnTo>
                <a:lnTo>
                  <a:pt x="552" y="1183"/>
                </a:lnTo>
                <a:lnTo>
                  <a:pt x="542" y="1178"/>
                </a:lnTo>
                <a:lnTo>
                  <a:pt x="542" y="1183"/>
                </a:lnTo>
                <a:lnTo>
                  <a:pt x="542" y="1200"/>
                </a:lnTo>
                <a:lnTo>
                  <a:pt x="543" y="1217"/>
                </a:lnTo>
                <a:lnTo>
                  <a:pt x="544" y="1233"/>
                </a:lnTo>
                <a:lnTo>
                  <a:pt x="548" y="1251"/>
                </a:lnTo>
                <a:lnTo>
                  <a:pt x="551" y="1267"/>
                </a:lnTo>
                <a:lnTo>
                  <a:pt x="556" y="1283"/>
                </a:lnTo>
                <a:lnTo>
                  <a:pt x="559" y="1299"/>
                </a:lnTo>
                <a:lnTo>
                  <a:pt x="565" y="1315"/>
                </a:lnTo>
                <a:lnTo>
                  <a:pt x="572" y="1330"/>
                </a:lnTo>
                <a:lnTo>
                  <a:pt x="578" y="1345"/>
                </a:lnTo>
                <a:lnTo>
                  <a:pt x="585" y="1359"/>
                </a:lnTo>
                <a:lnTo>
                  <a:pt x="593" y="1374"/>
                </a:lnTo>
                <a:lnTo>
                  <a:pt x="601" y="1388"/>
                </a:lnTo>
                <a:lnTo>
                  <a:pt x="610" y="1402"/>
                </a:lnTo>
                <a:lnTo>
                  <a:pt x="620" y="1414"/>
                </a:lnTo>
                <a:lnTo>
                  <a:pt x="625" y="1421"/>
                </a:lnTo>
                <a:lnTo>
                  <a:pt x="630" y="1428"/>
                </a:lnTo>
                <a:lnTo>
                  <a:pt x="641" y="1440"/>
                </a:lnTo>
                <a:lnTo>
                  <a:pt x="652" y="1451"/>
                </a:lnTo>
                <a:lnTo>
                  <a:pt x="663" y="1462"/>
                </a:lnTo>
                <a:lnTo>
                  <a:pt x="676" y="1473"/>
                </a:lnTo>
                <a:lnTo>
                  <a:pt x="688" y="1483"/>
                </a:lnTo>
                <a:lnTo>
                  <a:pt x="700" y="1493"/>
                </a:lnTo>
                <a:lnTo>
                  <a:pt x="714" y="1503"/>
                </a:lnTo>
                <a:lnTo>
                  <a:pt x="728" y="1512"/>
                </a:lnTo>
                <a:lnTo>
                  <a:pt x="741" y="1519"/>
                </a:lnTo>
                <a:lnTo>
                  <a:pt x="756" y="1526"/>
                </a:lnTo>
                <a:lnTo>
                  <a:pt x="771" y="1534"/>
                </a:lnTo>
                <a:lnTo>
                  <a:pt x="786" y="1540"/>
                </a:lnTo>
                <a:lnTo>
                  <a:pt x="802" y="1546"/>
                </a:lnTo>
                <a:lnTo>
                  <a:pt x="818" y="1551"/>
                </a:lnTo>
                <a:lnTo>
                  <a:pt x="834" y="1555"/>
                </a:lnTo>
                <a:lnTo>
                  <a:pt x="850" y="1559"/>
                </a:lnTo>
                <a:lnTo>
                  <a:pt x="825" y="1565"/>
                </a:lnTo>
                <a:lnTo>
                  <a:pt x="801" y="1569"/>
                </a:lnTo>
                <a:lnTo>
                  <a:pt x="787" y="1570"/>
                </a:lnTo>
                <a:lnTo>
                  <a:pt x="775" y="1571"/>
                </a:lnTo>
                <a:lnTo>
                  <a:pt x="749" y="1572"/>
                </a:lnTo>
                <a:lnTo>
                  <a:pt x="730" y="1572"/>
                </a:lnTo>
                <a:lnTo>
                  <a:pt x="711" y="1571"/>
                </a:lnTo>
                <a:lnTo>
                  <a:pt x="694" y="1569"/>
                </a:lnTo>
                <a:lnTo>
                  <a:pt x="677" y="1565"/>
                </a:lnTo>
                <a:lnTo>
                  <a:pt x="682" y="1580"/>
                </a:lnTo>
                <a:lnTo>
                  <a:pt x="687" y="1593"/>
                </a:lnTo>
                <a:lnTo>
                  <a:pt x="693" y="1607"/>
                </a:lnTo>
                <a:lnTo>
                  <a:pt x="699" y="1621"/>
                </a:lnTo>
                <a:lnTo>
                  <a:pt x="705" y="1634"/>
                </a:lnTo>
                <a:lnTo>
                  <a:pt x="713" y="1647"/>
                </a:lnTo>
                <a:lnTo>
                  <a:pt x="721" y="1659"/>
                </a:lnTo>
                <a:lnTo>
                  <a:pt x="730" y="1671"/>
                </a:lnTo>
                <a:lnTo>
                  <a:pt x="739" y="1682"/>
                </a:lnTo>
                <a:lnTo>
                  <a:pt x="747" y="1695"/>
                </a:lnTo>
                <a:lnTo>
                  <a:pt x="757" y="1706"/>
                </a:lnTo>
                <a:lnTo>
                  <a:pt x="767" y="1716"/>
                </a:lnTo>
                <a:lnTo>
                  <a:pt x="777" y="1727"/>
                </a:lnTo>
                <a:lnTo>
                  <a:pt x="788" y="1737"/>
                </a:lnTo>
                <a:lnTo>
                  <a:pt x="799" y="1745"/>
                </a:lnTo>
                <a:lnTo>
                  <a:pt x="812" y="1755"/>
                </a:lnTo>
                <a:lnTo>
                  <a:pt x="823" y="1764"/>
                </a:lnTo>
                <a:lnTo>
                  <a:pt x="835" y="1771"/>
                </a:lnTo>
                <a:lnTo>
                  <a:pt x="848" y="1779"/>
                </a:lnTo>
                <a:lnTo>
                  <a:pt x="861" y="1786"/>
                </a:lnTo>
                <a:lnTo>
                  <a:pt x="874" y="1794"/>
                </a:lnTo>
                <a:lnTo>
                  <a:pt x="887" y="1800"/>
                </a:lnTo>
                <a:lnTo>
                  <a:pt x="901" y="1806"/>
                </a:lnTo>
                <a:lnTo>
                  <a:pt x="916" y="1811"/>
                </a:lnTo>
                <a:lnTo>
                  <a:pt x="929" y="1816"/>
                </a:lnTo>
                <a:lnTo>
                  <a:pt x="944" y="1820"/>
                </a:lnTo>
                <a:lnTo>
                  <a:pt x="974" y="1826"/>
                </a:lnTo>
                <a:lnTo>
                  <a:pt x="989" y="1828"/>
                </a:lnTo>
                <a:lnTo>
                  <a:pt x="1005" y="1831"/>
                </a:lnTo>
                <a:lnTo>
                  <a:pt x="1020" y="1832"/>
                </a:lnTo>
                <a:lnTo>
                  <a:pt x="1036" y="1832"/>
                </a:lnTo>
                <a:lnTo>
                  <a:pt x="1011" y="1851"/>
                </a:lnTo>
                <a:lnTo>
                  <a:pt x="997" y="1861"/>
                </a:lnTo>
                <a:lnTo>
                  <a:pt x="985" y="1869"/>
                </a:lnTo>
                <a:lnTo>
                  <a:pt x="971" y="1878"/>
                </a:lnTo>
                <a:lnTo>
                  <a:pt x="958" y="1885"/>
                </a:lnTo>
                <a:lnTo>
                  <a:pt x="930" y="1901"/>
                </a:lnTo>
                <a:lnTo>
                  <a:pt x="903" y="1916"/>
                </a:lnTo>
                <a:lnTo>
                  <a:pt x="874" y="1930"/>
                </a:lnTo>
                <a:lnTo>
                  <a:pt x="845" y="1942"/>
                </a:lnTo>
                <a:lnTo>
                  <a:pt x="815" y="1953"/>
                </a:lnTo>
                <a:lnTo>
                  <a:pt x="784" y="1963"/>
                </a:lnTo>
                <a:lnTo>
                  <a:pt x="770" y="1968"/>
                </a:lnTo>
                <a:lnTo>
                  <a:pt x="754" y="1972"/>
                </a:lnTo>
                <a:lnTo>
                  <a:pt x="723" y="1979"/>
                </a:lnTo>
                <a:lnTo>
                  <a:pt x="690" y="1986"/>
                </a:lnTo>
                <a:lnTo>
                  <a:pt x="658" y="1990"/>
                </a:lnTo>
                <a:lnTo>
                  <a:pt x="641" y="1993"/>
                </a:lnTo>
                <a:lnTo>
                  <a:pt x="625" y="1994"/>
                </a:lnTo>
                <a:lnTo>
                  <a:pt x="591" y="1997"/>
                </a:lnTo>
                <a:lnTo>
                  <a:pt x="575" y="1997"/>
                </a:lnTo>
                <a:lnTo>
                  <a:pt x="558" y="1997"/>
                </a:lnTo>
                <a:lnTo>
                  <a:pt x="535" y="1997"/>
                </a:lnTo>
                <a:lnTo>
                  <a:pt x="512" y="1995"/>
                </a:lnTo>
                <a:lnTo>
                  <a:pt x="489" y="1994"/>
                </a:lnTo>
                <a:lnTo>
                  <a:pt x="466" y="1992"/>
                </a:lnTo>
                <a:lnTo>
                  <a:pt x="499" y="2012"/>
                </a:lnTo>
                <a:lnTo>
                  <a:pt x="532" y="2030"/>
                </a:lnTo>
                <a:lnTo>
                  <a:pt x="548" y="2039"/>
                </a:lnTo>
                <a:lnTo>
                  <a:pt x="565" y="2047"/>
                </a:lnTo>
                <a:lnTo>
                  <a:pt x="600" y="2065"/>
                </a:lnTo>
                <a:lnTo>
                  <a:pt x="635" y="2080"/>
                </a:lnTo>
                <a:lnTo>
                  <a:pt x="671" y="2094"/>
                </a:lnTo>
                <a:lnTo>
                  <a:pt x="707" y="2107"/>
                </a:lnTo>
                <a:lnTo>
                  <a:pt x="744" y="2119"/>
                </a:lnTo>
                <a:lnTo>
                  <a:pt x="781" y="2129"/>
                </a:lnTo>
                <a:lnTo>
                  <a:pt x="819" y="2138"/>
                </a:lnTo>
                <a:lnTo>
                  <a:pt x="838" y="2143"/>
                </a:lnTo>
                <a:lnTo>
                  <a:pt x="857" y="2146"/>
                </a:lnTo>
                <a:lnTo>
                  <a:pt x="876" y="2149"/>
                </a:lnTo>
                <a:lnTo>
                  <a:pt x="896" y="2153"/>
                </a:lnTo>
                <a:lnTo>
                  <a:pt x="916" y="2155"/>
                </a:lnTo>
                <a:lnTo>
                  <a:pt x="935" y="2158"/>
                </a:lnTo>
                <a:lnTo>
                  <a:pt x="975" y="2161"/>
                </a:lnTo>
                <a:lnTo>
                  <a:pt x="995" y="2162"/>
                </a:lnTo>
                <a:lnTo>
                  <a:pt x="1015" y="2164"/>
                </a:lnTo>
                <a:lnTo>
                  <a:pt x="1036" y="2164"/>
                </a:lnTo>
                <a:lnTo>
                  <a:pt x="1055" y="2164"/>
                </a:lnTo>
                <a:close/>
                <a:moveTo>
                  <a:pt x="0" y="0"/>
                </a:moveTo>
                <a:lnTo>
                  <a:pt x="702" y="0"/>
                </a:lnTo>
                <a:lnTo>
                  <a:pt x="1403" y="0"/>
                </a:lnTo>
                <a:lnTo>
                  <a:pt x="2105" y="0"/>
                </a:lnTo>
                <a:lnTo>
                  <a:pt x="2806" y="0"/>
                </a:lnTo>
                <a:lnTo>
                  <a:pt x="2806" y="701"/>
                </a:lnTo>
                <a:lnTo>
                  <a:pt x="2806" y="1403"/>
                </a:lnTo>
                <a:lnTo>
                  <a:pt x="2806" y="2104"/>
                </a:lnTo>
                <a:lnTo>
                  <a:pt x="2806" y="2806"/>
                </a:lnTo>
                <a:lnTo>
                  <a:pt x="2105" y="2806"/>
                </a:lnTo>
                <a:lnTo>
                  <a:pt x="1403" y="2806"/>
                </a:lnTo>
                <a:lnTo>
                  <a:pt x="702" y="2806"/>
                </a:lnTo>
                <a:lnTo>
                  <a:pt x="0" y="2806"/>
                </a:lnTo>
                <a:lnTo>
                  <a:pt x="0" y="2104"/>
                </a:lnTo>
                <a:lnTo>
                  <a:pt x="0" y="1403"/>
                </a:lnTo>
                <a:lnTo>
                  <a:pt x="0" y="701"/>
                </a:lnTo>
                <a:lnTo>
                  <a:pt x="0"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8" name="Freeform 17">
            <a:hlinkClick r:id="rId3" tooltip="Facebook"/>
            <a:extLst>
              <a:ext uri="{C183D7F6-B498-43B3-948B-1728B52AA6E4}">
                <adec:decorative xmlns:adec="http://schemas.microsoft.com/office/drawing/2017/decorative" val="1"/>
              </a:ext>
            </a:extLst>
          </p:cNvPr>
          <p:cNvSpPr>
            <a:spLocks noChangeAspect="1" noEditPoints="1"/>
          </p:cNvSpPr>
          <p:nvPr userDrawn="1"/>
        </p:nvSpPr>
        <p:spPr bwMode="auto">
          <a:xfrm>
            <a:off x="5231422" y="5012630"/>
            <a:ext cx="288514" cy="288000"/>
          </a:xfrm>
          <a:custGeom>
            <a:avLst/>
            <a:gdLst>
              <a:gd name="T0" fmla="*/ 1541 w 2807"/>
              <a:gd name="T1" fmla="*/ 2287 h 2806"/>
              <a:gd name="T2" fmla="*/ 1541 w 2807"/>
              <a:gd name="T3" fmla="*/ 1481 h 2806"/>
              <a:gd name="T4" fmla="*/ 1812 w 2807"/>
              <a:gd name="T5" fmla="*/ 1481 h 2806"/>
              <a:gd name="T6" fmla="*/ 1853 w 2807"/>
              <a:gd name="T7" fmla="*/ 1166 h 2806"/>
              <a:gd name="T8" fmla="*/ 1541 w 2807"/>
              <a:gd name="T9" fmla="*/ 1166 h 2806"/>
              <a:gd name="T10" fmla="*/ 1541 w 2807"/>
              <a:gd name="T11" fmla="*/ 965 h 2806"/>
              <a:gd name="T12" fmla="*/ 1542 w 2807"/>
              <a:gd name="T13" fmla="*/ 933 h 2806"/>
              <a:gd name="T14" fmla="*/ 1547 w 2807"/>
              <a:gd name="T15" fmla="*/ 903 h 2806"/>
              <a:gd name="T16" fmla="*/ 1556 w 2807"/>
              <a:gd name="T17" fmla="*/ 877 h 2806"/>
              <a:gd name="T18" fmla="*/ 1569 w 2807"/>
              <a:gd name="T19" fmla="*/ 855 h 2806"/>
              <a:gd name="T20" fmla="*/ 1590 w 2807"/>
              <a:gd name="T21" fmla="*/ 837 h 2806"/>
              <a:gd name="T22" fmla="*/ 1618 w 2807"/>
              <a:gd name="T23" fmla="*/ 824 h 2806"/>
              <a:gd name="T24" fmla="*/ 1652 w 2807"/>
              <a:gd name="T25" fmla="*/ 815 h 2806"/>
              <a:gd name="T26" fmla="*/ 1673 w 2807"/>
              <a:gd name="T27" fmla="*/ 813 h 2806"/>
              <a:gd name="T28" fmla="*/ 1697 w 2807"/>
              <a:gd name="T29" fmla="*/ 813 h 2806"/>
              <a:gd name="T30" fmla="*/ 1862 w 2807"/>
              <a:gd name="T31" fmla="*/ 813 h 2806"/>
              <a:gd name="T32" fmla="*/ 1862 w 2807"/>
              <a:gd name="T33" fmla="*/ 530 h 2806"/>
              <a:gd name="T34" fmla="*/ 1773 w 2807"/>
              <a:gd name="T35" fmla="*/ 523 h 2806"/>
              <a:gd name="T36" fmla="*/ 1703 w 2807"/>
              <a:gd name="T37" fmla="*/ 521 h 2806"/>
              <a:gd name="T38" fmla="*/ 1620 w 2807"/>
              <a:gd name="T39" fmla="*/ 518 h 2806"/>
              <a:gd name="T40" fmla="*/ 1577 w 2807"/>
              <a:gd name="T41" fmla="*/ 521 h 2806"/>
              <a:gd name="T42" fmla="*/ 1535 w 2807"/>
              <a:gd name="T43" fmla="*/ 526 h 2806"/>
              <a:gd name="T44" fmla="*/ 1494 w 2807"/>
              <a:gd name="T45" fmla="*/ 534 h 2806"/>
              <a:gd name="T46" fmla="*/ 1455 w 2807"/>
              <a:gd name="T47" fmla="*/ 545 h 2806"/>
              <a:gd name="T48" fmla="*/ 1420 w 2807"/>
              <a:gd name="T49" fmla="*/ 560 h 2806"/>
              <a:gd name="T50" fmla="*/ 1387 w 2807"/>
              <a:gd name="T51" fmla="*/ 579 h 2806"/>
              <a:gd name="T52" fmla="*/ 1356 w 2807"/>
              <a:gd name="T53" fmla="*/ 601 h 2806"/>
              <a:gd name="T54" fmla="*/ 1328 w 2807"/>
              <a:gd name="T55" fmla="*/ 626 h 2806"/>
              <a:gd name="T56" fmla="*/ 1303 w 2807"/>
              <a:gd name="T57" fmla="*/ 653 h 2806"/>
              <a:gd name="T58" fmla="*/ 1281 w 2807"/>
              <a:gd name="T59" fmla="*/ 684 h 2806"/>
              <a:gd name="T60" fmla="*/ 1261 w 2807"/>
              <a:gd name="T61" fmla="*/ 719 h 2806"/>
              <a:gd name="T62" fmla="*/ 1245 w 2807"/>
              <a:gd name="T63" fmla="*/ 756 h 2806"/>
              <a:gd name="T64" fmla="*/ 1233 w 2807"/>
              <a:gd name="T65" fmla="*/ 796 h 2806"/>
              <a:gd name="T66" fmla="*/ 1224 w 2807"/>
              <a:gd name="T67" fmla="*/ 839 h 2806"/>
              <a:gd name="T68" fmla="*/ 1218 w 2807"/>
              <a:gd name="T69" fmla="*/ 886 h 2806"/>
              <a:gd name="T70" fmla="*/ 1215 w 2807"/>
              <a:gd name="T71" fmla="*/ 934 h 2806"/>
              <a:gd name="T72" fmla="*/ 1215 w 2807"/>
              <a:gd name="T73" fmla="*/ 1166 h 2806"/>
              <a:gd name="T74" fmla="*/ 944 w 2807"/>
              <a:gd name="T75" fmla="*/ 1166 h 2806"/>
              <a:gd name="T76" fmla="*/ 944 w 2807"/>
              <a:gd name="T77" fmla="*/ 1481 h 2806"/>
              <a:gd name="T78" fmla="*/ 1215 w 2807"/>
              <a:gd name="T79" fmla="*/ 1481 h 2806"/>
              <a:gd name="T80" fmla="*/ 1215 w 2807"/>
              <a:gd name="T81" fmla="*/ 2287 h 2806"/>
              <a:gd name="T82" fmla="*/ 1541 w 2807"/>
              <a:gd name="T83" fmla="*/ 2287 h 2806"/>
              <a:gd name="T84" fmla="*/ 0 w 2807"/>
              <a:gd name="T85" fmla="*/ 0 h 2806"/>
              <a:gd name="T86" fmla="*/ 702 w 2807"/>
              <a:gd name="T87" fmla="*/ 0 h 2806"/>
              <a:gd name="T88" fmla="*/ 1403 w 2807"/>
              <a:gd name="T89" fmla="*/ 0 h 2806"/>
              <a:gd name="T90" fmla="*/ 2105 w 2807"/>
              <a:gd name="T91" fmla="*/ 0 h 2806"/>
              <a:gd name="T92" fmla="*/ 2807 w 2807"/>
              <a:gd name="T93" fmla="*/ 0 h 2806"/>
              <a:gd name="T94" fmla="*/ 2807 w 2807"/>
              <a:gd name="T95" fmla="*/ 701 h 2806"/>
              <a:gd name="T96" fmla="*/ 2807 w 2807"/>
              <a:gd name="T97" fmla="*/ 1403 h 2806"/>
              <a:gd name="T98" fmla="*/ 2807 w 2807"/>
              <a:gd name="T99" fmla="*/ 2104 h 2806"/>
              <a:gd name="T100" fmla="*/ 2807 w 2807"/>
              <a:gd name="T101" fmla="*/ 2806 h 2806"/>
              <a:gd name="T102" fmla="*/ 2105 w 2807"/>
              <a:gd name="T103" fmla="*/ 2806 h 2806"/>
              <a:gd name="T104" fmla="*/ 1403 w 2807"/>
              <a:gd name="T105" fmla="*/ 2806 h 2806"/>
              <a:gd name="T106" fmla="*/ 702 w 2807"/>
              <a:gd name="T107" fmla="*/ 2806 h 2806"/>
              <a:gd name="T108" fmla="*/ 0 w 2807"/>
              <a:gd name="T109" fmla="*/ 2806 h 2806"/>
              <a:gd name="T110" fmla="*/ 0 w 2807"/>
              <a:gd name="T111" fmla="*/ 2104 h 2806"/>
              <a:gd name="T112" fmla="*/ 0 w 2807"/>
              <a:gd name="T113" fmla="*/ 1403 h 2806"/>
              <a:gd name="T114" fmla="*/ 0 w 2807"/>
              <a:gd name="T115" fmla="*/ 701 h 2806"/>
              <a:gd name="T116" fmla="*/ 0 w 2807"/>
              <a:gd name="T117" fmla="*/ 0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7" h="2806">
                <a:moveTo>
                  <a:pt x="1541" y="2287"/>
                </a:moveTo>
                <a:lnTo>
                  <a:pt x="1541" y="1481"/>
                </a:lnTo>
                <a:lnTo>
                  <a:pt x="1812" y="1481"/>
                </a:lnTo>
                <a:lnTo>
                  <a:pt x="1853" y="1166"/>
                </a:lnTo>
                <a:lnTo>
                  <a:pt x="1541" y="1166"/>
                </a:lnTo>
                <a:lnTo>
                  <a:pt x="1541" y="965"/>
                </a:lnTo>
                <a:lnTo>
                  <a:pt x="1542" y="933"/>
                </a:lnTo>
                <a:lnTo>
                  <a:pt x="1547" y="903"/>
                </a:lnTo>
                <a:lnTo>
                  <a:pt x="1556" y="877"/>
                </a:lnTo>
                <a:lnTo>
                  <a:pt x="1569" y="855"/>
                </a:lnTo>
                <a:lnTo>
                  <a:pt x="1590" y="837"/>
                </a:lnTo>
                <a:lnTo>
                  <a:pt x="1618" y="824"/>
                </a:lnTo>
                <a:lnTo>
                  <a:pt x="1652" y="815"/>
                </a:lnTo>
                <a:lnTo>
                  <a:pt x="1673" y="813"/>
                </a:lnTo>
                <a:lnTo>
                  <a:pt x="1697" y="813"/>
                </a:lnTo>
                <a:lnTo>
                  <a:pt x="1862" y="813"/>
                </a:lnTo>
                <a:lnTo>
                  <a:pt x="1862" y="530"/>
                </a:lnTo>
                <a:lnTo>
                  <a:pt x="1773" y="523"/>
                </a:lnTo>
                <a:lnTo>
                  <a:pt x="1703" y="521"/>
                </a:lnTo>
                <a:lnTo>
                  <a:pt x="1620" y="518"/>
                </a:lnTo>
                <a:lnTo>
                  <a:pt x="1577" y="521"/>
                </a:lnTo>
                <a:lnTo>
                  <a:pt x="1535" y="526"/>
                </a:lnTo>
                <a:lnTo>
                  <a:pt x="1494" y="534"/>
                </a:lnTo>
                <a:lnTo>
                  <a:pt x="1455" y="545"/>
                </a:lnTo>
                <a:lnTo>
                  <a:pt x="1420" y="560"/>
                </a:lnTo>
                <a:lnTo>
                  <a:pt x="1387" y="579"/>
                </a:lnTo>
                <a:lnTo>
                  <a:pt x="1356" y="601"/>
                </a:lnTo>
                <a:lnTo>
                  <a:pt x="1328" y="626"/>
                </a:lnTo>
                <a:lnTo>
                  <a:pt x="1303" y="653"/>
                </a:lnTo>
                <a:lnTo>
                  <a:pt x="1281" y="684"/>
                </a:lnTo>
                <a:lnTo>
                  <a:pt x="1261" y="719"/>
                </a:lnTo>
                <a:lnTo>
                  <a:pt x="1245" y="756"/>
                </a:lnTo>
                <a:lnTo>
                  <a:pt x="1233" y="796"/>
                </a:lnTo>
                <a:lnTo>
                  <a:pt x="1224" y="839"/>
                </a:lnTo>
                <a:lnTo>
                  <a:pt x="1218" y="886"/>
                </a:lnTo>
                <a:lnTo>
                  <a:pt x="1215" y="934"/>
                </a:lnTo>
                <a:lnTo>
                  <a:pt x="1215" y="1166"/>
                </a:lnTo>
                <a:lnTo>
                  <a:pt x="944" y="1166"/>
                </a:lnTo>
                <a:lnTo>
                  <a:pt x="944" y="1481"/>
                </a:lnTo>
                <a:lnTo>
                  <a:pt x="1215" y="1481"/>
                </a:lnTo>
                <a:lnTo>
                  <a:pt x="1215" y="2287"/>
                </a:lnTo>
                <a:lnTo>
                  <a:pt x="1541" y="2287"/>
                </a:lnTo>
                <a:close/>
                <a:moveTo>
                  <a:pt x="0" y="0"/>
                </a:moveTo>
                <a:lnTo>
                  <a:pt x="702" y="0"/>
                </a:lnTo>
                <a:lnTo>
                  <a:pt x="1403" y="0"/>
                </a:lnTo>
                <a:lnTo>
                  <a:pt x="2105" y="0"/>
                </a:lnTo>
                <a:lnTo>
                  <a:pt x="2807" y="0"/>
                </a:lnTo>
                <a:lnTo>
                  <a:pt x="2807" y="701"/>
                </a:lnTo>
                <a:lnTo>
                  <a:pt x="2807" y="1403"/>
                </a:lnTo>
                <a:lnTo>
                  <a:pt x="2807" y="2104"/>
                </a:lnTo>
                <a:lnTo>
                  <a:pt x="2807" y="2806"/>
                </a:lnTo>
                <a:lnTo>
                  <a:pt x="2105" y="2806"/>
                </a:lnTo>
                <a:lnTo>
                  <a:pt x="1403" y="2806"/>
                </a:lnTo>
                <a:lnTo>
                  <a:pt x="702" y="2806"/>
                </a:lnTo>
                <a:lnTo>
                  <a:pt x="0" y="2806"/>
                </a:lnTo>
                <a:lnTo>
                  <a:pt x="0" y="2104"/>
                </a:lnTo>
                <a:lnTo>
                  <a:pt x="0" y="1403"/>
                </a:lnTo>
                <a:lnTo>
                  <a:pt x="0" y="701"/>
                </a:lnTo>
                <a:lnTo>
                  <a:pt x="0"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9" name="Freeform 18">
            <a:hlinkClick r:id="rId4" tooltip="LinkedIn"/>
            <a:extLst>
              <a:ext uri="{C183D7F6-B498-43B3-948B-1728B52AA6E4}">
                <adec:decorative xmlns:adec="http://schemas.microsoft.com/office/drawing/2017/decorative" val="1"/>
              </a:ext>
            </a:extLst>
          </p:cNvPr>
          <p:cNvSpPr>
            <a:spLocks noChangeAspect="1" noEditPoints="1"/>
          </p:cNvSpPr>
          <p:nvPr userDrawn="1"/>
        </p:nvSpPr>
        <p:spPr bwMode="auto">
          <a:xfrm>
            <a:off x="5952016" y="5012630"/>
            <a:ext cx="288000" cy="288000"/>
          </a:xfrm>
          <a:custGeom>
            <a:avLst/>
            <a:gdLst>
              <a:gd name="T0" fmla="*/ 962 w 2804"/>
              <a:gd name="T1" fmla="*/ 2198 h 2806"/>
              <a:gd name="T2" fmla="*/ 798 w 2804"/>
              <a:gd name="T3" fmla="*/ 609 h 2806"/>
              <a:gd name="T4" fmla="*/ 845 w 2804"/>
              <a:gd name="T5" fmla="*/ 615 h 2806"/>
              <a:gd name="T6" fmla="*/ 904 w 2804"/>
              <a:gd name="T7" fmla="*/ 641 h 2806"/>
              <a:gd name="T8" fmla="*/ 950 w 2804"/>
              <a:gd name="T9" fmla="*/ 685 h 2806"/>
              <a:gd name="T10" fmla="*/ 973 w 2804"/>
              <a:gd name="T11" fmla="*/ 725 h 2806"/>
              <a:gd name="T12" fmla="*/ 984 w 2804"/>
              <a:gd name="T13" fmla="*/ 761 h 2806"/>
              <a:gd name="T14" fmla="*/ 986 w 2804"/>
              <a:gd name="T15" fmla="*/ 829 h 2806"/>
              <a:gd name="T16" fmla="*/ 973 w 2804"/>
              <a:gd name="T17" fmla="*/ 875 h 2806"/>
              <a:gd name="T18" fmla="*/ 933 w 2804"/>
              <a:gd name="T19" fmla="*/ 935 h 2806"/>
              <a:gd name="T20" fmla="*/ 888 w 2804"/>
              <a:gd name="T21" fmla="*/ 969 h 2806"/>
              <a:gd name="T22" fmla="*/ 855 w 2804"/>
              <a:gd name="T23" fmla="*/ 982 h 2806"/>
              <a:gd name="T24" fmla="*/ 798 w 2804"/>
              <a:gd name="T25" fmla="*/ 991 h 2806"/>
              <a:gd name="T26" fmla="*/ 749 w 2804"/>
              <a:gd name="T27" fmla="*/ 985 h 2806"/>
              <a:gd name="T28" fmla="*/ 690 w 2804"/>
              <a:gd name="T29" fmla="*/ 959 h 2806"/>
              <a:gd name="T30" fmla="*/ 644 w 2804"/>
              <a:gd name="T31" fmla="*/ 914 h 2806"/>
              <a:gd name="T32" fmla="*/ 621 w 2804"/>
              <a:gd name="T33" fmla="*/ 875 h 2806"/>
              <a:gd name="T34" fmla="*/ 610 w 2804"/>
              <a:gd name="T35" fmla="*/ 839 h 2806"/>
              <a:gd name="T36" fmla="*/ 608 w 2804"/>
              <a:gd name="T37" fmla="*/ 771 h 2806"/>
              <a:gd name="T38" fmla="*/ 621 w 2804"/>
              <a:gd name="T39" fmla="*/ 725 h 2806"/>
              <a:gd name="T40" fmla="*/ 662 w 2804"/>
              <a:gd name="T41" fmla="*/ 664 h 2806"/>
              <a:gd name="T42" fmla="*/ 706 w 2804"/>
              <a:gd name="T43" fmla="*/ 632 h 2806"/>
              <a:gd name="T44" fmla="*/ 749 w 2804"/>
              <a:gd name="T45" fmla="*/ 615 h 2806"/>
              <a:gd name="T46" fmla="*/ 798 w 2804"/>
              <a:gd name="T47" fmla="*/ 609 h 2806"/>
              <a:gd name="T48" fmla="*/ 1491 w 2804"/>
              <a:gd name="T49" fmla="*/ 1282 h 2806"/>
              <a:gd name="T50" fmla="*/ 1521 w 2804"/>
              <a:gd name="T51" fmla="*/ 1235 h 2806"/>
              <a:gd name="T52" fmla="*/ 1583 w 2804"/>
              <a:gd name="T53" fmla="*/ 1176 h 2806"/>
              <a:gd name="T54" fmla="*/ 1656 w 2804"/>
              <a:gd name="T55" fmla="*/ 1137 h 2806"/>
              <a:gd name="T56" fmla="*/ 1718 w 2804"/>
              <a:gd name="T57" fmla="*/ 1118 h 2806"/>
              <a:gd name="T58" fmla="*/ 1773 w 2804"/>
              <a:gd name="T59" fmla="*/ 1111 h 2806"/>
              <a:gd name="T60" fmla="*/ 1862 w 2804"/>
              <a:gd name="T61" fmla="*/ 1112 h 2806"/>
              <a:gd name="T62" fmla="*/ 1940 w 2804"/>
              <a:gd name="T63" fmla="*/ 1126 h 2806"/>
              <a:gd name="T64" fmla="*/ 2024 w 2804"/>
              <a:gd name="T65" fmla="*/ 1159 h 2806"/>
              <a:gd name="T66" fmla="*/ 2067 w 2804"/>
              <a:gd name="T67" fmla="*/ 1188 h 2806"/>
              <a:gd name="T68" fmla="*/ 2096 w 2804"/>
              <a:gd name="T69" fmla="*/ 1216 h 2806"/>
              <a:gd name="T70" fmla="*/ 2120 w 2804"/>
              <a:gd name="T71" fmla="*/ 1247 h 2806"/>
              <a:gd name="T72" fmla="*/ 2140 w 2804"/>
              <a:gd name="T73" fmla="*/ 1282 h 2806"/>
              <a:gd name="T74" fmla="*/ 2161 w 2804"/>
              <a:gd name="T75" fmla="*/ 1330 h 2806"/>
              <a:gd name="T76" fmla="*/ 2183 w 2804"/>
              <a:gd name="T77" fmla="*/ 1417 h 2806"/>
              <a:gd name="T78" fmla="*/ 2193 w 2804"/>
              <a:gd name="T79" fmla="*/ 1487 h 2806"/>
              <a:gd name="T80" fmla="*/ 2198 w 2804"/>
              <a:gd name="T81" fmla="*/ 1588 h 2806"/>
              <a:gd name="T82" fmla="*/ 1868 w 2804"/>
              <a:gd name="T83" fmla="*/ 1681 h 2806"/>
              <a:gd name="T84" fmla="*/ 1864 w 2804"/>
              <a:gd name="T85" fmla="*/ 1574 h 2806"/>
              <a:gd name="T86" fmla="*/ 1853 w 2804"/>
              <a:gd name="T87" fmla="*/ 1515 h 2806"/>
              <a:gd name="T88" fmla="*/ 1837 w 2804"/>
              <a:gd name="T89" fmla="*/ 1475 h 2806"/>
              <a:gd name="T90" fmla="*/ 1811 w 2804"/>
              <a:gd name="T91" fmla="*/ 1441 h 2806"/>
              <a:gd name="T92" fmla="*/ 1785 w 2804"/>
              <a:gd name="T93" fmla="*/ 1421 h 2806"/>
              <a:gd name="T94" fmla="*/ 1753 w 2804"/>
              <a:gd name="T95" fmla="*/ 1407 h 2806"/>
              <a:gd name="T96" fmla="*/ 1697 w 2804"/>
              <a:gd name="T97" fmla="*/ 1400 h 2806"/>
              <a:gd name="T98" fmla="*/ 1639 w 2804"/>
              <a:gd name="T99" fmla="*/ 1407 h 2806"/>
              <a:gd name="T100" fmla="*/ 1593 w 2804"/>
              <a:gd name="T101" fmla="*/ 1423 h 2806"/>
              <a:gd name="T102" fmla="*/ 1566 w 2804"/>
              <a:gd name="T103" fmla="*/ 1442 h 2806"/>
              <a:gd name="T104" fmla="*/ 1539 w 2804"/>
              <a:gd name="T105" fmla="*/ 1475 h 2806"/>
              <a:gd name="T106" fmla="*/ 1520 w 2804"/>
              <a:gd name="T107" fmla="*/ 1515 h 2806"/>
              <a:gd name="T108" fmla="*/ 1508 w 2804"/>
              <a:gd name="T109" fmla="*/ 1560 h 2806"/>
              <a:gd name="T110" fmla="*/ 1500 w 2804"/>
              <a:gd name="T111" fmla="*/ 1622 h 2806"/>
              <a:gd name="T112" fmla="*/ 1169 w 2804"/>
              <a:gd name="T113" fmla="*/ 2198 h 2806"/>
              <a:gd name="T114" fmla="*/ 700 w 2804"/>
              <a:gd name="T115" fmla="*/ 0 h 2806"/>
              <a:gd name="T116" fmla="*/ 2804 w 2804"/>
              <a:gd name="T117" fmla="*/ 701 h 2806"/>
              <a:gd name="T118" fmla="*/ 2103 w 2804"/>
              <a:gd name="T119" fmla="*/ 2806 h 2806"/>
              <a:gd name="T120" fmla="*/ 0 w 2804"/>
              <a:gd name="T121" fmla="*/ 2104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04" h="2806">
                <a:moveTo>
                  <a:pt x="632" y="1136"/>
                </a:moveTo>
                <a:lnTo>
                  <a:pt x="962" y="1136"/>
                </a:lnTo>
                <a:lnTo>
                  <a:pt x="962" y="1666"/>
                </a:lnTo>
                <a:lnTo>
                  <a:pt x="962" y="2198"/>
                </a:lnTo>
                <a:lnTo>
                  <a:pt x="632" y="2198"/>
                </a:lnTo>
                <a:lnTo>
                  <a:pt x="632" y="1666"/>
                </a:lnTo>
                <a:lnTo>
                  <a:pt x="632" y="1136"/>
                </a:lnTo>
                <a:close/>
                <a:moveTo>
                  <a:pt x="798" y="609"/>
                </a:moveTo>
                <a:lnTo>
                  <a:pt x="816" y="610"/>
                </a:lnTo>
                <a:lnTo>
                  <a:pt x="826" y="611"/>
                </a:lnTo>
                <a:lnTo>
                  <a:pt x="836" y="612"/>
                </a:lnTo>
                <a:lnTo>
                  <a:pt x="845" y="615"/>
                </a:lnTo>
                <a:lnTo>
                  <a:pt x="855" y="617"/>
                </a:lnTo>
                <a:lnTo>
                  <a:pt x="872" y="623"/>
                </a:lnTo>
                <a:lnTo>
                  <a:pt x="888" y="632"/>
                </a:lnTo>
                <a:lnTo>
                  <a:pt x="904" y="641"/>
                </a:lnTo>
                <a:lnTo>
                  <a:pt x="919" y="652"/>
                </a:lnTo>
                <a:lnTo>
                  <a:pt x="933" y="664"/>
                </a:lnTo>
                <a:lnTo>
                  <a:pt x="945" y="678"/>
                </a:lnTo>
                <a:lnTo>
                  <a:pt x="950" y="685"/>
                </a:lnTo>
                <a:lnTo>
                  <a:pt x="956" y="693"/>
                </a:lnTo>
                <a:lnTo>
                  <a:pt x="965" y="709"/>
                </a:lnTo>
                <a:lnTo>
                  <a:pt x="970" y="717"/>
                </a:lnTo>
                <a:lnTo>
                  <a:pt x="973" y="725"/>
                </a:lnTo>
                <a:lnTo>
                  <a:pt x="977" y="734"/>
                </a:lnTo>
                <a:lnTo>
                  <a:pt x="980" y="743"/>
                </a:lnTo>
                <a:lnTo>
                  <a:pt x="982" y="752"/>
                </a:lnTo>
                <a:lnTo>
                  <a:pt x="984" y="761"/>
                </a:lnTo>
                <a:lnTo>
                  <a:pt x="987" y="781"/>
                </a:lnTo>
                <a:lnTo>
                  <a:pt x="988" y="800"/>
                </a:lnTo>
                <a:lnTo>
                  <a:pt x="987" y="819"/>
                </a:lnTo>
                <a:lnTo>
                  <a:pt x="986" y="829"/>
                </a:lnTo>
                <a:lnTo>
                  <a:pt x="984" y="839"/>
                </a:lnTo>
                <a:lnTo>
                  <a:pt x="982" y="847"/>
                </a:lnTo>
                <a:lnTo>
                  <a:pt x="980" y="857"/>
                </a:lnTo>
                <a:lnTo>
                  <a:pt x="973" y="875"/>
                </a:lnTo>
                <a:lnTo>
                  <a:pt x="965" y="891"/>
                </a:lnTo>
                <a:lnTo>
                  <a:pt x="956" y="907"/>
                </a:lnTo>
                <a:lnTo>
                  <a:pt x="945" y="922"/>
                </a:lnTo>
                <a:lnTo>
                  <a:pt x="933" y="935"/>
                </a:lnTo>
                <a:lnTo>
                  <a:pt x="919" y="948"/>
                </a:lnTo>
                <a:lnTo>
                  <a:pt x="911" y="954"/>
                </a:lnTo>
                <a:lnTo>
                  <a:pt x="904" y="959"/>
                </a:lnTo>
                <a:lnTo>
                  <a:pt x="888" y="969"/>
                </a:lnTo>
                <a:lnTo>
                  <a:pt x="881" y="972"/>
                </a:lnTo>
                <a:lnTo>
                  <a:pt x="872" y="976"/>
                </a:lnTo>
                <a:lnTo>
                  <a:pt x="863" y="980"/>
                </a:lnTo>
                <a:lnTo>
                  <a:pt x="855" y="982"/>
                </a:lnTo>
                <a:lnTo>
                  <a:pt x="845" y="985"/>
                </a:lnTo>
                <a:lnTo>
                  <a:pt x="836" y="987"/>
                </a:lnTo>
                <a:lnTo>
                  <a:pt x="816" y="990"/>
                </a:lnTo>
                <a:lnTo>
                  <a:pt x="798" y="991"/>
                </a:lnTo>
                <a:lnTo>
                  <a:pt x="788" y="991"/>
                </a:lnTo>
                <a:lnTo>
                  <a:pt x="778" y="990"/>
                </a:lnTo>
                <a:lnTo>
                  <a:pt x="758" y="987"/>
                </a:lnTo>
                <a:lnTo>
                  <a:pt x="749" y="985"/>
                </a:lnTo>
                <a:lnTo>
                  <a:pt x="740" y="982"/>
                </a:lnTo>
                <a:lnTo>
                  <a:pt x="722" y="976"/>
                </a:lnTo>
                <a:lnTo>
                  <a:pt x="706" y="969"/>
                </a:lnTo>
                <a:lnTo>
                  <a:pt x="690" y="959"/>
                </a:lnTo>
                <a:lnTo>
                  <a:pt x="675" y="948"/>
                </a:lnTo>
                <a:lnTo>
                  <a:pt x="662" y="935"/>
                </a:lnTo>
                <a:lnTo>
                  <a:pt x="649" y="922"/>
                </a:lnTo>
                <a:lnTo>
                  <a:pt x="644" y="914"/>
                </a:lnTo>
                <a:lnTo>
                  <a:pt x="638" y="907"/>
                </a:lnTo>
                <a:lnTo>
                  <a:pt x="628" y="891"/>
                </a:lnTo>
                <a:lnTo>
                  <a:pt x="624" y="883"/>
                </a:lnTo>
                <a:lnTo>
                  <a:pt x="621" y="875"/>
                </a:lnTo>
                <a:lnTo>
                  <a:pt x="617" y="866"/>
                </a:lnTo>
                <a:lnTo>
                  <a:pt x="615" y="857"/>
                </a:lnTo>
                <a:lnTo>
                  <a:pt x="612" y="847"/>
                </a:lnTo>
                <a:lnTo>
                  <a:pt x="610" y="839"/>
                </a:lnTo>
                <a:lnTo>
                  <a:pt x="607" y="819"/>
                </a:lnTo>
                <a:lnTo>
                  <a:pt x="606" y="800"/>
                </a:lnTo>
                <a:lnTo>
                  <a:pt x="607" y="781"/>
                </a:lnTo>
                <a:lnTo>
                  <a:pt x="608" y="771"/>
                </a:lnTo>
                <a:lnTo>
                  <a:pt x="610" y="761"/>
                </a:lnTo>
                <a:lnTo>
                  <a:pt x="612" y="752"/>
                </a:lnTo>
                <a:lnTo>
                  <a:pt x="615" y="743"/>
                </a:lnTo>
                <a:lnTo>
                  <a:pt x="621" y="725"/>
                </a:lnTo>
                <a:lnTo>
                  <a:pt x="628" y="709"/>
                </a:lnTo>
                <a:lnTo>
                  <a:pt x="638" y="693"/>
                </a:lnTo>
                <a:lnTo>
                  <a:pt x="649" y="678"/>
                </a:lnTo>
                <a:lnTo>
                  <a:pt x="662" y="664"/>
                </a:lnTo>
                <a:lnTo>
                  <a:pt x="675" y="652"/>
                </a:lnTo>
                <a:lnTo>
                  <a:pt x="683" y="647"/>
                </a:lnTo>
                <a:lnTo>
                  <a:pt x="690" y="641"/>
                </a:lnTo>
                <a:lnTo>
                  <a:pt x="706" y="632"/>
                </a:lnTo>
                <a:lnTo>
                  <a:pt x="714" y="627"/>
                </a:lnTo>
                <a:lnTo>
                  <a:pt x="722" y="623"/>
                </a:lnTo>
                <a:lnTo>
                  <a:pt x="740" y="617"/>
                </a:lnTo>
                <a:lnTo>
                  <a:pt x="749" y="615"/>
                </a:lnTo>
                <a:lnTo>
                  <a:pt x="758" y="612"/>
                </a:lnTo>
                <a:lnTo>
                  <a:pt x="768" y="611"/>
                </a:lnTo>
                <a:lnTo>
                  <a:pt x="778" y="610"/>
                </a:lnTo>
                <a:lnTo>
                  <a:pt x="798" y="609"/>
                </a:lnTo>
                <a:close/>
                <a:moveTo>
                  <a:pt x="1169" y="1136"/>
                </a:moveTo>
                <a:lnTo>
                  <a:pt x="1486" y="1136"/>
                </a:lnTo>
                <a:lnTo>
                  <a:pt x="1486" y="1282"/>
                </a:lnTo>
                <a:lnTo>
                  <a:pt x="1491" y="1282"/>
                </a:lnTo>
                <a:lnTo>
                  <a:pt x="1499" y="1266"/>
                </a:lnTo>
                <a:lnTo>
                  <a:pt x="1509" y="1249"/>
                </a:lnTo>
                <a:lnTo>
                  <a:pt x="1515" y="1242"/>
                </a:lnTo>
                <a:lnTo>
                  <a:pt x="1521" y="1235"/>
                </a:lnTo>
                <a:lnTo>
                  <a:pt x="1535" y="1220"/>
                </a:lnTo>
                <a:lnTo>
                  <a:pt x="1550" y="1205"/>
                </a:lnTo>
                <a:lnTo>
                  <a:pt x="1566" y="1190"/>
                </a:lnTo>
                <a:lnTo>
                  <a:pt x="1583" y="1176"/>
                </a:lnTo>
                <a:lnTo>
                  <a:pt x="1602" y="1164"/>
                </a:lnTo>
                <a:lnTo>
                  <a:pt x="1623" y="1153"/>
                </a:lnTo>
                <a:lnTo>
                  <a:pt x="1644" y="1142"/>
                </a:lnTo>
                <a:lnTo>
                  <a:pt x="1656" y="1137"/>
                </a:lnTo>
                <a:lnTo>
                  <a:pt x="1667" y="1133"/>
                </a:lnTo>
                <a:lnTo>
                  <a:pt x="1692" y="1125"/>
                </a:lnTo>
                <a:lnTo>
                  <a:pt x="1705" y="1122"/>
                </a:lnTo>
                <a:lnTo>
                  <a:pt x="1718" y="1118"/>
                </a:lnTo>
                <a:lnTo>
                  <a:pt x="1731" y="1116"/>
                </a:lnTo>
                <a:lnTo>
                  <a:pt x="1744" y="1113"/>
                </a:lnTo>
                <a:lnTo>
                  <a:pt x="1759" y="1112"/>
                </a:lnTo>
                <a:lnTo>
                  <a:pt x="1773" y="1111"/>
                </a:lnTo>
                <a:lnTo>
                  <a:pt x="1802" y="1110"/>
                </a:lnTo>
                <a:lnTo>
                  <a:pt x="1833" y="1111"/>
                </a:lnTo>
                <a:lnTo>
                  <a:pt x="1848" y="1111"/>
                </a:lnTo>
                <a:lnTo>
                  <a:pt x="1862" y="1112"/>
                </a:lnTo>
                <a:lnTo>
                  <a:pt x="1889" y="1116"/>
                </a:lnTo>
                <a:lnTo>
                  <a:pt x="1915" y="1120"/>
                </a:lnTo>
                <a:lnTo>
                  <a:pt x="1927" y="1122"/>
                </a:lnTo>
                <a:lnTo>
                  <a:pt x="1940" y="1126"/>
                </a:lnTo>
                <a:lnTo>
                  <a:pt x="1963" y="1132"/>
                </a:lnTo>
                <a:lnTo>
                  <a:pt x="1984" y="1139"/>
                </a:lnTo>
                <a:lnTo>
                  <a:pt x="2005" y="1149"/>
                </a:lnTo>
                <a:lnTo>
                  <a:pt x="2024" y="1159"/>
                </a:lnTo>
                <a:lnTo>
                  <a:pt x="2042" y="1169"/>
                </a:lnTo>
                <a:lnTo>
                  <a:pt x="2051" y="1175"/>
                </a:lnTo>
                <a:lnTo>
                  <a:pt x="2058" y="1181"/>
                </a:lnTo>
                <a:lnTo>
                  <a:pt x="2067" y="1188"/>
                </a:lnTo>
                <a:lnTo>
                  <a:pt x="2075" y="1195"/>
                </a:lnTo>
                <a:lnTo>
                  <a:pt x="2082" y="1201"/>
                </a:lnTo>
                <a:lnTo>
                  <a:pt x="2088" y="1209"/>
                </a:lnTo>
                <a:lnTo>
                  <a:pt x="2096" y="1216"/>
                </a:lnTo>
                <a:lnTo>
                  <a:pt x="2102" y="1223"/>
                </a:lnTo>
                <a:lnTo>
                  <a:pt x="2108" y="1231"/>
                </a:lnTo>
                <a:lnTo>
                  <a:pt x="2114" y="1240"/>
                </a:lnTo>
                <a:lnTo>
                  <a:pt x="2120" y="1247"/>
                </a:lnTo>
                <a:lnTo>
                  <a:pt x="2125" y="1256"/>
                </a:lnTo>
                <a:lnTo>
                  <a:pt x="2130" y="1264"/>
                </a:lnTo>
                <a:lnTo>
                  <a:pt x="2135" y="1273"/>
                </a:lnTo>
                <a:lnTo>
                  <a:pt x="2140" y="1282"/>
                </a:lnTo>
                <a:lnTo>
                  <a:pt x="2145" y="1292"/>
                </a:lnTo>
                <a:lnTo>
                  <a:pt x="2154" y="1310"/>
                </a:lnTo>
                <a:lnTo>
                  <a:pt x="2157" y="1320"/>
                </a:lnTo>
                <a:lnTo>
                  <a:pt x="2161" y="1330"/>
                </a:lnTo>
                <a:lnTo>
                  <a:pt x="2167" y="1351"/>
                </a:lnTo>
                <a:lnTo>
                  <a:pt x="2173" y="1372"/>
                </a:lnTo>
                <a:lnTo>
                  <a:pt x="2178" y="1393"/>
                </a:lnTo>
                <a:lnTo>
                  <a:pt x="2183" y="1417"/>
                </a:lnTo>
                <a:lnTo>
                  <a:pt x="2185" y="1428"/>
                </a:lnTo>
                <a:lnTo>
                  <a:pt x="2187" y="1439"/>
                </a:lnTo>
                <a:lnTo>
                  <a:pt x="2190" y="1462"/>
                </a:lnTo>
                <a:lnTo>
                  <a:pt x="2193" y="1487"/>
                </a:lnTo>
                <a:lnTo>
                  <a:pt x="2195" y="1512"/>
                </a:lnTo>
                <a:lnTo>
                  <a:pt x="2196" y="1538"/>
                </a:lnTo>
                <a:lnTo>
                  <a:pt x="2197" y="1563"/>
                </a:lnTo>
                <a:lnTo>
                  <a:pt x="2198" y="1588"/>
                </a:lnTo>
                <a:lnTo>
                  <a:pt x="2198" y="1616"/>
                </a:lnTo>
                <a:lnTo>
                  <a:pt x="2198" y="2198"/>
                </a:lnTo>
                <a:lnTo>
                  <a:pt x="1868" y="2198"/>
                </a:lnTo>
                <a:lnTo>
                  <a:pt x="1868" y="1681"/>
                </a:lnTo>
                <a:lnTo>
                  <a:pt x="1868" y="1634"/>
                </a:lnTo>
                <a:lnTo>
                  <a:pt x="1867" y="1610"/>
                </a:lnTo>
                <a:lnTo>
                  <a:pt x="1865" y="1586"/>
                </a:lnTo>
                <a:lnTo>
                  <a:pt x="1864" y="1574"/>
                </a:lnTo>
                <a:lnTo>
                  <a:pt x="1863" y="1561"/>
                </a:lnTo>
                <a:lnTo>
                  <a:pt x="1858" y="1539"/>
                </a:lnTo>
                <a:lnTo>
                  <a:pt x="1856" y="1527"/>
                </a:lnTo>
                <a:lnTo>
                  <a:pt x="1853" y="1515"/>
                </a:lnTo>
                <a:lnTo>
                  <a:pt x="1849" y="1506"/>
                </a:lnTo>
                <a:lnTo>
                  <a:pt x="1846" y="1494"/>
                </a:lnTo>
                <a:lnTo>
                  <a:pt x="1842" y="1485"/>
                </a:lnTo>
                <a:lnTo>
                  <a:pt x="1837" y="1475"/>
                </a:lnTo>
                <a:lnTo>
                  <a:pt x="1831" y="1466"/>
                </a:lnTo>
                <a:lnTo>
                  <a:pt x="1826" y="1457"/>
                </a:lnTo>
                <a:lnTo>
                  <a:pt x="1818" y="1449"/>
                </a:lnTo>
                <a:lnTo>
                  <a:pt x="1811" y="1441"/>
                </a:lnTo>
                <a:lnTo>
                  <a:pt x="1804" y="1434"/>
                </a:lnTo>
                <a:lnTo>
                  <a:pt x="1800" y="1430"/>
                </a:lnTo>
                <a:lnTo>
                  <a:pt x="1795" y="1426"/>
                </a:lnTo>
                <a:lnTo>
                  <a:pt x="1785" y="1421"/>
                </a:lnTo>
                <a:lnTo>
                  <a:pt x="1775" y="1415"/>
                </a:lnTo>
                <a:lnTo>
                  <a:pt x="1764" y="1412"/>
                </a:lnTo>
                <a:lnTo>
                  <a:pt x="1759" y="1409"/>
                </a:lnTo>
                <a:lnTo>
                  <a:pt x="1753" y="1407"/>
                </a:lnTo>
                <a:lnTo>
                  <a:pt x="1740" y="1404"/>
                </a:lnTo>
                <a:lnTo>
                  <a:pt x="1727" y="1402"/>
                </a:lnTo>
                <a:lnTo>
                  <a:pt x="1712" y="1400"/>
                </a:lnTo>
                <a:lnTo>
                  <a:pt x="1697" y="1400"/>
                </a:lnTo>
                <a:lnTo>
                  <a:pt x="1681" y="1400"/>
                </a:lnTo>
                <a:lnTo>
                  <a:pt x="1666" y="1402"/>
                </a:lnTo>
                <a:lnTo>
                  <a:pt x="1653" y="1404"/>
                </a:lnTo>
                <a:lnTo>
                  <a:pt x="1639" y="1407"/>
                </a:lnTo>
                <a:lnTo>
                  <a:pt x="1627" y="1409"/>
                </a:lnTo>
                <a:lnTo>
                  <a:pt x="1614" y="1414"/>
                </a:lnTo>
                <a:lnTo>
                  <a:pt x="1603" y="1418"/>
                </a:lnTo>
                <a:lnTo>
                  <a:pt x="1593" y="1423"/>
                </a:lnTo>
                <a:lnTo>
                  <a:pt x="1583" y="1429"/>
                </a:lnTo>
                <a:lnTo>
                  <a:pt x="1580" y="1433"/>
                </a:lnTo>
                <a:lnTo>
                  <a:pt x="1575" y="1435"/>
                </a:lnTo>
                <a:lnTo>
                  <a:pt x="1566" y="1442"/>
                </a:lnTo>
                <a:lnTo>
                  <a:pt x="1559" y="1450"/>
                </a:lnTo>
                <a:lnTo>
                  <a:pt x="1551" y="1457"/>
                </a:lnTo>
                <a:lnTo>
                  <a:pt x="1545" y="1466"/>
                </a:lnTo>
                <a:lnTo>
                  <a:pt x="1539" y="1475"/>
                </a:lnTo>
                <a:lnTo>
                  <a:pt x="1534" y="1485"/>
                </a:lnTo>
                <a:lnTo>
                  <a:pt x="1529" y="1494"/>
                </a:lnTo>
                <a:lnTo>
                  <a:pt x="1524" y="1504"/>
                </a:lnTo>
                <a:lnTo>
                  <a:pt x="1520" y="1515"/>
                </a:lnTo>
                <a:lnTo>
                  <a:pt x="1517" y="1525"/>
                </a:lnTo>
                <a:lnTo>
                  <a:pt x="1513" y="1537"/>
                </a:lnTo>
                <a:lnTo>
                  <a:pt x="1510" y="1548"/>
                </a:lnTo>
                <a:lnTo>
                  <a:pt x="1508" y="1560"/>
                </a:lnTo>
                <a:lnTo>
                  <a:pt x="1505" y="1572"/>
                </a:lnTo>
                <a:lnTo>
                  <a:pt x="1504" y="1584"/>
                </a:lnTo>
                <a:lnTo>
                  <a:pt x="1503" y="1596"/>
                </a:lnTo>
                <a:lnTo>
                  <a:pt x="1500" y="1622"/>
                </a:lnTo>
                <a:lnTo>
                  <a:pt x="1499" y="1647"/>
                </a:lnTo>
                <a:lnTo>
                  <a:pt x="1499" y="1673"/>
                </a:lnTo>
                <a:lnTo>
                  <a:pt x="1499" y="2198"/>
                </a:lnTo>
                <a:lnTo>
                  <a:pt x="1169" y="2198"/>
                </a:lnTo>
                <a:lnTo>
                  <a:pt x="1169" y="1666"/>
                </a:lnTo>
                <a:lnTo>
                  <a:pt x="1169" y="1136"/>
                </a:lnTo>
                <a:close/>
                <a:moveTo>
                  <a:pt x="0" y="0"/>
                </a:moveTo>
                <a:lnTo>
                  <a:pt x="700" y="0"/>
                </a:lnTo>
                <a:lnTo>
                  <a:pt x="1401" y="0"/>
                </a:lnTo>
                <a:lnTo>
                  <a:pt x="2103" y="0"/>
                </a:lnTo>
                <a:lnTo>
                  <a:pt x="2804" y="0"/>
                </a:lnTo>
                <a:lnTo>
                  <a:pt x="2804" y="701"/>
                </a:lnTo>
                <a:lnTo>
                  <a:pt x="2804" y="1403"/>
                </a:lnTo>
                <a:lnTo>
                  <a:pt x="2804" y="2104"/>
                </a:lnTo>
                <a:lnTo>
                  <a:pt x="2804" y="2806"/>
                </a:lnTo>
                <a:lnTo>
                  <a:pt x="2103" y="2806"/>
                </a:lnTo>
                <a:lnTo>
                  <a:pt x="1401" y="2806"/>
                </a:lnTo>
                <a:lnTo>
                  <a:pt x="700" y="2806"/>
                </a:lnTo>
                <a:lnTo>
                  <a:pt x="0" y="2806"/>
                </a:lnTo>
                <a:lnTo>
                  <a:pt x="0" y="2104"/>
                </a:lnTo>
                <a:lnTo>
                  <a:pt x="0" y="1403"/>
                </a:lnTo>
                <a:lnTo>
                  <a:pt x="0" y="701"/>
                </a:lnTo>
                <a:lnTo>
                  <a:pt x="0"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0" name="Freeform 19">
            <a:hlinkClick r:id="rId5" tooltip="YouTube"/>
            <a:extLst>
              <a:ext uri="{C183D7F6-B498-43B3-948B-1728B52AA6E4}">
                <adec:decorative xmlns:adec="http://schemas.microsoft.com/office/drawing/2017/decorative" val="1"/>
              </a:ext>
            </a:extLst>
          </p:cNvPr>
          <p:cNvSpPr>
            <a:spLocks noChangeAspect="1" noEditPoints="1"/>
          </p:cNvSpPr>
          <p:nvPr userDrawn="1"/>
        </p:nvSpPr>
        <p:spPr bwMode="auto">
          <a:xfrm>
            <a:off x="6672064" y="5013176"/>
            <a:ext cx="287622" cy="288000"/>
          </a:xfrm>
          <a:custGeom>
            <a:avLst/>
            <a:gdLst>
              <a:gd name="T0" fmla="*/ 1892 w 2281"/>
              <a:gd name="T1" fmla="*/ 717 h 2282"/>
              <a:gd name="T2" fmla="*/ 1867 w 2281"/>
              <a:gd name="T3" fmla="*/ 679 h 2282"/>
              <a:gd name="T4" fmla="*/ 1834 w 2281"/>
              <a:gd name="T5" fmla="*/ 647 h 2282"/>
              <a:gd name="T6" fmla="*/ 1789 w 2281"/>
              <a:gd name="T7" fmla="*/ 621 h 2282"/>
              <a:gd name="T8" fmla="*/ 1751 w 2281"/>
              <a:gd name="T9" fmla="*/ 609 h 2282"/>
              <a:gd name="T10" fmla="*/ 1638 w 2281"/>
              <a:gd name="T11" fmla="*/ 595 h 2282"/>
              <a:gd name="T12" fmla="*/ 1459 w 2281"/>
              <a:gd name="T13" fmla="*/ 585 h 2282"/>
              <a:gd name="T14" fmla="*/ 1141 w 2281"/>
              <a:gd name="T15" fmla="*/ 579 h 2282"/>
              <a:gd name="T16" fmla="*/ 875 w 2281"/>
              <a:gd name="T17" fmla="*/ 583 h 2282"/>
              <a:gd name="T18" fmla="*/ 667 w 2281"/>
              <a:gd name="T19" fmla="*/ 593 h 2282"/>
              <a:gd name="T20" fmla="*/ 561 w 2281"/>
              <a:gd name="T21" fmla="*/ 604 h 2282"/>
              <a:gd name="T22" fmla="*/ 504 w 2281"/>
              <a:gd name="T23" fmla="*/ 616 h 2282"/>
              <a:gd name="T24" fmla="*/ 458 w 2281"/>
              <a:gd name="T25" fmla="*/ 640 h 2282"/>
              <a:gd name="T26" fmla="*/ 418 w 2281"/>
              <a:gd name="T27" fmla="*/ 674 h 2282"/>
              <a:gd name="T28" fmla="*/ 395 w 2281"/>
              <a:gd name="T29" fmla="*/ 705 h 2282"/>
              <a:gd name="T30" fmla="*/ 375 w 2281"/>
              <a:gd name="T31" fmla="*/ 755 h 2282"/>
              <a:gd name="T32" fmla="*/ 360 w 2281"/>
              <a:gd name="T33" fmla="*/ 836 h 2282"/>
              <a:gd name="T34" fmla="*/ 350 w 2281"/>
              <a:gd name="T35" fmla="*/ 932 h 2282"/>
              <a:gd name="T36" fmla="*/ 343 w 2281"/>
              <a:gd name="T37" fmla="*/ 1099 h 2282"/>
              <a:gd name="T38" fmla="*/ 345 w 2281"/>
              <a:gd name="T39" fmla="*/ 1258 h 2282"/>
              <a:gd name="T40" fmla="*/ 353 w 2281"/>
              <a:gd name="T41" fmla="*/ 1382 h 2282"/>
              <a:gd name="T42" fmla="*/ 365 w 2281"/>
              <a:gd name="T43" fmla="*/ 1476 h 2282"/>
              <a:gd name="T44" fmla="*/ 379 w 2281"/>
              <a:gd name="T45" fmla="*/ 1541 h 2282"/>
              <a:gd name="T46" fmla="*/ 402 w 2281"/>
              <a:gd name="T47" fmla="*/ 1588 h 2282"/>
              <a:gd name="T48" fmla="*/ 427 w 2281"/>
              <a:gd name="T49" fmla="*/ 1618 h 2282"/>
              <a:gd name="T50" fmla="*/ 469 w 2281"/>
              <a:gd name="T51" fmla="*/ 1650 h 2282"/>
              <a:gd name="T52" fmla="*/ 510 w 2281"/>
              <a:gd name="T53" fmla="*/ 1668 h 2282"/>
              <a:gd name="T54" fmla="*/ 579 w 2281"/>
              <a:gd name="T55" fmla="*/ 1681 h 2282"/>
              <a:gd name="T56" fmla="*/ 716 w 2281"/>
              <a:gd name="T57" fmla="*/ 1693 h 2282"/>
              <a:gd name="T58" fmla="*/ 976 w 2281"/>
              <a:gd name="T59" fmla="*/ 1702 h 2282"/>
              <a:gd name="T60" fmla="*/ 1305 w 2281"/>
              <a:gd name="T61" fmla="*/ 1702 h 2282"/>
              <a:gd name="T62" fmla="*/ 1513 w 2281"/>
              <a:gd name="T63" fmla="*/ 1695 h 2282"/>
              <a:gd name="T64" fmla="*/ 1682 w 2281"/>
              <a:gd name="T65" fmla="*/ 1683 h 2282"/>
              <a:gd name="T66" fmla="*/ 1751 w 2281"/>
              <a:gd name="T67" fmla="*/ 1673 h 2282"/>
              <a:gd name="T68" fmla="*/ 1801 w 2281"/>
              <a:gd name="T69" fmla="*/ 1656 h 2282"/>
              <a:gd name="T70" fmla="*/ 1845 w 2281"/>
              <a:gd name="T71" fmla="*/ 1627 h 2282"/>
              <a:gd name="T72" fmla="*/ 1879 w 2281"/>
              <a:gd name="T73" fmla="*/ 1588 h 2282"/>
              <a:gd name="T74" fmla="*/ 1897 w 2281"/>
              <a:gd name="T75" fmla="*/ 1554 h 2282"/>
              <a:gd name="T76" fmla="*/ 1911 w 2281"/>
              <a:gd name="T77" fmla="*/ 1503 h 2282"/>
              <a:gd name="T78" fmla="*/ 1925 w 2281"/>
              <a:gd name="T79" fmla="*/ 1415 h 2282"/>
              <a:gd name="T80" fmla="*/ 1935 w 2281"/>
              <a:gd name="T81" fmla="*/ 1288 h 2282"/>
              <a:gd name="T82" fmla="*/ 1938 w 2281"/>
              <a:gd name="T83" fmla="*/ 1099 h 2282"/>
              <a:gd name="T84" fmla="*/ 1933 w 2281"/>
              <a:gd name="T85" fmla="*/ 964 h 2282"/>
              <a:gd name="T86" fmla="*/ 1921 w 2281"/>
              <a:gd name="T87" fmla="*/ 836 h 2282"/>
              <a:gd name="T88" fmla="*/ 1909 w 2281"/>
              <a:gd name="T89" fmla="*/ 767 h 2282"/>
              <a:gd name="T90" fmla="*/ 978 w 2281"/>
              <a:gd name="T91" fmla="*/ 904 h 2282"/>
              <a:gd name="T92" fmla="*/ 1141 w 2281"/>
              <a:gd name="T93" fmla="*/ 0 h 2282"/>
              <a:gd name="T94" fmla="*/ 2281 w 2281"/>
              <a:gd name="T95" fmla="*/ 1141 h 2282"/>
              <a:gd name="T96" fmla="*/ 1141 w 2281"/>
              <a:gd name="T97" fmla="*/ 2282 h 2282"/>
              <a:gd name="T98" fmla="*/ 0 w 2281"/>
              <a:gd name="T99" fmla="*/ 1141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81" h="2282">
                <a:moveTo>
                  <a:pt x="1906" y="755"/>
                </a:moveTo>
                <a:lnTo>
                  <a:pt x="1902" y="742"/>
                </a:lnTo>
                <a:lnTo>
                  <a:pt x="1897" y="729"/>
                </a:lnTo>
                <a:lnTo>
                  <a:pt x="1892" y="717"/>
                </a:lnTo>
                <a:lnTo>
                  <a:pt x="1885" y="705"/>
                </a:lnTo>
                <a:lnTo>
                  <a:pt x="1879" y="694"/>
                </a:lnTo>
                <a:lnTo>
                  <a:pt x="1871" y="684"/>
                </a:lnTo>
                <a:lnTo>
                  <a:pt x="1867" y="679"/>
                </a:lnTo>
                <a:lnTo>
                  <a:pt x="1863" y="674"/>
                </a:lnTo>
                <a:lnTo>
                  <a:pt x="1854" y="664"/>
                </a:lnTo>
                <a:lnTo>
                  <a:pt x="1845" y="655"/>
                </a:lnTo>
                <a:lnTo>
                  <a:pt x="1834" y="647"/>
                </a:lnTo>
                <a:lnTo>
                  <a:pt x="1823" y="640"/>
                </a:lnTo>
                <a:lnTo>
                  <a:pt x="1812" y="633"/>
                </a:lnTo>
                <a:lnTo>
                  <a:pt x="1801" y="626"/>
                </a:lnTo>
                <a:lnTo>
                  <a:pt x="1789" y="621"/>
                </a:lnTo>
                <a:lnTo>
                  <a:pt x="1777" y="616"/>
                </a:lnTo>
                <a:lnTo>
                  <a:pt x="1771" y="614"/>
                </a:lnTo>
                <a:lnTo>
                  <a:pt x="1764" y="612"/>
                </a:lnTo>
                <a:lnTo>
                  <a:pt x="1751" y="609"/>
                </a:lnTo>
                <a:lnTo>
                  <a:pt x="1737" y="607"/>
                </a:lnTo>
                <a:lnTo>
                  <a:pt x="1702" y="601"/>
                </a:lnTo>
                <a:lnTo>
                  <a:pt x="1660" y="597"/>
                </a:lnTo>
                <a:lnTo>
                  <a:pt x="1638" y="595"/>
                </a:lnTo>
                <a:lnTo>
                  <a:pt x="1614" y="593"/>
                </a:lnTo>
                <a:lnTo>
                  <a:pt x="1564" y="590"/>
                </a:lnTo>
                <a:lnTo>
                  <a:pt x="1513" y="587"/>
                </a:lnTo>
                <a:lnTo>
                  <a:pt x="1459" y="585"/>
                </a:lnTo>
                <a:lnTo>
                  <a:pt x="1406" y="583"/>
                </a:lnTo>
                <a:lnTo>
                  <a:pt x="1305" y="581"/>
                </a:lnTo>
                <a:lnTo>
                  <a:pt x="1220" y="580"/>
                </a:lnTo>
                <a:lnTo>
                  <a:pt x="1141" y="579"/>
                </a:lnTo>
                <a:lnTo>
                  <a:pt x="1060" y="580"/>
                </a:lnTo>
                <a:lnTo>
                  <a:pt x="976" y="581"/>
                </a:lnTo>
                <a:lnTo>
                  <a:pt x="927" y="582"/>
                </a:lnTo>
                <a:lnTo>
                  <a:pt x="875" y="583"/>
                </a:lnTo>
                <a:lnTo>
                  <a:pt x="822" y="585"/>
                </a:lnTo>
                <a:lnTo>
                  <a:pt x="768" y="587"/>
                </a:lnTo>
                <a:lnTo>
                  <a:pt x="716" y="590"/>
                </a:lnTo>
                <a:lnTo>
                  <a:pt x="667" y="593"/>
                </a:lnTo>
                <a:lnTo>
                  <a:pt x="621" y="597"/>
                </a:lnTo>
                <a:lnTo>
                  <a:pt x="599" y="599"/>
                </a:lnTo>
                <a:lnTo>
                  <a:pt x="579" y="601"/>
                </a:lnTo>
                <a:lnTo>
                  <a:pt x="561" y="604"/>
                </a:lnTo>
                <a:lnTo>
                  <a:pt x="544" y="607"/>
                </a:lnTo>
                <a:lnTo>
                  <a:pt x="529" y="609"/>
                </a:lnTo>
                <a:lnTo>
                  <a:pt x="517" y="612"/>
                </a:lnTo>
                <a:lnTo>
                  <a:pt x="504" y="616"/>
                </a:lnTo>
                <a:lnTo>
                  <a:pt x="492" y="621"/>
                </a:lnTo>
                <a:lnTo>
                  <a:pt x="480" y="626"/>
                </a:lnTo>
                <a:lnTo>
                  <a:pt x="469" y="633"/>
                </a:lnTo>
                <a:lnTo>
                  <a:pt x="458" y="640"/>
                </a:lnTo>
                <a:lnTo>
                  <a:pt x="447" y="647"/>
                </a:lnTo>
                <a:lnTo>
                  <a:pt x="436" y="655"/>
                </a:lnTo>
                <a:lnTo>
                  <a:pt x="427" y="664"/>
                </a:lnTo>
                <a:lnTo>
                  <a:pt x="418" y="674"/>
                </a:lnTo>
                <a:lnTo>
                  <a:pt x="410" y="684"/>
                </a:lnTo>
                <a:lnTo>
                  <a:pt x="402" y="694"/>
                </a:lnTo>
                <a:lnTo>
                  <a:pt x="399" y="700"/>
                </a:lnTo>
                <a:lnTo>
                  <a:pt x="395" y="705"/>
                </a:lnTo>
                <a:lnTo>
                  <a:pt x="389" y="717"/>
                </a:lnTo>
                <a:lnTo>
                  <a:pt x="384" y="729"/>
                </a:lnTo>
                <a:lnTo>
                  <a:pt x="379" y="742"/>
                </a:lnTo>
                <a:lnTo>
                  <a:pt x="375" y="755"/>
                </a:lnTo>
                <a:lnTo>
                  <a:pt x="372" y="767"/>
                </a:lnTo>
                <a:lnTo>
                  <a:pt x="370" y="780"/>
                </a:lnTo>
                <a:lnTo>
                  <a:pt x="365" y="807"/>
                </a:lnTo>
                <a:lnTo>
                  <a:pt x="360" y="836"/>
                </a:lnTo>
                <a:lnTo>
                  <a:pt x="358" y="852"/>
                </a:lnTo>
                <a:lnTo>
                  <a:pt x="356" y="867"/>
                </a:lnTo>
                <a:lnTo>
                  <a:pt x="353" y="900"/>
                </a:lnTo>
                <a:lnTo>
                  <a:pt x="350" y="932"/>
                </a:lnTo>
                <a:lnTo>
                  <a:pt x="348" y="964"/>
                </a:lnTo>
                <a:lnTo>
                  <a:pt x="346" y="995"/>
                </a:lnTo>
                <a:lnTo>
                  <a:pt x="344" y="1051"/>
                </a:lnTo>
                <a:lnTo>
                  <a:pt x="343" y="1099"/>
                </a:lnTo>
                <a:lnTo>
                  <a:pt x="342" y="1141"/>
                </a:lnTo>
                <a:lnTo>
                  <a:pt x="343" y="1184"/>
                </a:lnTo>
                <a:lnTo>
                  <a:pt x="344" y="1231"/>
                </a:lnTo>
                <a:lnTo>
                  <a:pt x="345" y="1258"/>
                </a:lnTo>
                <a:lnTo>
                  <a:pt x="346" y="1288"/>
                </a:lnTo>
                <a:lnTo>
                  <a:pt x="348" y="1319"/>
                </a:lnTo>
                <a:lnTo>
                  <a:pt x="350" y="1350"/>
                </a:lnTo>
                <a:lnTo>
                  <a:pt x="353" y="1382"/>
                </a:lnTo>
                <a:lnTo>
                  <a:pt x="356" y="1415"/>
                </a:lnTo>
                <a:lnTo>
                  <a:pt x="360" y="1446"/>
                </a:lnTo>
                <a:lnTo>
                  <a:pt x="362" y="1461"/>
                </a:lnTo>
                <a:lnTo>
                  <a:pt x="365" y="1476"/>
                </a:lnTo>
                <a:lnTo>
                  <a:pt x="370" y="1503"/>
                </a:lnTo>
                <a:lnTo>
                  <a:pt x="372" y="1516"/>
                </a:lnTo>
                <a:lnTo>
                  <a:pt x="375" y="1528"/>
                </a:lnTo>
                <a:lnTo>
                  <a:pt x="379" y="1541"/>
                </a:lnTo>
                <a:lnTo>
                  <a:pt x="384" y="1554"/>
                </a:lnTo>
                <a:lnTo>
                  <a:pt x="389" y="1566"/>
                </a:lnTo>
                <a:lnTo>
                  <a:pt x="395" y="1577"/>
                </a:lnTo>
                <a:lnTo>
                  <a:pt x="402" y="1588"/>
                </a:lnTo>
                <a:lnTo>
                  <a:pt x="410" y="1599"/>
                </a:lnTo>
                <a:lnTo>
                  <a:pt x="414" y="1604"/>
                </a:lnTo>
                <a:lnTo>
                  <a:pt x="418" y="1609"/>
                </a:lnTo>
                <a:lnTo>
                  <a:pt x="427" y="1618"/>
                </a:lnTo>
                <a:lnTo>
                  <a:pt x="436" y="1627"/>
                </a:lnTo>
                <a:lnTo>
                  <a:pt x="447" y="1635"/>
                </a:lnTo>
                <a:lnTo>
                  <a:pt x="458" y="1643"/>
                </a:lnTo>
                <a:lnTo>
                  <a:pt x="469" y="1650"/>
                </a:lnTo>
                <a:lnTo>
                  <a:pt x="480" y="1656"/>
                </a:lnTo>
                <a:lnTo>
                  <a:pt x="492" y="1662"/>
                </a:lnTo>
                <a:lnTo>
                  <a:pt x="504" y="1666"/>
                </a:lnTo>
                <a:lnTo>
                  <a:pt x="510" y="1668"/>
                </a:lnTo>
                <a:lnTo>
                  <a:pt x="517" y="1670"/>
                </a:lnTo>
                <a:lnTo>
                  <a:pt x="529" y="1673"/>
                </a:lnTo>
                <a:lnTo>
                  <a:pt x="544" y="1676"/>
                </a:lnTo>
                <a:lnTo>
                  <a:pt x="579" y="1681"/>
                </a:lnTo>
                <a:lnTo>
                  <a:pt x="621" y="1686"/>
                </a:lnTo>
                <a:lnTo>
                  <a:pt x="643" y="1688"/>
                </a:lnTo>
                <a:lnTo>
                  <a:pt x="667" y="1689"/>
                </a:lnTo>
                <a:lnTo>
                  <a:pt x="716" y="1693"/>
                </a:lnTo>
                <a:lnTo>
                  <a:pt x="768" y="1695"/>
                </a:lnTo>
                <a:lnTo>
                  <a:pt x="822" y="1698"/>
                </a:lnTo>
                <a:lnTo>
                  <a:pt x="875" y="1699"/>
                </a:lnTo>
                <a:lnTo>
                  <a:pt x="976" y="1702"/>
                </a:lnTo>
                <a:lnTo>
                  <a:pt x="1060" y="1703"/>
                </a:lnTo>
                <a:lnTo>
                  <a:pt x="1141" y="1703"/>
                </a:lnTo>
                <a:lnTo>
                  <a:pt x="1220" y="1703"/>
                </a:lnTo>
                <a:lnTo>
                  <a:pt x="1305" y="1702"/>
                </a:lnTo>
                <a:lnTo>
                  <a:pt x="1354" y="1701"/>
                </a:lnTo>
                <a:lnTo>
                  <a:pt x="1406" y="1699"/>
                </a:lnTo>
                <a:lnTo>
                  <a:pt x="1459" y="1698"/>
                </a:lnTo>
                <a:lnTo>
                  <a:pt x="1513" y="1695"/>
                </a:lnTo>
                <a:lnTo>
                  <a:pt x="1564" y="1693"/>
                </a:lnTo>
                <a:lnTo>
                  <a:pt x="1614" y="1689"/>
                </a:lnTo>
                <a:lnTo>
                  <a:pt x="1660" y="1686"/>
                </a:lnTo>
                <a:lnTo>
                  <a:pt x="1682" y="1683"/>
                </a:lnTo>
                <a:lnTo>
                  <a:pt x="1702" y="1681"/>
                </a:lnTo>
                <a:lnTo>
                  <a:pt x="1720" y="1679"/>
                </a:lnTo>
                <a:lnTo>
                  <a:pt x="1737" y="1676"/>
                </a:lnTo>
                <a:lnTo>
                  <a:pt x="1751" y="1673"/>
                </a:lnTo>
                <a:lnTo>
                  <a:pt x="1764" y="1670"/>
                </a:lnTo>
                <a:lnTo>
                  <a:pt x="1777" y="1666"/>
                </a:lnTo>
                <a:lnTo>
                  <a:pt x="1789" y="1662"/>
                </a:lnTo>
                <a:lnTo>
                  <a:pt x="1801" y="1656"/>
                </a:lnTo>
                <a:lnTo>
                  <a:pt x="1812" y="1650"/>
                </a:lnTo>
                <a:lnTo>
                  <a:pt x="1823" y="1643"/>
                </a:lnTo>
                <a:lnTo>
                  <a:pt x="1834" y="1635"/>
                </a:lnTo>
                <a:lnTo>
                  <a:pt x="1845" y="1627"/>
                </a:lnTo>
                <a:lnTo>
                  <a:pt x="1854" y="1618"/>
                </a:lnTo>
                <a:lnTo>
                  <a:pt x="1863" y="1609"/>
                </a:lnTo>
                <a:lnTo>
                  <a:pt x="1871" y="1599"/>
                </a:lnTo>
                <a:lnTo>
                  <a:pt x="1879" y="1588"/>
                </a:lnTo>
                <a:lnTo>
                  <a:pt x="1882" y="1583"/>
                </a:lnTo>
                <a:lnTo>
                  <a:pt x="1885" y="1577"/>
                </a:lnTo>
                <a:lnTo>
                  <a:pt x="1892" y="1566"/>
                </a:lnTo>
                <a:lnTo>
                  <a:pt x="1897" y="1554"/>
                </a:lnTo>
                <a:lnTo>
                  <a:pt x="1902" y="1541"/>
                </a:lnTo>
                <a:lnTo>
                  <a:pt x="1906" y="1528"/>
                </a:lnTo>
                <a:lnTo>
                  <a:pt x="1909" y="1516"/>
                </a:lnTo>
                <a:lnTo>
                  <a:pt x="1911" y="1503"/>
                </a:lnTo>
                <a:lnTo>
                  <a:pt x="1916" y="1476"/>
                </a:lnTo>
                <a:lnTo>
                  <a:pt x="1921" y="1446"/>
                </a:lnTo>
                <a:lnTo>
                  <a:pt x="1923" y="1431"/>
                </a:lnTo>
                <a:lnTo>
                  <a:pt x="1925" y="1415"/>
                </a:lnTo>
                <a:lnTo>
                  <a:pt x="1928" y="1382"/>
                </a:lnTo>
                <a:lnTo>
                  <a:pt x="1931" y="1350"/>
                </a:lnTo>
                <a:lnTo>
                  <a:pt x="1933" y="1319"/>
                </a:lnTo>
                <a:lnTo>
                  <a:pt x="1935" y="1288"/>
                </a:lnTo>
                <a:lnTo>
                  <a:pt x="1937" y="1231"/>
                </a:lnTo>
                <a:lnTo>
                  <a:pt x="1938" y="1184"/>
                </a:lnTo>
                <a:lnTo>
                  <a:pt x="1939" y="1141"/>
                </a:lnTo>
                <a:lnTo>
                  <a:pt x="1938" y="1099"/>
                </a:lnTo>
                <a:lnTo>
                  <a:pt x="1937" y="1051"/>
                </a:lnTo>
                <a:lnTo>
                  <a:pt x="1936" y="1024"/>
                </a:lnTo>
                <a:lnTo>
                  <a:pt x="1935" y="995"/>
                </a:lnTo>
                <a:lnTo>
                  <a:pt x="1933" y="964"/>
                </a:lnTo>
                <a:lnTo>
                  <a:pt x="1931" y="932"/>
                </a:lnTo>
                <a:lnTo>
                  <a:pt x="1928" y="900"/>
                </a:lnTo>
                <a:lnTo>
                  <a:pt x="1925" y="867"/>
                </a:lnTo>
                <a:lnTo>
                  <a:pt x="1921" y="836"/>
                </a:lnTo>
                <a:lnTo>
                  <a:pt x="1919" y="822"/>
                </a:lnTo>
                <a:lnTo>
                  <a:pt x="1916" y="807"/>
                </a:lnTo>
                <a:lnTo>
                  <a:pt x="1911" y="780"/>
                </a:lnTo>
                <a:lnTo>
                  <a:pt x="1909" y="767"/>
                </a:lnTo>
                <a:lnTo>
                  <a:pt x="1906" y="755"/>
                </a:lnTo>
                <a:close/>
                <a:moveTo>
                  <a:pt x="978" y="1378"/>
                </a:moveTo>
                <a:lnTo>
                  <a:pt x="1395" y="1141"/>
                </a:lnTo>
                <a:lnTo>
                  <a:pt x="978" y="904"/>
                </a:lnTo>
                <a:lnTo>
                  <a:pt x="978" y="1378"/>
                </a:lnTo>
                <a:close/>
                <a:moveTo>
                  <a:pt x="0" y="0"/>
                </a:moveTo>
                <a:lnTo>
                  <a:pt x="570" y="0"/>
                </a:lnTo>
                <a:lnTo>
                  <a:pt x="1141" y="0"/>
                </a:lnTo>
                <a:lnTo>
                  <a:pt x="1711" y="0"/>
                </a:lnTo>
                <a:lnTo>
                  <a:pt x="2281" y="0"/>
                </a:lnTo>
                <a:lnTo>
                  <a:pt x="2281" y="571"/>
                </a:lnTo>
                <a:lnTo>
                  <a:pt x="2281" y="1141"/>
                </a:lnTo>
                <a:lnTo>
                  <a:pt x="2281" y="1712"/>
                </a:lnTo>
                <a:lnTo>
                  <a:pt x="2281" y="2282"/>
                </a:lnTo>
                <a:lnTo>
                  <a:pt x="1711" y="2282"/>
                </a:lnTo>
                <a:lnTo>
                  <a:pt x="1141" y="2282"/>
                </a:lnTo>
                <a:lnTo>
                  <a:pt x="570" y="2282"/>
                </a:lnTo>
                <a:lnTo>
                  <a:pt x="0" y="2282"/>
                </a:lnTo>
                <a:lnTo>
                  <a:pt x="0" y="1712"/>
                </a:lnTo>
                <a:lnTo>
                  <a:pt x="0" y="1141"/>
                </a:lnTo>
                <a:lnTo>
                  <a:pt x="0" y="571"/>
                </a:lnTo>
                <a:lnTo>
                  <a:pt x="0"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1" name="Freeform 6">
            <a:hlinkClick r:id="rId6" tooltip="Instagram"/>
            <a:extLst>
              <a:ext uri="{C183D7F6-B498-43B3-948B-1728B52AA6E4}">
                <adec:decorative xmlns:adec="http://schemas.microsoft.com/office/drawing/2017/decorative" val="1"/>
              </a:ext>
            </a:extLst>
          </p:cNvPr>
          <p:cNvSpPr>
            <a:spLocks noChangeAspect="1" noEditPoints="1"/>
          </p:cNvSpPr>
          <p:nvPr userDrawn="1"/>
        </p:nvSpPr>
        <p:spPr bwMode="auto">
          <a:xfrm>
            <a:off x="5591849" y="5012630"/>
            <a:ext cx="288127" cy="288000"/>
          </a:xfrm>
          <a:custGeom>
            <a:avLst/>
            <a:gdLst>
              <a:gd name="T0" fmla="*/ 1535 w 2270"/>
              <a:gd name="T1" fmla="*/ 570 h 2269"/>
              <a:gd name="T2" fmla="*/ 1648 w 2270"/>
              <a:gd name="T3" fmla="*/ 640 h 2269"/>
              <a:gd name="T4" fmla="*/ 1711 w 2270"/>
              <a:gd name="T5" fmla="*/ 779 h 2269"/>
              <a:gd name="T6" fmla="*/ 1720 w 2270"/>
              <a:gd name="T7" fmla="*/ 1374 h 2269"/>
              <a:gd name="T8" fmla="*/ 1676 w 2270"/>
              <a:gd name="T9" fmla="*/ 1591 h 2269"/>
              <a:gd name="T10" fmla="*/ 1580 w 2270"/>
              <a:gd name="T11" fmla="*/ 1682 h 2269"/>
              <a:gd name="T12" fmla="*/ 1374 w 2270"/>
              <a:gd name="T13" fmla="*/ 1719 h 2269"/>
              <a:gd name="T14" fmla="*/ 763 w 2270"/>
              <a:gd name="T15" fmla="*/ 1707 h 2269"/>
              <a:gd name="T16" fmla="*/ 641 w 2270"/>
              <a:gd name="T17" fmla="*/ 1648 h 2269"/>
              <a:gd name="T18" fmla="*/ 566 w 2270"/>
              <a:gd name="T19" fmla="*/ 1522 h 2269"/>
              <a:gd name="T20" fmla="*/ 548 w 2270"/>
              <a:gd name="T21" fmla="*/ 979 h 2269"/>
              <a:gd name="T22" fmla="*/ 583 w 2270"/>
              <a:gd name="T23" fmla="*/ 701 h 2269"/>
              <a:gd name="T24" fmla="*/ 669 w 2270"/>
              <a:gd name="T25" fmla="*/ 599 h 2269"/>
              <a:gd name="T26" fmla="*/ 833 w 2270"/>
              <a:gd name="T27" fmla="*/ 553 h 2269"/>
              <a:gd name="T28" fmla="*/ 813 w 2270"/>
              <a:gd name="T29" fmla="*/ 425 h 2269"/>
              <a:gd name="T30" fmla="*/ 617 w 2270"/>
              <a:gd name="T31" fmla="*/ 481 h 2269"/>
              <a:gd name="T32" fmla="*/ 480 w 2270"/>
              <a:gd name="T33" fmla="*/ 616 h 2269"/>
              <a:gd name="T34" fmla="*/ 423 w 2270"/>
              <a:gd name="T35" fmla="*/ 840 h 2269"/>
              <a:gd name="T36" fmla="*/ 431 w 2270"/>
              <a:gd name="T37" fmla="*/ 1506 h 2269"/>
              <a:gd name="T38" fmla="*/ 500 w 2270"/>
              <a:gd name="T39" fmla="*/ 1685 h 2269"/>
              <a:gd name="T40" fmla="*/ 633 w 2270"/>
              <a:gd name="T41" fmla="*/ 1798 h 2269"/>
              <a:gd name="T42" fmla="*/ 891 w 2270"/>
              <a:gd name="T43" fmla="*/ 1848 h 2269"/>
              <a:gd name="T44" fmla="*/ 1528 w 2270"/>
              <a:gd name="T45" fmla="*/ 1834 h 2269"/>
              <a:gd name="T46" fmla="*/ 1692 w 2270"/>
              <a:gd name="T47" fmla="*/ 1763 h 2269"/>
              <a:gd name="T48" fmla="*/ 1813 w 2270"/>
              <a:gd name="T49" fmla="*/ 1603 h 2269"/>
              <a:gd name="T50" fmla="*/ 1851 w 2270"/>
              <a:gd name="T51" fmla="*/ 1252 h 2269"/>
              <a:gd name="T52" fmla="*/ 1828 w 2270"/>
              <a:gd name="T53" fmla="*/ 711 h 2269"/>
              <a:gd name="T54" fmla="*/ 1752 w 2270"/>
              <a:gd name="T55" fmla="*/ 562 h 2269"/>
              <a:gd name="T56" fmla="*/ 1586 w 2270"/>
              <a:gd name="T57" fmla="*/ 451 h 2269"/>
              <a:gd name="T58" fmla="*/ 1135 w 2270"/>
              <a:gd name="T59" fmla="*/ 419 h 2269"/>
              <a:gd name="T60" fmla="*/ 945 w 2270"/>
              <a:gd name="T61" fmla="*/ 820 h 2269"/>
              <a:gd name="T62" fmla="*/ 804 w 2270"/>
              <a:gd name="T63" fmla="*/ 975 h 2269"/>
              <a:gd name="T64" fmla="*/ 770 w 2270"/>
              <a:gd name="T65" fmla="*/ 1173 h 2269"/>
              <a:gd name="T66" fmla="*/ 852 w 2270"/>
              <a:gd name="T67" fmla="*/ 1369 h 2269"/>
              <a:gd name="T68" fmla="*/ 1026 w 2270"/>
              <a:gd name="T69" fmla="*/ 1486 h 2269"/>
              <a:gd name="T70" fmla="*/ 1227 w 2270"/>
              <a:gd name="T71" fmla="*/ 1491 h 2269"/>
              <a:gd name="T72" fmla="*/ 1407 w 2270"/>
              <a:gd name="T73" fmla="*/ 1382 h 2269"/>
              <a:gd name="T74" fmla="*/ 1495 w 2270"/>
              <a:gd name="T75" fmla="*/ 1209 h 2269"/>
              <a:gd name="T76" fmla="*/ 1473 w 2270"/>
              <a:gd name="T77" fmla="*/ 991 h 2269"/>
              <a:gd name="T78" fmla="*/ 1340 w 2270"/>
              <a:gd name="T79" fmla="*/ 830 h 2269"/>
              <a:gd name="T80" fmla="*/ 1154 w 2270"/>
              <a:gd name="T81" fmla="*/ 768 h 2269"/>
              <a:gd name="T82" fmla="*/ 1021 w 2270"/>
              <a:gd name="T83" fmla="*/ 1345 h 2269"/>
              <a:gd name="T84" fmla="*/ 925 w 2270"/>
              <a:gd name="T85" fmla="*/ 1249 h 2269"/>
              <a:gd name="T86" fmla="*/ 898 w 2270"/>
              <a:gd name="T87" fmla="*/ 1110 h 2269"/>
              <a:gd name="T88" fmla="*/ 951 w 2270"/>
              <a:gd name="T89" fmla="*/ 983 h 2269"/>
              <a:gd name="T90" fmla="*/ 1064 w 2270"/>
              <a:gd name="T91" fmla="*/ 907 h 2269"/>
              <a:gd name="T92" fmla="*/ 1206 w 2270"/>
              <a:gd name="T93" fmla="*/ 907 h 2269"/>
              <a:gd name="T94" fmla="*/ 1319 w 2270"/>
              <a:gd name="T95" fmla="*/ 983 h 2269"/>
              <a:gd name="T96" fmla="*/ 1372 w 2270"/>
              <a:gd name="T97" fmla="*/ 1110 h 2269"/>
              <a:gd name="T98" fmla="*/ 1344 w 2270"/>
              <a:gd name="T99" fmla="*/ 1249 h 2269"/>
              <a:gd name="T100" fmla="*/ 1249 w 2270"/>
              <a:gd name="T101" fmla="*/ 1345 h 2269"/>
              <a:gd name="T102" fmla="*/ 1431 w 2270"/>
              <a:gd name="T103" fmla="*/ 744 h 2269"/>
              <a:gd name="T104" fmla="*/ 1483 w 2270"/>
              <a:gd name="T105" fmla="*/ 674 h 2269"/>
              <a:gd name="T106" fmla="*/ 1574 w 2270"/>
              <a:gd name="T107" fmla="*/ 689 h 2269"/>
              <a:gd name="T108" fmla="*/ 1598 w 2270"/>
              <a:gd name="T109" fmla="*/ 778 h 2269"/>
              <a:gd name="T110" fmla="*/ 1534 w 2270"/>
              <a:gd name="T111" fmla="*/ 837 h 2269"/>
              <a:gd name="T112" fmla="*/ 1450 w 2270"/>
              <a:gd name="T113" fmla="*/ 807 h 2269"/>
              <a:gd name="T114" fmla="*/ 2270 w 2270"/>
              <a:gd name="T115" fmla="*/ 0 h 2269"/>
              <a:gd name="T116" fmla="*/ 0 w 2270"/>
              <a:gd name="T117" fmla="*/ 0 h 2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70" h="2269">
                <a:moveTo>
                  <a:pt x="1135" y="548"/>
                </a:moveTo>
                <a:lnTo>
                  <a:pt x="1250" y="548"/>
                </a:lnTo>
                <a:lnTo>
                  <a:pt x="1290" y="549"/>
                </a:lnTo>
                <a:lnTo>
                  <a:pt x="1323" y="549"/>
                </a:lnTo>
                <a:lnTo>
                  <a:pt x="1374" y="550"/>
                </a:lnTo>
                <a:lnTo>
                  <a:pt x="1424" y="552"/>
                </a:lnTo>
                <a:lnTo>
                  <a:pt x="1448" y="554"/>
                </a:lnTo>
                <a:lnTo>
                  <a:pt x="1470" y="556"/>
                </a:lnTo>
                <a:lnTo>
                  <a:pt x="1490" y="559"/>
                </a:lnTo>
                <a:lnTo>
                  <a:pt x="1507" y="562"/>
                </a:lnTo>
                <a:lnTo>
                  <a:pt x="1522" y="566"/>
                </a:lnTo>
                <a:lnTo>
                  <a:pt x="1535" y="570"/>
                </a:lnTo>
                <a:lnTo>
                  <a:pt x="1546" y="573"/>
                </a:lnTo>
                <a:lnTo>
                  <a:pt x="1557" y="577"/>
                </a:lnTo>
                <a:lnTo>
                  <a:pt x="1569" y="582"/>
                </a:lnTo>
                <a:lnTo>
                  <a:pt x="1580" y="587"/>
                </a:lnTo>
                <a:lnTo>
                  <a:pt x="1591" y="593"/>
                </a:lnTo>
                <a:lnTo>
                  <a:pt x="1601" y="599"/>
                </a:lnTo>
                <a:lnTo>
                  <a:pt x="1611" y="606"/>
                </a:lnTo>
                <a:lnTo>
                  <a:pt x="1620" y="613"/>
                </a:lnTo>
                <a:lnTo>
                  <a:pt x="1625" y="617"/>
                </a:lnTo>
                <a:lnTo>
                  <a:pt x="1629" y="622"/>
                </a:lnTo>
                <a:lnTo>
                  <a:pt x="1639" y="631"/>
                </a:lnTo>
                <a:lnTo>
                  <a:pt x="1648" y="640"/>
                </a:lnTo>
                <a:lnTo>
                  <a:pt x="1656" y="649"/>
                </a:lnTo>
                <a:lnTo>
                  <a:pt x="1663" y="659"/>
                </a:lnTo>
                <a:lnTo>
                  <a:pt x="1670" y="668"/>
                </a:lnTo>
                <a:lnTo>
                  <a:pt x="1676" y="679"/>
                </a:lnTo>
                <a:lnTo>
                  <a:pt x="1682" y="689"/>
                </a:lnTo>
                <a:lnTo>
                  <a:pt x="1687" y="701"/>
                </a:lnTo>
                <a:lnTo>
                  <a:pt x="1692" y="713"/>
                </a:lnTo>
                <a:lnTo>
                  <a:pt x="1696" y="723"/>
                </a:lnTo>
                <a:lnTo>
                  <a:pt x="1700" y="734"/>
                </a:lnTo>
                <a:lnTo>
                  <a:pt x="1703" y="747"/>
                </a:lnTo>
                <a:lnTo>
                  <a:pt x="1708" y="762"/>
                </a:lnTo>
                <a:lnTo>
                  <a:pt x="1711" y="779"/>
                </a:lnTo>
                <a:lnTo>
                  <a:pt x="1714" y="799"/>
                </a:lnTo>
                <a:lnTo>
                  <a:pt x="1716" y="821"/>
                </a:lnTo>
                <a:lnTo>
                  <a:pt x="1717" y="833"/>
                </a:lnTo>
                <a:lnTo>
                  <a:pt x="1718" y="845"/>
                </a:lnTo>
                <a:lnTo>
                  <a:pt x="1720" y="896"/>
                </a:lnTo>
                <a:lnTo>
                  <a:pt x="1721" y="947"/>
                </a:lnTo>
                <a:lnTo>
                  <a:pt x="1722" y="1019"/>
                </a:lnTo>
                <a:lnTo>
                  <a:pt x="1722" y="1134"/>
                </a:lnTo>
                <a:lnTo>
                  <a:pt x="1722" y="1250"/>
                </a:lnTo>
                <a:lnTo>
                  <a:pt x="1722" y="1291"/>
                </a:lnTo>
                <a:lnTo>
                  <a:pt x="1721" y="1323"/>
                </a:lnTo>
                <a:lnTo>
                  <a:pt x="1720" y="1374"/>
                </a:lnTo>
                <a:lnTo>
                  <a:pt x="1718" y="1424"/>
                </a:lnTo>
                <a:lnTo>
                  <a:pt x="1716" y="1449"/>
                </a:lnTo>
                <a:lnTo>
                  <a:pt x="1714" y="1471"/>
                </a:lnTo>
                <a:lnTo>
                  <a:pt x="1711" y="1490"/>
                </a:lnTo>
                <a:lnTo>
                  <a:pt x="1708" y="1507"/>
                </a:lnTo>
                <a:lnTo>
                  <a:pt x="1703" y="1522"/>
                </a:lnTo>
                <a:lnTo>
                  <a:pt x="1700" y="1535"/>
                </a:lnTo>
                <a:lnTo>
                  <a:pt x="1696" y="1547"/>
                </a:lnTo>
                <a:lnTo>
                  <a:pt x="1692" y="1557"/>
                </a:lnTo>
                <a:lnTo>
                  <a:pt x="1687" y="1569"/>
                </a:lnTo>
                <a:lnTo>
                  <a:pt x="1682" y="1580"/>
                </a:lnTo>
                <a:lnTo>
                  <a:pt x="1676" y="1591"/>
                </a:lnTo>
                <a:lnTo>
                  <a:pt x="1670" y="1601"/>
                </a:lnTo>
                <a:lnTo>
                  <a:pt x="1663" y="1611"/>
                </a:lnTo>
                <a:lnTo>
                  <a:pt x="1656" y="1620"/>
                </a:lnTo>
                <a:lnTo>
                  <a:pt x="1652" y="1625"/>
                </a:lnTo>
                <a:lnTo>
                  <a:pt x="1648" y="1630"/>
                </a:lnTo>
                <a:lnTo>
                  <a:pt x="1639" y="1639"/>
                </a:lnTo>
                <a:lnTo>
                  <a:pt x="1629" y="1648"/>
                </a:lnTo>
                <a:lnTo>
                  <a:pt x="1620" y="1656"/>
                </a:lnTo>
                <a:lnTo>
                  <a:pt x="1611" y="1663"/>
                </a:lnTo>
                <a:lnTo>
                  <a:pt x="1601" y="1670"/>
                </a:lnTo>
                <a:lnTo>
                  <a:pt x="1591" y="1676"/>
                </a:lnTo>
                <a:lnTo>
                  <a:pt x="1580" y="1682"/>
                </a:lnTo>
                <a:lnTo>
                  <a:pt x="1569" y="1687"/>
                </a:lnTo>
                <a:lnTo>
                  <a:pt x="1557" y="1692"/>
                </a:lnTo>
                <a:lnTo>
                  <a:pt x="1546" y="1696"/>
                </a:lnTo>
                <a:lnTo>
                  <a:pt x="1535" y="1700"/>
                </a:lnTo>
                <a:lnTo>
                  <a:pt x="1522" y="1704"/>
                </a:lnTo>
                <a:lnTo>
                  <a:pt x="1507" y="1707"/>
                </a:lnTo>
                <a:lnTo>
                  <a:pt x="1490" y="1710"/>
                </a:lnTo>
                <a:lnTo>
                  <a:pt x="1470" y="1713"/>
                </a:lnTo>
                <a:lnTo>
                  <a:pt x="1448" y="1716"/>
                </a:lnTo>
                <a:lnTo>
                  <a:pt x="1437" y="1716"/>
                </a:lnTo>
                <a:lnTo>
                  <a:pt x="1424" y="1717"/>
                </a:lnTo>
                <a:lnTo>
                  <a:pt x="1374" y="1719"/>
                </a:lnTo>
                <a:lnTo>
                  <a:pt x="1323" y="1720"/>
                </a:lnTo>
                <a:lnTo>
                  <a:pt x="1250" y="1721"/>
                </a:lnTo>
                <a:lnTo>
                  <a:pt x="1135" y="1721"/>
                </a:lnTo>
                <a:lnTo>
                  <a:pt x="1020" y="1721"/>
                </a:lnTo>
                <a:lnTo>
                  <a:pt x="980" y="1721"/>
                </a:lnTo>
                <a:lnTo>
                  <a:pt x="947" y="1720"/>
                </a:lnTo>
                <a:lnTo>
                  <a:pt x="896" y="1719"/>
                </a:lnTo>
                <a:lnTo>
                  <a:pt x="846" y="1717"/>
                </a:lnTo>
                <a:lnTo>
                  <a:pt x="821" y="1716"/>
                </a:lnTo>
                <a:lnTo>
                  <a:pt x="800" y="1713"/>
                </a:lnTo>
                <a:lnTo>
                  <a:pt x="780" y="1710"/>
                </a:lnTo>
                <a:lnTo>
                  <a:pt x="763" y="1707"/>
                </a:lnTo>
                <a:lnTo>
                  <a:pt x="748" y="1704"/>
                </a:lnTo>
                <a:lnTo>
                  <a:pt x="735" y="1700"/>
                </a:lnTo>
                <a:lnTo>
                  <a:pt x="723" y="1696"/>
                </a:lnTo>
                <a:lnTo>
                  <a:pt x="713" y="1692"/>
                </a:lnTo>
                <a:lnTo>
                  <a:pt x="701" y="1687"/>
                </a:lnTo>
                <a:lnTo>
                  <a:pt x="690" y="1682"/>
                </a:lnTo>
                <a:lnTo>
                  <a:pt x="679" y="1676"/>
                </a:lnTo>
                <a:lnTo>
                  <a:pt x="669" y="1670"/>
                </a:lnTo>
                <a:lnTo>
                  <a:pt x="659" y="1664"/>
                </a:lnTo>
                <a:lnTo>
                  <a:pt x="650" y="1656"/>
                </a:lnTo>
                <a:lnTo>
                  <a:pt x="645" y="1652"/>
                </a:lnTo>
                <a:lnTo>
                  <a:pt x="641" y="1648"/>
                </a:lnTo>
                <a:lnTo>
                  <a:pt x="631" y="1639"/>
                </a:lnTo>
                <a:lnTo>
                  <a:pt x="622" y="1630"/>
                </a:lnTo>
                <a:lnTo>
                  <a:pt x="614" y="1620"/>
                </a:lnTo>
                <a:lnTo>
                  <a:pt x="607" y="1611"/>
                </a:lnTo>
                <a:lnTo>
                  <a:pt x="600" y="1601"/>
                </a:lnTo>
                <a:lnTo>
                  <a:pt x="594" y="1591"/>
                </a:lnTo>
                <a:lnTo>
                  <a:pt x="588" y="1580"/>
                </a:lnTo>
                <a:lnTo>
                  <a:pt x="583" y="1569"/>
                </a:lnTo>
                <a:lnTo>
                  <a:pt x="578" y="1557"/>
                </a:lnTo>
                <a:lnTo>
                  <a:pt x="574" y="1547"/>
                </a:lnTo>
                <a:lnTo>
                  <a:pt x="570" y="1535"/>
                </a:lnTo>
                <a:lnTo>
                  <a:pt x="566" y="1522"/>
                </a:lnTo>
                <a:lnTo>
                  <a:pt x="562" y="1507"/>
                </a:lnTo>
                <a:lnTo>
                  <a:pt x="559" y="1490"/>
                </a:lnTo>
                <a:lnTo>
                  <a:pt x="556" y="1471"/>
                </a:lnTo>
                <a:lnTo>
                  <a:pt x="554" y="1449"/>
                </a:lnTo>
                <a:lnTo>
                  <a:pt x="553" y="1437"/>
                </a:lnTo>
                <a:lnTo>
                  <a:pt x="552" y="1424"/>
                </a:lnTo>
                <a:lnTo>
                  <a:pt x="550" y="1374"/>
                </a:lnTo>
                <a:lnTo>
                  <a:pt x="549" y="1323"/>
                </a:lnTo>
                <a:lnTo>
                  <a:pt x="548" y="1250"/>
                </a:lnTo>
                <a:lnTo>
                  <a:pt x="548" y="1134"/>
                </a:lnTo>
                <a:lnTo>
                  <a:pt x="548" y="1019"/>
                </a:lnTo>
                <a:lnTo>
                  <a:pt x="548" y="979"/>
                </a:lnTo>
                <a:lnTo>
                  <a:pt x="549" y="947"/>
                </a:lnTo>
                <a:lnTo>
                  <a:pt x="550" y="896"/>
                </a:lnTo>
                <a:lnTo>
                  <a:pt x="552" y="845"/>
                </a:lnTo>
                <a:lnTo>
                  <a:pt x="554" y="821"/>
                </a:lnTo>
                <a:lnTo>
                  <a:pt x="556" y="799"/>
                </a:lnTo>
                <a:lnTo>
                  <a:pt x="559" y="779"/>
                </a:lnTo>
                <a:lnTo>
                  <a:pt x="562" y="762"/>
                </a:lnTo>
                <a:lnTo>
                  <a:pt x="566" y="747"/>
                </a:lnTo>
                <a:lnTo>
                  <a:pt x="570" y="734"/>
                </a:lnTo>
                <a:lnTo>
                  <a:pt x="574" y="723"/>
                </a:lnTo>
                <a:lnTo>
                  <a:pt x="578" y="713"/>
                </a:lnTo>
                <a:lnTo>
                  <a:pt x="583" y="701"/>
                </a:lnTo>
                <a:lnTo>
                  <a:pt x="588" y="689"/>
                </a:lnTo>
                <a:lnTo>
                  <a:pt x="594" y="679"/>
                </a:lnTo>
                <a:lnTo>
                  <a:pt x="600" y="668"/>
                </a:lnTo>
                <a:lnTo>
                  <a:pt x="607" y="659"/>
                </a:lnTo>
                <a:lnTo>
                  <a:pt x="614" y="649"/>
                </a:lnTo>
                <a:lnTo>
                  <a:pt x="618" y="645"/>
                </a:lnTo>
                <a:lnTo>
                  <a:pt x="622" y="640"/>
                </a:lnTo>
                <a:lnTo>
                  <a:pt x="631" y="631"/>
                </a:lnTo>
                <a:lnTo>
                  <a:pt x="641" y="622"/>
                </a:lnTo>
                <a:lnTo>
                  <a:pt x="650" y="613"/>
                </a:lnTo>
                <a:lnTo>
                  <a:pt x="659" y="606"/>
                </a:lnTo>
                <a:lnTo>
                  <a:pt x="669" y="599"/>
                </a:lnTo>
                <a:lnTo>
                  <a:pt x="679" y="593"/>
                </a:lnTo>
                <a:lnTo>
                  <a:pt x="690" y="587"/>
                </a:lnTo>
                <a:lnTo>
                  <a:pt x="701" y="582"/>
                </a:lnTo>
                <a:lnTo>
                  <a:pt x="713" y="577"/>
                </a:lnTo>
                <a:lnTo>
                  <a:pt x="723" y="573"/>
                </a:lnTo>
                <a:lnTo>
                  <a:pt x="735" y="570"/>
                </a:lnTo>
                <a:lnTo>
                  <a:pt x="748" y="566"/>
                </a:lnTo>
                <a:lnTo>
                  <a:pt x="763" y="562"/>
                </a:lnTo>
                <a:lnTo>
                  <a:pt x="780" y="559"/>
                </a:lnTo>
                <a:lnTo>
                  <a:pt x="800" y="556"/>
                </a:lnTo>
                <a:lnTo>
                  <a:pt x="821" y="554"/>
                </a:lnTo>
                <a:lnTo>
                  <a:pt x="833" y="553"/>
                </a:lnTo>
                <a:lnTo>
                  <a:pt x="846" y="552"/>
                </a:lnTo>
                <a:lnTo>
                  <a:pt x="896" y="550"/>
                </a:lnTo>
                <a:lnTo>
                  <a:pt x="947" y="549"/>
                </a:lnTo>
                <a:lnTo>
                  <a:pt x="1020" y="548"/>
                </a:lnTo>
                <a:lnTo>
                  <a:pt x="1135" y="548"/>
                </a:lnTo>
                <a:close/>
                <a:moveTo>
                  <a:pt x="1135" y="419"/>
                </a:moveTo>
                <a:lnTo>
                  <a:pt x="1018" y="420"/>
                </a:lnTo>
                <a:lnTo>
                  <a:pt x="977" y="420"/>
                </a:lnTo>
                <a:lnTo>
                  <a:pt x="943" y="420"/>
                </a:lnTo>
                <a:lnTo>
                  <a:pt x="891" y="422"/>
                </a:lnTo>
                <a:lnTo>
                  <a:pt x="840" y="424"/>
                </a:lnTo>
                <a:lnTo>
                  <a:pt x="813" y="425"/>
                </a:lnTo>
                <a:lnTo>
                  <a:pt x="787" y="428"/>
                </a:lnTo>
                <a:lnTo>
                  <a:pt x="764" y="431"/>
                </a:lnTo>
                <a:lnTo>
                  <a:pt x="742" y="435"/>
                </a:lnTo>
                <a:lnTo>
                  <a:pt x="722" y="440"/>
                </a:lnTo>
                <a:lnTo>
                  <a:pt x="712" y="442"/>
                </a:lnTo>
                <a:lnTo>
                  <a:pt x="702" y="445"/>
                </a:lnTo>
                <a:lnTo>
                  <a:pt x="684" y="451"/>
                </a:lnTo>
                <a:lnTo>
                  <a:pt x="667" y="457"/>
                </a:lnTo>
                <a:lnTo>
                  <a:pt x="649" y="464"/>
                </a:lnTo>
                <a:lnTo>
                  <a:pt x="633" y="472"/>
                </a:lnTo>
                <a:lnTo>
                  <a:pt x="625" y="476"/>
                </a:lnTo>
                <a:lnTo>
                  <a:pt x="617" y="481"/>
                </a:lnTo>
                <a:lnTo>
                  <a:pt x="601" y="490"/>
                </a:lnTo>
                <a:lnTo>
                  <a:pt x="585" y="501"/>
                </a:lnTo>
                <a:lnTo>
                  <a:pt x="578" y="506"/>
                </a:lnTo>
                <a:lnTo>
                  <a:pt x="570" y="512"/>
                </a:lnTo>
                <a:lnTo>
                  <a:pt x="554" y="525"/>
                </a:lnTo>
                <a:lnTo>
                  <a:pt x="539" y="539"/>
                </a:lnTo>
                <a:lnTo>
                  <a:pt x="525" y="554"/>
                </a:lnTo>
                <a:lnTo>
                  <a:pt x="512" y="569"/>
                </a:lnTo>
                <a:lnTo>
                  <a:pt x="500" y="585"/>
                </a:lnTo>
                <a:lnTo>
                  <a:pt x="495" y="592"/>
                </a:lnTo>
                <a:lnTo>
                  <a:pt x="490" y="600"/>
                </a:lnTo>
                <a:lnTo>
                  <a:pt x="480" y="616"/>
                </a:lnTo>
                <a:lnTo>
                  <a:pt x="472" y="632"/>
                </a:lnTo>
                <a:lnTo>
                  <a:pt x="464" y="649"/>
                </a:lnTo>
                <a:lnTo>
                  <a:pt x="457" y="666"/>
                </a:lnTo>
                <a:lnTo>
                  <a:pt x="450" y="683"/>
                </a:lnTo>
                <a:lnTo>
                  <a:pt x="445" y="702"/>
                </a:lnTo>
                <a:lnTo>
                  <a:pt x="439" y="721"/>
                </a:lnTo>
                <a:lnTo>
                  <a:pt x="437" y="731"/>
                </a:lnTo>
                <a:lnTo>
                  <a:pt x="435" y="741"/>
                </a:lnTo>
                <a:lnTo>
                  <a:pt x="431" y="763"/>
                </a:lnTo>
                <a:lnTo>
                  <a:pt x="428" y="787"/>
                </a:lnTo>
                <a:lnTo>
                  <a:pt x="425" y="812"/>
                </a:lnTo>
                <a:lnTo>
                  <a:pt x="423" y="840"/>
                </a:lnTo>
                <a:lnTo>
                  <a:pt x="421" y="890"/>
                </a:lnTo>
                <a:lnTo>
                  <a:pt x="420" y="943"/>
                </a:lnTo>
                <a:lnTo>
                  <a:pt x="419" y="1017"/>
                </a:lnTo>
                <a:lnTo>
                  <a:pt x="419" y="1134"/>
                </a:lnTo>
                <a:lnTo>
                  <a:pt x="419" y="1252"/>
                </a:lnTo>
                <a:lnTo>
                  <a:pt x="420" y="1294"/>
                </a:lnTo>
                <a:lnTo>
                  <a:pt x="420" y="1327"/>
                </a:lnTo>
                <a:lnTo>
                  <a:pt x="421" y="1379"/>
                </a:lnTo>
                <a:lnTo>
                  <a:pt x="423" y="1430"/>
                </a:lnTo>
                <a:lnTo>
                  <a:pt x="425" y="1457"/>
                </a:lnTo>
                <a:lnTo>
                  <a:pt x="428" y="1483"/>
                </a:lnTo>
                <a:lnTo>
                  <a:pt x="431" y="1506"/>
                </a:lnTo>
                <a:lnTo>
                  <a:pt x="435" y="1528"/>
                </a:lnTo>
                <a:lnTo>
                  <a:pt x="439" y="1549"/>
                </a:lnTo>
                <a:lnTo>
                  <a:pt x="442" y="1558"/>
                </a:lnTo>
                <a:lnTo>
                  <a:pt x="445" y="1568"/>
                </a:lnTo>
                <a:lnTo>
                  <a:pt x="450" y="1586"/>
                </a:lnTo>
                <a:lnTo>
                  <a:pt x="457" y="1603"/>
                </a:lnTo>
                <a:lnTo>
                  <a:pt x="464" y="1621"/>
                </a:lnTo>
                <a:lnTo>
                  <a:pt x="472" y="1637"/>
                </a:lnTo>
                <a:lnTo>
                  <a:pt x="476" y="1646"/>
                </a:lnTo>
                <a:lnTo>
                  <a:pt x="480" y="1654"/>
                </a:lnTo>
                <a:lnTo>
                  <a:pt x="490" y="1670"/>
                </a:lnTo>
                <a:lnTo>
                  <a:pt x="500" y="1685"/>
                </a:lnTo>
                <a:lnTo>
                  <a:pt x="506" y="1693"/>
                </a:lnTo>
                <a:lnTo>
                  <a:pt x="512" y="1700"/>
                </a:lnTo>
                <a:lnTo>
                  <a:pt x="518" y="1708"/>
                </a:lnTo>
                <a:lnTo>
                  <a:pt x="525" y="1715"/>
                </a:lnTo>
                <a:lnTo>
                  <a:pt x="539" y="1730"/>
                </a:lnTo>
                <a:lnTo>
                  <a:pt x="554" y="1744"/>
                </a:lnTo>
                <a:lnTo>
                  <a:pt x="570" y="1757"/>
                </a:lnTo>
                <a:lnTo>
                  <a:pt x="585" y="1769"/>
                </a:lnTo>
                <a:lnTo>
                  <a:pt x="593" y="1774"/>
                </a:lnTo>
                <a:lnTo>
                  <a:pt x="601" y="1779"/>
                </a:lnTo>
                <a:lnTo>
                  <a:pt x="617" y="1789"/>
                </a:lnTo>
                <a:lnTo>
                  <a:pt x="633" y="1798"/>
                </a:lnTo>
                <a:lnTo>
                  <a:pt x="649" y="1805"/>
                </a:lnTo>
                <a:lnTo>
                  <a:pt x="667" y="1813"/>
                </a:lnTo>
                <a:lnTo>
                  <a:pt x="684" y="1819"/>
                </a:lnTo>
                <a:lnTo>
                  <a:pt x="702" y="1825"/>
                </a:lnTo>
                <a:lnTo>
                  <a:pt x="722" y="1830"/>
                </a:lnTo>
                <a:lnTo>
                  <a:pt x="732" y="1832"/>
                </a:lnTo>
                <a:lnTo>
                  <a:pt x="742" y="1834"/>
                </a:lnTo>
                <a:lnTo>
                  <a:pt x="764" y="1838"/>
                </a:lnTo>
                <a:lnTo>
                  <a:pt x="787" y="1842"/>
                </a:lnTo>
                <a:lnTo>
                  <a:pt x="813" y="1844"/>
                </a:lnTo>
                <a:lnTo>
                  <a:pt x="840" y="1846"/>
                </a:lnTo>
                <a:lnTo>
                  <a:pt x="891" y="1848"/>
                </a:lnTo>
                <a:lnTo>
                  <a:pt x="943" y="1849"/>
                </a:lnTo>
                <a:lnTo>
                  <a:pt x="1018" y="1850"/>
                </a:lnTo>
                <a:lnTo>
                  <a:pt x="1135" y="1850"/>
                </a:lnTo>
                <a:lnTo>
                  <a:pt x="1252" y="1850"/>
                </a:lnTo>
                <a:lnTo>
                  <a:pt x="1293" y="1850"/>
                </a:lnTo>
                <a:lnTo>
                  <a:pt x="1327" y="1849"/>
                </a:lnTo>
                <a:lnTo>
                  <a:pt x="1379" y="1848"/>
                </a:lnTo>
                <a:lnTo>
                  <a:pt x="1430" y="1846"/>
                </a:lnTo>
                <a:lnTo>
                  <a:pt x="1457" y="1844"/>
                </a:lnTo>
                <a:lnTo>
                  <a:pt x="1483" y="1842"/>
                </a:lnTo>
                <a:lnTo>
                  <a:pt x="1506" y="1838"/>
                </a:lnTo>
                <a:lnTo>
                  <a:pt x="1528" y="1834"/>
                </a:lnTo>
                <a:lnTo>
                  <a:pt x="1548" y="1830"/>
                </a:lnTo>
                <a:lnTo>
                  <a:pt x="1558" y="1827"/>
                </a:lnTo>
                <a:lnTo>
                  <a:pt x="1568" y="1825"/>
                </a:lnTo>
                <a:lnTo>
                  <a:pt x="1586" y="1819"/>
                </a:lnTo>
                <a:lnTo>
                  <a:pt x="1603" y="1813"/>
                </a:lnTo>
                <a:lnTo>
                  <a:pt x="1621" y="1805"/>
                </a:lnTo>
                <a:lnTo>
                  <a:pt x="1637" y="1798"/>
                </a:lnTo>
                <a:lnTo>
                  <a:pt x="1645" y="1793"/>
                </a:lnTo>
                <a:lnTo>
                  <a:pt x="1653" y="1789"/>
                </a:lnTo>
                <a:lnTo>
                  <a:pt x="1669" y="1779"/>
                </a:lnTo>
                <a:lnTo>
                  <a:pt x="1685" y="1769"/>
                </a:lnTo>
                <a:lnTo>
                  <a:pt x="1692" y="1763"/>
                </a:lnTo>
                <a:lnTo>
                  <a:pt x="1700" y="1757"/>
                </a:lnTo>
                <a:lnTo>
                  <a:pt x="1716" y="1744"/>
                </a:lnTo>
                <a:lnTo>
                  <a:pt x="1731" y="1730"/>
                </a:lnTo>
                <a:lnTo>
                  <a:pt x="1745" y="1715"/>
                </a:lnTo>
                <a:lnTo>
                  <a:pt x="1758" y="1700"/>
                </a:lnTo>
                <a:lnTo>
                  <a:pt x="1770" y="1685"/>
                </a:lnTo>
                <a:lnTo>
                  <a:pt x="1775" y="1677"/>
                </a:lnTo>
                <a:lnTo>
                  <a:pt x="1780" y="1670"/>
                </a:lnTo>
                <a:lnTo>
                  <a:pt x="1790" y="1654"/>
                </a:lnTo>
                <a:lnTo>
                  <a:pt x="1798" y="1637"/>
                </a:lnTo>
                <a:lnTo>
                  <a:pt x="1806" y="1621"/>
                </a:lnTo>
                <a:lnTo>
                  <a:pt x="1813" y="1603"/>
                </a:lnTo>
                <a:lnTo>
                  <a:pt x="1820" y="1586"/>
                </a:lnTo>
                <a:lnTo>
                  <a:pt x="1825" y="1568"/>
                </a:lnTo>
                <a:lnTo>
                  <a:pt x="1831" y="1549"/>
                </a:lnTo>
                <a:lnTo>
                  <a:pt x="1833" y="1539"/>
                </a:lnTo>
                <a:lnTo>
                  <a:pt x="1835" y="1528"/>
                </a:lnTo>
                <a:lnTo>
                  <a:pt x="1839" y="1506"/>
                </a:lnTo>
                <a:lnTo>
                  <a:pt x="1842" y="1483"/>
                </a:lnTo>
                <a:lnTo>
                  <a:pt x="1845" y="1457"/>
                </a:lnTo>
                <a:lnTo>
                  <a:pt x="1846" y="1430"/>
                </a:lnTo>
                <a:lnTo>
                  <a:pt x="1849" y="1379"/>
                </a:lnTo>
                <a:lnTo>
                  <a:pt x="1850" y="1327"/>
                </a:lnTo>
                <a:lnTo>
                  <a:pt x="1851" y="1252"/>
                </a:lnTo>
                <a:lnTo>
                  <a:pt x="1851" y="1134"/>
                </a:lnTo>
                <a:lnTo>
                  <a:pt x="1851" y="1017"/>
                </a:lnTo>
                <a:lnTo>
                  <a:pt x="1850" y="976"/>
                </a:lnTo>
                <a:lnTo>
                  <a:pt x="1850" y="943"/>
                </a:lnTo>
                <a:lnTo>
                  <a:pt x="1849" y="890"/>
                </a:lnTo>
                <a:lnTo>
                  <a:pt x="1846" y="840"/>
                </a:lnTo>
                <a:lnTo>
                  <a:pt x="1845" y="812"/>
                </a:lnTo>
                <a:lnTo>
                  <a:pt x="1842" y="787"/>
                </a:lnTo>
                <a:lnTo>
                  <a:pt x="1839" y="763"/>
                </a:lnTo>
                <a:lnTo>
                  <a:pt x="1835" y="741"/>
                </a:lnTo>
                <a:lnTo>
                  <a:pt x="1831" y="721"/>
                </a:lnTo>
                <a:lnTo>
                  <a:pt x="1828" y="711"/>
                </a:lnTo>
                <a:lnTo>
                  <a:pt x="1825" y="702"/>
                </a:lnTo>
                <a:lnTo>
                  <a:pt x="1820" y="683"/>
                </a:lnTo>
                <a:lnTo>
                  <a:pt x="1813" y="666"/>
                </a:lnTo>
                <a:lnTo>
                  <a:pt x="1806" y="649"/>
                </a:lnTo>
                <a:lnTo>
                  <a:pt x="1798" y="632"/>
                </a:lnTo>
                <a:lnTo>
                  <a:pt x="1794" y="624"/>
                </a:lnTo>
                <a:lnTo>
                  <a:pt x="1790" y="616"/>
                </a:lnTo>
                <a:lnTo>
                  <a:pt x="1780" y="600"/>
                </a:lnTo>
                <a:lnTo>
                  <a:pt x="1770" y="585"/>
                </a:lnTo>
                <a:lnTo>
                  <a:pt x="1764" y="577"/>
                </a:lnTo>
                <a:lnTo>
                  <a:pt x="1758" y="569"/>
                </a:lnTo>
                <a:lnTo>
                  <a:pt x="1752" y="562"/>
                </a:lnTo>
                <a:lnTo>
                  <a:pt x="1745" y="554"/>
                </a:lnTo>
                <a:lnTo>
                  <a:pt x="1731" y="539"/>
                </a:lnTo>
                <a:lnTo>
                  <a:pt x="1716" y="525"/>
                </a:lnTo>
                <a:lnTo>
                  <a:pt x="1700" y="512"/>
                </a:lnTo>
                <a:lnTo>
                  <a:pt x="1685" y="501"/>
                </a:lnTo>
                <a:lnTo>
                  <a:pt x="1677" y="495"/>
                </a:lnTo>
                <a:lnTo>
                  <a:pt x="1669" y="490"/>
                </a:lnTo>
                <a:lnTo>
                  <a:pt x="1653" y="481"/>
                </a:lnTo>
                <a:lnTo>
                  <a:pt x="1637" y="472"/>
                </a:lnTo>
                <a:lnTo>
                  <a:pt x="1621" y="464"/>
                </a:lnTo>
                <a:lnTo>
                  <a:pt x="1603" y="457"/>
                </a:lnTo>
                <a:lnTo>
                  <a:pt x="1586" y="451"/>
                </a:lnTo>
                <a:lnTo>
                  <a:pt x="1568" y="445"/>
                </a:lnTo>
                <a:lnTo>
                  <a:pt x="1548" y="440"/>
                </a:lnTo>
                <a:lnTo>
                  <a:pt x="1538" y="437"/>
                </a:lnTo>
                <a:lnTo>
                  <a:pt x="1528" y="435"/>
                </a:lnTo>
                <a:lnTo>
                  <a:pt x="1506" y="431"/>
                </a:lnTo>
                <a:lnTo>
                  <a:pt x="1483" y="428"/>
                </a:lnTo>
                <a:lnTo>
                  <a:pt x="1457" y="425"/>
                </a:lnTo>
                <a:lnTo>
                  <a:pt x="1430" y="424"/>
                </a:lnTo>
                <a:lnTo>
                  <a:pt x="1379" y="422"/>
                </a:lnTo>
                <a:lnTo>
                  <a:pt x="1327" y="420"/>
                </a:lnTo>
                <a:lnTo>
                  <a:pt x="1252" y="420"/>
                </a:lnTo>
                <a:lnTo>
                  <a:pt x="1135" y="419"/>
                </a:lnTo>
                <a:close/>
                <a:moveTo>
                  <a:pt x="1135" y="767"/>
                </a:moveTo>
                <a:lnTo>
                  <a:pt x="1116" y="768"/>
                </a:lnTo>
                <a:lnTo>
                  <a:pt x="1097" y="769"/>
                </a:lnTo>
                <a:lnTo>
                  <a:pt x="1079" y="771"/>
                </a:lnTo>
                <a:lnTo>
                  <a:pt x="1061" y="775"/>
                </a:lnTo>
                <a:lnTo>
                  <a:pt x="1043" y="779"/>
                </a:lnTo>
                <a:lnTo>
                  <a:pt x="1026" y="784"/>
                </a:lnTo>
                <a:lnTo>
                  <a:pt x="1009" y="789"/>
                </a:lnTo>
                <a:lnTo>
                  <a:pt x="992" y="796"/>
                </a:lnTo>
                <a:lnTo>
                  <a:pt x="976" y="803"/>
                </a:lnTo>
                <a:lnTo>
                  <a:pt x="960" y="812"/>
                </a:lnTo>
                <a:lnTo>
                  <a:pt x="945" y="820"/>
                </a:lnTo>
                <a:lnTo>
                  <a:pt x="930" y="830"/>
                </a:lnTo>
                <a:lnTo>
                  <a:pt x="915" y="840"/>
                </a:lnTo>
                <a:lnTo>
                  <a:pt x="902" y="851"/>
                </a:lnTo>
                <a:lnTo>
                  <a:pt x="888" y="863"/>
                </a:lnTo>
                <a:lnTo>
                  <a:pt x="875" y="875"/>
                </a:lnTo>
                <a:lnTo>
                  <a:pt x="863" y="887"/>
                </a:lnTo>
                <a:lnTo>
                  <a:pt x="852" y="901"/>
                </a:lnTo>
                <a:lnTo>
                  <a:pt x="841" y="915"/>
                </a:lnTo>
                <a:lnTo>
                  <a:pt x="831" y="929"/>
                </a:lnTo>
                <a:lnTo>
                  <a:pt x="821" y="944"/>
                </a:lnTo>
                <a:lnTo>
                  <a:pt x="812" y="959"/>
                </a:lnTo>
                <a:lnTo>
                  <a:pt x="804" y="975"/>
                </a:lnTo>
                <a:lnTo>
                  <a:pt x="797" y="991"/>
                </a:lnTo>
                <a:lnTo>
                  <a:pt x="790" y="1008"/>
                </a:lnTo>
                <a:lnTo>
                  <a:pt x="784" y="1025"/>
                </a:lnTo>
                <a:lnTo>
                  <a:pt x="779" y="1043"/>
                </a:lnTo>
                <a:lnTo>
                  <a:pt x="777" y="1051"/>
                </a:lnTo>
                <a:lnTo>
                  <a:pt x="775" y="1060"/>
                </a:lnTo>
                <a:lnTo>
                  <a:pt x="772" y="1078"/>
                </a:lnTo>
                <a:lnTo>
                  <a:pt x="770" y="1097"/>
                </a:lnTo>
                <a:lnTo>
                  <a:pt x="768" y="1115"/>
                </a:lnTo>
                <a:lnTo>
                  <a:pt x="768" y="1134"/>
                </a:lnTo>
                <a:lnTo>
                  <a:pt x="768" y="1154"/>
                </a:lnTo>
                <a:lnTo>
                  <a:pt x="770" y="1173"/>
                </a:lnTo>
                <a:lnTo>
                  <a:pt x="772" y="1191"/>
                </a:lnTo>
                <a:lnTo>
                  <a:pt x="775" y="1209"/>
                </a:lnTo>
                <a:lnTo>
                  <a:pt x="779" y="1227"/>
                </a:lnTo>
                <a:lnTo>
                  <a:pt x="784" y="1244"/>
                </a:lnTo>
                <a:lnTo>
                  <a:pt x="790" y="1261"/>
                </a:lnTo>
                <a:lnTo>
                  <a:pt x="797" y="1278"/>
                </a:lnTo>
                <a:lnTo>
                  <a:pt x="804" y="1294"/>
                </a:lnTo>
                <a:lnTo>
                  <a:pt x="812" y="1310"/>
                </a:lnTo>
                <a:lnTo>
                  <a:pt x="821" y="1326"/>
                </a:lnTo>
                <a:lnTo>
                  <a:pt x="831" y="1340"/>
                </a:lnTo>
                <a:lnTo>
                  <a:pt x="841" y="1355"/>
                </a:lnTo>
                <a:lnTo>
                  <a:pt x="852" y="1369"/>
                </a:lnTo>
                <a:lnTo>
                  <a:pt x="863" y="1382"/>
                </a:lnTo>
                <a:lnTo>
                  <a:pt x="875" y="1395"/>
                </a:lnTo>
                <a:lnTo>
                  <a:pt x="888" y="1407"/>
                </a:lnTo>
                <a:lnTo>
                  <a:pt x="902" y="1418"/>
                </a:lnTo>
                <a:lnTo>
                  <a:pt x="915" y="1429"/>
                </a:lnTo>
                <a:lnTo>
                  <a:pt x="930" y="1440"/>
                </a:lnTo>
                <a:lnTo>
                  <a:pt x="945" y="1449"/>
                </a:lnTo>
                <a:lnTo>
                  <a:pt x="960" y="1458"/>
                </a:lnTo>
                <a:lnTo>
                  <a:pt x="976" y="1466"/>
                </a:lnTo>
                <a:lnTo>
                  <a:pt x="992" y="1473"/>
                </a:lnTo>
                <a:lnTo>
                  <a:pt x="1009" y="1480"/>
                </a:lnTo>
                <a:lnTo>
                  <a:pt x="1026" y="1486"/>
                </a:lnTo>
                <a:lnTo>
                  <a:pt x="1043" y="1491"/>
                </a:lnTo>
                <a:lnTo>
                  <a:pt x="1052" y="1493"/>
                </a:lnTo>
                <a:lnTo>
                  <a:pt x="1061" y="1495"/>
                </a:lnTo>
                <a:lnTo>
                  <a:pt x="1079" y="1498"/>
                </a:lnTo>
                <a:lnTo>
                  <a:pt x="1097" y="1500"/>
                </a:lnTo>
                <a:lnTo>
                  <a:pt x="1116" y="1502"/>
                </a:lnTo>
                <a:lnTo>
                  <a:pt x="1135" y="1502"/>
                </a:lnTo>
                <a:lnTo>
                  <a:pt x="1154" y="1502"/>
                </a:lnTo>
                <a:lnTo>
                  <a:pt x="1173" y="1500"/>
                </a:lnTo>
                <a:lnTo>
                  <a:pt x="1191" y="1498"/>
                </a:lnTo>
                <a:lnTo>
                  <a:pt x="1209" y="1495"/>
                </a:lnTo>
                <a:lnTo>
                  <a:pt x="1227" y="1491"/>
                </a:lnTo>
                <a:lnTo>
                  <a:pt x="1244" y="1486"/>
                </a:lnTo>
                <a:lnTo>
                  <a:pt x="1261" y="1480"/>
                </a:lnTo>
                <a:lnTo>
                  <a:pt x="1278" y="1473"/>
                </a:lnTo>
                <a:lnTo>
                  <a:pt x="1294" y="1466"/>
                </a:lnTo>
                <a:lnTo>
                  <a:pt x="1310" y="1458"/>
                </a:lnTo>
                <a:lnTo>
                  <a:pt x="1325" y="1449"/>
                </a:lnTo>
                <a:lnTo>
                  <a:pt x="1340" y="1440"/>
                </a:lnTo>
                <a:lnTo>
                  <a:pt x="1355" y="1429"/>
                </a:lnTo>
                <a:lnTo>
                  <a:pt x="1368" y="1418"/>
                </a:lnTo>
                <a:lnTo>
                  <a:pt x="1382" y="1407"/>
                </a:lnTo>
                <a:lnTo>
                  <a:pt x="1395" y="1395"/>
                </a:lnTo>
                <a:lnTo>
                  <a:pt x="1407" y="1382"/>
                </a:lnTo>
                <a:lnTo>
                  <a:pt x="1418" y="1369"/>
                </a:lnTo>
                <a:lnTo>
                  <a:pt x="1429" y="1355"/>
                </a:lnTo>
                <a:lnTo>
                  <a:pt x="1439" y="1340"/>
                </a:lnTo>
                <a:lnTo>
                  <a:pt x="1449" y="1326"/>
                </a:lnTo>
                <a:lnTo>
                  <a:pt x="1458" y="1310"/>
                </a:lnTo>
                <a:lnTo>
                  <a:pt x="1466" y="1294"/>
                </a:lnTo>
                <a:lnTo>
                  <a:pt x="1473" y="1278"/>
                </a:lnTo>
                <a:lnTo>
                  <a:pt x="1480" y="1261"/>
                </a:lnTo>
                <a:lnTo>
                  <a:pt x="1486" y="1244"/>
                </a:lnTo>
                <a:lnTo>
                  <a:pt x="1490" y="1227"/>
                </a:lnTo>
                <a:lnTo>
                  <a:pt x="1493" y="1218"/>
                </a:lnTo>
                <a:lnTo>
                  <a:pt x="1495" y="1209"/>
                </a:lnTo>
                <a:lnTo>
                  <a:pt x="1498" y="1191"/>
                </a:lnTo>
                <a:lnTo>
                  <a:pt x="1500" y="1173"/>
                </a:lnTo>
                <a:lnTo>
                  <a:pt x="1502" y="1154"/>
                </a:lnTo>
                <a:lnTo>
                  <a:pt x="1502" y="1134"/>
                </a:lnTo>
                <a:lnTo>
                  <a:pt x="1502" y="1115"/>
                </a:lnTo>
                <a:lnTo>
                  <a:pt x="1500" y="1097"/>
                </a:lnTo>
                <a:lnTo>
                  <a:pt x="1498" y="1078"/>
                </a:lnTo>
                <a:lnTo>
                  <a:pt x="1495" y="1060"/>
                </a:lnTo>
                <a:lnTo>
                  <a:pt x="1490" y="1043"/>
                </a:lnTo>
                <a:lnTo>
                  <a:pt x="1486" y="1025"/>
                </a:lnTo>
                <a:lnTo>
                  <a:pt x="1480" y="1008"/>
                </a:lnTo>
                <a:lnTo>
                  <a:pt x="1473" y="991"/>
                </a:lnTo>
                <a:lnTo>
                  <a:pt x="1466" y="975"/>
                </a:lnTo>
                <a:lnTo>
                  <a:pt x="1458" y="959"/>
                </a:lnTo>
                <a:lnTo>
                  <a:pt x="1449" y="944"/>
                </a:lnTo>
                <a:lnTo>
                  <a:pt x="1439" y="929"/>
                </a:lnTo>
                <a:lnTo>
                  <a:pt x="1429" y="915"/>
                </a:lnTo>
                <a:lnTo>
                  <a:pt x="1418" y="901"/>
                </a:lnTo>
                <a:lnTo>
                  <a:pt x="1407" y="887"/>
                </a:lnTo>
                <a:lnTo>
                  <a:pt x="1395" y="875"/>
                </a:lnTo>
                <a:lnTo>
                  <a:pt x="1382" y="863"/>
                </a:lnTo>
                <a:lnTo>
                  <a:pt x="1368" y="851"/>
                </a:lnTo>
                <a:lnTo>
                  <a:pt x="1355" y="840"/>
                </a:lnTo>
                <a:lnTo>
                  <a:pt x="1340" y="830"/>
                </a:lnTo>
                <a:lnTo>
                  <a:pt x="1325" y="820"/>
                </a:lnTo>
                <a:lnTo>
                  <a:pt x="1310" y="812"/>
                </a:lnTo>
                <a:lnTo>
                  <a:pt x="1294" y="803"/>
                </a:lnTo>
                <a:lnTo>
                  <a:pt x="1278" y="796"/>
                </a:lnTo>
                <a:lnTo>
                  <a:pt x="1261" y="789"/>
                </a:lnTo>
                <a:lnTo>
                  <a:pt x="1244" y="784"/>
                </a:lnTo>
                <a:lnTo>
                  <a:pt x="1227" y="779"/>
                </a:lnTo>
                <a:lnTo>
                  <a:pt x="1218" y="777"/>
                </a:lnTo>
                <a:lnTo>
                  <a:pt x="1209" y="775"/>
                </a:lnTo>
                <a:lnTo>
                  <a:pt x="1191" y="771"/>
                </a:lnTo>
                <a:lnTo>
                  <a:pt x="1173" y="769"/>
                </a:lnTo>
                <a:lnTo>
                  <a:pt x="1154" y="768"/>
                </a:lnTo>
                <a:lnTo>
                  <a:pt x="1135" y="767"/>
                </a:lnTo>
                <a:close/>
                <a:moveTo>
                  <a:pt x="1135" y="1374"/>
                </a:moveTo>
                <a:lnTo>
                  <a:pt x="1123" y="1373"/>
                </a:lnTo>
                <a:lnTo>
                  <a:pt x="1111" y="1372"/>
                </a:lnTo>
                <a:lnTo>
                  <a:pt x="1099" y="1371"/>
                </a:lnTo>
                <a:lnTo>
                  <a:pt x="1087" y="1369"/>
                </a:lnTo>
                <a:lnTo>
                  <a:pt x="1075" y="1366"/>
                </a:lnTo>
                <a:lnTo>
                  <a:pt x="1064" y="1363"/>
                </a:lnTo>
                <a:lnTo>
                  <a:pt x="1053" y="1359"/>
                </a:lnTo>
                <a:lnTo>
                  <a:pt x="1042" y="1355"/>
                </a:lnTo>
                <a:lnTo>
                  <a:pt x="1032" y="1350"/>
                </a:lnTo>
                <a:lnTo>
                  <a:pt x="1021" y="1345"/>
                </a:lnTo>
                <a:lnTo>
                  <a:pt x="1011" y="1339"/>
                </a:lnTo>
                <a:lnTo>
                  <a:pt x="1002" y="1333"/>
                </a:lnTo>
                <a:lnTo>
                  <a:pt x="992" y="1326"/>
                </a:lnTo>
                <a:lnTo>
                  <a:pt x="983" y="1319"/>
                </a:lnTo>
                <a:lnTo>
                  <a:pt x="975" y="1312"/>
                </a:lnTo>
                <a:lnTo>
                  <a:pt x="967" y="1304"/>
                </a:lnTo>
                <a:lnTo>
                  <a:pt x="959" y="1295"/>
                </a:lnTo>
                <a:lnTo>
                  <a:pt x="951" y="1287"/>
                </a:lnTo>
                <a:lnTo>
                  <a:pt x="944" y="1278"/>
                </a:lnTo>
                <a:lnTo>
                  <a:pt x="937" y="1268"/>
                </a:lnTo>
                <a:lnTo>
                  <a:pt x="931" y="1259"/>
                </a:lnTo>
                <a:lnTo>
                  <a:pt x="925" y="1249"/>
                </a:lnTo>
                <a:lnTo>
                  <a:pt x="920" y="1239"/>
                </a:lnTo>
                <a:lnTo>
                  <a:pt x="915" y="1228"/>
                </a:lnTo>
                <a:lnTo>
                  <a:pt x="911" y="1217"/>
                </a:lnTo>
                <a:lnTo>
                  <a:pt x="907" y="1206"/>
                </a:lnTo>
                <a:lnTo>
                  <a:pt x="904" y="1195"/>
                </a:lnTo>
                <a:lnTo>
                  <a:pt x="902" y="1183"/>
                </a:lnTo>
                <a:lnTo>
                  <a:pt x="899" y="1172"/>
                </a:lnTo>
                <a:lnTo>
                  <a:pt x="898" y="1160"/>
                </a:lnTo>
                <a:lnTo>
                  <a:pt x="897" y="1148"/>
                </a:lnTo>
                <a:lnTo>
                  <a:pt x="897" y="1134"/>
                </a:lnTo>
                <a:lnTo>
                  <a:pt x="897" y="1122"/>
                </a:lnTo>
                <a:lnTo>
                  <a:pt x="898" y="1110"/>
                </a:lnTo>
                <a:lnTo>
                  <a:pt x="899" y="1098"/>
                </a:lnTo>
                <a:lnTo>
                  <a:pt x="902" y="1086"/>
                </a:lnTo>
                <a:lnTo>
                  <a:pt x="904" y="1075"/>
                </a:lnTo>
                <a:lnTo>
                  <a:pt x="907" y="1063"/>
                </a:lnTo>
                <a:lnTo>
                  <a:pt x="911" y="1052"/>
                </a:lnTo>
                <a:lnTo>
                  <a:pt x="915" y="1042"/>
                </a:lnTo>
                <a:lnTo>
                  <a:pt x="920" y="1031"/>
                </a:lnTo>
                <a:lnTo>
                  <a:pt x="925" y="1021"/>
                </a:lnTo>
                <a:lnTo>
                  <a:pt x="931" y="1011"/>
                </a:lnTo>
                <a:lnTo>
                  <a:pt x="937" y="1001"/>
                </a:lnTo>
                <a:lnTo>
                  <a:pt x="944" y="992"/>
                </a:lnTo>
                <a:lnTo>
                  <a:pt x="951" y="983"/>
                </a:lnTo>
                <a:lnTo>
                  <a:pt x="959" y="974"/>
                </a:lnTo>
                <a:lnTo>
                  <a:pt x="967" y="966"/>
                </a:lnTo>
                <a:lnTo>
                  <a:pt x="975" y="958"/>
                </a:lnTo>
                <a:lnTo>
                  <a:pt x="983" y="950"/>
                </a:lnTo>
                <a:lnTo>
                  <a:pt x="992" y="943"/>
                </a:lnTo>
                <a:lnTo>
                  <a:pt x="1002" y="937"/>
                </a:lnTo>
                <a:lnTo>
                  <a:pt x="1011" y="931"/>
                </a:lnTo>
                <a:lnTo>
                  <a:pt x="1021" y="925"/>
                </a:lnTo>
                <a:lnTo>
                  <a:pt x="1032" y="920"/>
                </a:lnTo>
                <a:lnTo>
                  <a:pt x="1042" y="915"/>
                </a:lnTo>
                <a:lnTo>
                  <a:pt x="1053" y="910"/>
                </a:lnTo>
                <a:lnTo>
                  <a:pt x="1064" y="907"/>
                </a:lnTo>
                <a:lnTo>
                  <a:pt x="1075" y="904"/>
                </a:lnTo>
                <a:lnTo>
                  <a:pt x="1087" y="901"/>
                </a:lnTo>
                <a:lnTo>
                  <a:pt x="1099" y="899"/>
                </a:lnTo>
                <a:lnTo>
                  <a:pt x="1111" y="897"/>
                </a:lnTo>
                <a:lnTo>
                  <a:pt x="1123" y="896"/>
                </a:lnTo>
                <a:lnTo>
                  <a:pt x="1135" y="896"/>
                </a:lnTo>
                <a:lnTo>
                  <a:pt x="1147" y="896"/>
                </a:lnTo>
                <a:lnTo>
                  <a:pt x="1159" y="897"/>
                </a:lnTo>
                <a:lnTo>
                  <a:pt x="1171" y="899"/>
                </a:lnTo>
                <a:lnTo>
                  <a:pt x="1183" y="901"/>
                </a:lnTo>
                <a:lnTo>
                  <a:pt x="1195" y="904"/>
                </a:lnTo>
                <a:lnTo>
                  <a:pt x="1206" y="907"/>
                </a:lnTo>
                <a:lnTo>
                  <a:pt x="1217" y="910"/>
                </a:lnTo>
                <a:lnTo>
                  <a:pt x="1228" y="915"/>
                </a:lnTo>
                <a:lnTo>
                  <a:pt x="1238" y="920"/>
                </a:lnTo>
                <a:lnTo>
                  <a:pt x="1249" y="925"/>
                </a:lnTo>
                <a:lnTo>
                  <a:pt x="1259" y="931"/>
                </a:lnTo>
                <a:lnTo>
                  <a:pt x="1268" y="937"/>
                </a:lnTo>
                <a:lnTo>
                  <a:pt x="1278" y="943"/>
                </a:lnTo>
                <a:lnTo>
                  <a:pt x="1287" y="950"/>
                </a:lnTo>
                <a:lnTo>
                  <a:pt x="1295" y="958"/>
                </a:lnTo>
                <a:lnTo>
                  <a:pt x="1303" y="966"/>
                </a:lnTo>
                <a:lnTo>
                  <a:pt x="1311" y="974"/>
                </a:lnTo>
                <a:lnTo>
                  <a:pt x="1319" y="983"/>
                </a:lnTo>
                <a:lnTo>
                  <a:pt x="1326" y="992"/>
                </a:lnTo>
                <a:lnTo>
                  <a:pt x="1333" y="1001"/>
                </a:lnTo>
                <a:lnTo>
                  <a:pt x="1339" y="1011"/>
                </a:lnTo>
                <a:lnTo>
                  <a:pt x="1344" y="1021"/>
                </a:lnTo>
                <a:lnTo>
                  <a:pt x="1350" y="1031"/>
                </a:lnTo>
                <a:lnTo>
                  <a:pt x="1355" y="1042"/>
                </a:lnTo>
                <a:lnTo>
                  <a:pt x="1359" y="1052"/>
                </a:lnTo>
                <a:lnTo>
                  <a:pt x="1363" y="1063"/>
                </a:lnTo>
                <a:lnTo>
                  <a:pt x="1366" y="1075"/>
                </a:lnTo>
                <a:lnTo>
                  <a:pt x="1368" y="1086"/>
                </a:lnTo>
                <a:lnTo>
                  <a:pt x="1370" y="1098"/>
                </a:lnTo>
                <a:lnTo>
                  <a:pt x="1372" y="1110"/>
                </a:lnTo>
                <a:lnTo>
                  <a:pt x="1373" y="1122"/>
                </a:lnTo>
                <a:lnTo>
                  <a:pt x="1373" y="1134"/>
                </a:lnTo>
                <a:lnTo>
                  <a:pt x="1373" y="1148"/>
                </a:lnTo>
                <a:lnTo>
                  <a:pt x="1372" y="1160"/>
                </a:lnTo>
                <a:lnTo>
                  <a:pt x="1370" y="1172"/>
                </a:lnTo>
                <a:lnTo>
                  <a:pt x="1368" y="1183"/>
                </a:lnTo>
                <a:lnTo>
                  <a:pt x="1366" y="1195"/>
                </a:lnTo>
                <a:lnTo>
                  <a:pt x="1363" y="1206"/>
                </a:lnTo>
                <a:lnTo>
                  <a:pt x="1359" y="1217"/>
                </a:lnTo>
                <a:lnTo>
                  <a:pt x="1355" y="1228"/>
                </a:lnTo>
                <a:lnTo>
                  <a:pt x="1350" y="1239"/>
                </a:lnTo>
                <a:lnTo>
                  <a:pt x="1344" y="1249"/>
                </a:lnTo>
                <a:lnTo>
                  <a:pt x="1339" y="1259"/>
                </a:lnTo>
                <a:lnTo>
                  <a:pt x="1333" y="1268"/>
                </a:lnTo>
                <a:lnTo>
                  <a:pt x="1326" y="1278"/>
                </a:lnTo>
                <a:lnTo>
                  <a:pt x="1319" y="1287"/>
                </a:lnTo>
                <a:lnTo>
                  <a:pt x="1311" y="1295"/>
                </a:lnTo>
                <a:lnTo>
                  <a:pt x="1303" y="1304"/>
                </a:lnTo>
                <a:lnTo>
                  <a:pt x="1295" y="1312"/>
                </a:lnTo>
                <a:lnTo>
                  <a:pt x="1287" y="1319"/>
                </a:lnTo>
                <a:lnTo>
                  <a:pt x="1278" y="1326"/>
                </a:lnTo>
                <a:lnTo>
                  <a:pt x="1268" y="1333"/>
                </a:lnTo>
                <a:lnTo>
                  <a:pt x="1259" y="1339"/>
                </a:lnTo>
                <a:lnTo>
                  <a:pt x="1249" y="1345"/>
                </a:lnTo>
                <a:lnTo>
                  <a:pt x="1238" y="1350"/>
                </a:lnTo>
                <a:lnTo>
                  <a:pt x="1228" y="1355"/>
                </a:lnTo>
                <a:lnTo>
                  <a:pt x="1217" y="1359"/>
                </a:lnTo>
                <a:lnTo>
                  <a:pt x="1206" y="1363"/>
                </a:lnTo>
                <a:lnTo>
                  <a:pt x="1195" y="1366"/>
                </a:lnTo>
                <a:lnTo>
                  <a:pt x="1183" y="1369"/>
                </a:lnTo>
                <a:lnTo>
                  <a:pt x="1171" y="1371"/>
                </a:lnTo>
                <a:lnTo>
                  <a:pt x="1159" y="1372"/>
                </a:lnTo>
                <a:lnTo>
                  <a:pt x="1147" y="1373"/>
                </a:lnTo>
                <a:lnTo>
                  <a:pt x="1135" y="1374"/>
                </a:lnTo>
                <a:close/>
                <a:moveTo>
                  <a:pt x="1431" y="753"/>
                </a:moveTo>
                <a:lnTo>
                  <a:pt x="1431" y="744"/>
                </a:lnTo>
                <a:lnTo>
                  <a:pt x="1433" y="735"/>
                </a:lnTo>
                <a:lnTo>
                  <a:pt x="1435" y="727"/>
                </a:lnTo>
                <a:lnTo>
                  <a:pt x="1438" y="719"/>
                </a:lnTo>
                <a:lnTo>
                  <a:pt x="1441" y="712"/>
                </a:lnTo>
                <a:lnTo>
                  <a:pt x="1445" y="705"/>
                </a:lnTo>
                <a:lnTo>
                  <a:pt x="1450" y="698"/>
                </a:lnTo>
                <a:lnTo>
                  <a:pt x="1453" y="695"/>
                </a:lnTo>
                <a:lnTo>
                  <a:pt x="1456" y="692"/>
                </a:lnTo>
                <a:lnTo>
                  <a:pt x="1462" y="687"/>
                </a:lnTo>
                <a:lnTo>
                  <a:pt x="1469" y="682"/>
                </a:lnTo>
                <a:lnTo>
                  <a:pt x="1476" y="677"/>
                </a:lnTo>
                <a:lnTo>
                  <a:pt x="1483" y="674"/>
                </a:lnTo>
                <a:lnTo>
                  <a:pt x="1491" y="671"/>
                </a:lnTo>
                <a:lnTo>
                  <a:pt x="1499" y="669"/>
                </a:lnTo>
                <a:lnTo>
                  <a:pt x="1508" y="667"/>
                </a:lnTo>
                <a:lnTo>
                  <a:pt x="1517" y="667"/>
                </a:lnTo>
                <a:lnTo>
                  <a:pt x="1525" y="667"/>
                </a:lnTo>
                <a:lnTo>
                  <a:pt x="1534" y="669"/>
                </a:lnTo>
                <a:lnTo>
                  <a:pt x="1542" y="671"/>
                </a:lnTo>
                <a:lnTo>
                  <a:pt x="1550" y="674"/>
                </a:lnTo>
                <a:lnTo>
                  <a:pt x="1557" y="677"/>
                </a:lnTo>
                <a:lnTo>
                  <a:pt x="1564" y="682"/>
                </a:lnTo>
                <a:lnTo>
                  <a:pt x="1571" y="687"/>
                </a:lnTo>
                <a:lnTo>
                  <a:pt x="1574" y="689"/>
                </a:lnTo>
                <a:lnTo>
                  <a:pt x="1577" y="692"/>
                </a:lnTo>
                <a:lnTo>
                  <a:pt x="1583" y="698"/>
                </a:lnTo>
                <a:lnTo>
                  <a:pt x="1588" y="705"/>
                </a:lnTo>
                <a:lnTo>
                  <a:pt x="1592" y="712"/>
                </a:lnTo>
                <a:lnTo>
                  <a:pt x="1596" y="719"/>
                </a:lnTo>
                <a:lnTo>
                  <a:pt x="1598" y="727"/>
                </a:lnTo>
                <a:lnTo>
                  <a:pt x="1601" y="735"/>
                </a:lnTo>
                <a:lnTo>
                  <a:pt x="1602" y="744"/>
                </a:lnTo>
                <a:lnTo>
                  <a:pt x="1602" y="753"/>
                </a:lnTo>
                <a:lnTo>
                  <a:pt x="1602" y="761"/>
                </a:lnTo>
                <a:lnTo>
                  <a:pt x="1601" y="770"/>
                </a:lnTo>
                <a:lnTo>
                  <a:pt x="1598" y="778"/>
                </a:lnTo>
                <a:lnTo>
                  <a:pt x="1596" y="786"/>
                </a:lnTo>
                <a:lnTo>
                  <a:pt x="1592" y="794"/>
                </a:lnTo>
                <a:lnTo>
                  <a:pt x="1588" y="801"/>
                </a:lnTo>
                <a:lnTo>
                  <a:pt x="1583" y="807"/>
                </a:lnTo>
                <a:lnTo>
                  <a:pt x="1580" y="810"/>
                </a:lnTo>
                <a:lnTo>
                  <a:pt x="1577" y="813"/>
                </a:lnTo>
                <a:lnTo>
                  <a:pt x="1571" y="819"/>
                </a:lnTo>
                <a:lnTo>
                  <a:pt x="1564" y="824"/>
                </a:lnTo>
                <a:lnTo>
                  <a:pt x="1557" y="828"/>
                </a:lnTo>
                <a:lnTo>
                  <a:pt x="1550" y="832"/>
                </a:lnTo>
                <a:lnTo>
                  <a:pt x="1542" y="835"/>
                </a:lnTo>
                <a:lnTo>
                  <a:pt x="1534" y="837"/>
                </a:lnTo>
                <a:lnTo>
                  <a:pt x="1525" y="838"/>
                </a:lnTo>
                <a:lnTo>
                  <a:pt x="1517" y="838"/>
                </a:lnTo>
                <a:lnTo>
                  <a:pt x="1508" y="838"/>
                </a:lnTo>
                <a:lnTo>
                  <a:pt x="1499" y="837"/>
                </a:lnTo>
                <a:lnTo>
                  <a:pt x="1491" y="835"/>
                </a:lnTo>
                <a:lnTo>
                  <a:pt x="1483" y="832"/>
                </a:lnTo>
                <a:lnTo>
                  <a:pt x="1476" y="828"/>
                </a:lnTo>
                <a:lnTo>
                  <a:pt x="1469" y="824"/>
                </a:lnTo>
                <a:lnTo>
                  <a:pt x="1462" y="819"/>
                </a:lnTo>
                <a:lnTo>
                  <a:pt x="1459" y="816"/>
                </a:lnTo>
                <a:lnTo>
                  <a:pt x="1456" y="813"/>
                </a:lnTo>
                <a:lnTo>
                  <a:pt x="1450" y="807"/>
                </a:lnTo>
                <a:lnTo>
                  <a:pt x="1445" y="801"/>
                </a:lnTo>
                <a:lnTo>
                  <a:pt x="1441" y="794"/>
                </a:lnTo>
                <a:lnTo>
                  <a:pt x="1438" y="786"/>
                </a:lnTo>
                <a:lnTo>
                  <a:pt x="1435" y="778"/>
                </a:lnTo>
                <a:lnTo>
                  <a:pt x="1433" y="770"/>
                </a:lnTo>
                <a:lnTo>
                  <a:pt x="1431" y="761"/>
                </a:lnTo>
                <a:lnTo>
                  <a:pt x="1431" y="753"/>
                </a:lnTo>
                <a:close/>
                <a:moveTo>
                  <a:pt x="0" y="0"/>
                </a:moveTo>
                <a:lnTo>
                  <a:pt x="567" y="0"/>
                </a:lnTo>
                <a:lnTo>
                  <a:pt x="1135" y="0"/>
                </a:lnTo>
                <a:lnTo>
                  <a:pt x="1702" y="0"/>
                </a:lnTo>
                <a:lnTo>
                  <a:pt x="2270" y="0"/>
                </a:lnTo>
                <a:lnTo>
                  <a:pt x="2270" y="567"/>
                </a:lnTo>
                <a:lnTo>
                  <a:pt x="2270" y="1134"/>
                </a:lnTo>
                <a:lnTo>
                  <a:pt x="2270" y="1702"/>
                </a:lnTo>
                <a:lnTo>
                  <a:pt x="2270" y="2269"/>
                </a:lnTo>
                <a:lnTo>
                  <a:pt x="1702" y="2269"/>
                </a:lnTo>
                <a:lnTo>
                  <a:pt x="1135" y="2269"/>
                </a:lnTo>
                <a:lnTo>
                  <a:pt x="567" y="2269"/>
                </a:lnTo>
                <a:lnTo>
                  <a:pt x="0" y="2269"/>
                </a:lnTo>
                <a:lnTo>
                  <a:pt x="0" y="1702"/>
                </a:lnTo>
                <a:lnTo>
                  <a:pt x="0" y="1134"/>
                </a:lnTo>
                <a:lnTo>
                  <a:pt x="0" y="567"/>
                </a:lnTo>
                <a:lnTo>
                  <a:pt x="0"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31839460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Gray">
    <p:bg>
      <p:bgPr>
        <a:solidFill>
          <a:schemeClr val="accent4"/>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E562767B-731B-4464-9ABA-9ADF7EB493B6}" type="datetime1">
              <a:rPr lang="fi-FI" smtClean="0"/>
              <a:t>5.11.2023</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0" name="Group 9">
            <a:extLst>
              <a:ext uri="{C183D7F6-B498-43B3-948B-1728B52AA6E4}">
                <adec:decorative xmlns:adec="http://schemas.microsoft.com/office/drawing/2017/decorative" val="1"/>
              </a:ext>
            </a:extLst>
          </p:cNvPr>
          <p:cNvGrpSpPr>
            <a:grpSpLocks noChangeAspect="1"/>
          </p:cNvGrpSpPr>
          <p:nvPr userDrawn="1"/>
        </p:nvGrpSpPr>
        <p:grpSpPr>
          <a:xfrm>
            <a:off x="4368000" y="1916832"/>
            <a:ext cx="3456000" cy="2239841"/>
            <a:chOff x="4527550" y="2341563"/>
            <a:chExt cx="3135313" cy="2032001"/>
          </a:xfrm>
        </p:grpSpPr>
        <p:sp>
          <p:nvSpPr>
            <p:cNvPr id="7" name="Freeform 6"/>
            <p:cNvSpPr>
              <a:spLocks noEditPoints="1"/>
            </p:cNvSpPr>
            <p:nvPr userDrawn="1"/>
          </p:nvSpPr>
          <p:spPr bwMode="auto">
            <a:xfrm>
              <a:off x="5768975" y="2341563"/>
              <a:ext cx="644525" cy="1463675"/>
            </a:xfrm>
            <a:custGeom>
              <a:avLst/>
              <a:gdLst>
                <a:gd name="T0" fmla="*/ 1546 w 2436"/>
                <a:gd name="T1" fmla="*/ 407 h 5531"/>
                <a:gd name="T2" fmla="*/ 1598 w 2436"/>
                <a:gd name="T3" fmla="*/ 630 h 5531"/>
                <a:gd name="T4" fmla="*/ 1568 w 2436"/>
                <a:gd name="T5" fmla="*/ 815 h 5531"/>
                <a:gd name="T6" fmla="*/ 1415 w 2436"/>
                <a:gd name="T7" fmla="*/ 1055 h 5531"/>
                <a:gd name="T8" fmla="*/ 1005 w 2436"/>
                <a:gd name="T9" fmla="*/ 1539 h 5531"/>
                <a:gd name="T10" fmla="*/ 830 w 2436"/>
                <a:gd name="T11" fmla="*/ 1777 h 5531"/>
                <a:gd name="T12" fmla="*/ 792 w 2436"/>
                <a:gd name="T13" fmla="*/ 1957 h 5531"/>
                <a:gd name="T14" fmla="*/ 831 w 2436"/>
                <a:gd name="T15" fmla="*/ 2231 h 5531"/>
                <a:gd name="T16" fmla="*/ 579 w 2436"/>
                <a:gd name="T17" fmla="*/ 1907 h 5531"/>
                <a:gd name="T18" fmla="*/ 594 w 2436"/>
                <a:gd name="T19" fmla="*/ 1644 h 5531"/>
                <a:gd name="T20" fmla="*/ 740 w 2436"/>
                <a:gd name="T21" fmla="*/ 1385 h 5531"/>
                <a:gd name="T22" fmla="*/ 1262 w 2436"/>
                <a:gd name="T23" fmla="*/ 750 h 5531"/>
                <a:gd name="T24" fmla="*/ 1377 w 2436"/>
                <a:gd name="T25" fmla="*/ 553 h 5531"/>
                <a:gd name="T26" fmla="*/ 1360 w 2436"/>
                <a:gd name="T27" fmla="*/ 427 h 5531"/>
                <a:gd name="T28" fmla="*/ 934 w 2436"/>
                <a:gd name="T29" fmla="*/ 2354 h 5531"/>
                <a:gd name="T30" fmla="*/ 875 w 2436"/>
                <a:gd name="T31" fmla="*/ 2047 h 5531"/>
                <a:gd name="T32" fmla="*/ 914 w 2436"/>
                <a:gd name="T33" fmla="*/ 1844 h 5531"/>
                <a:gd name="T34" fmla="*/ 1089 w 2436"/>
                <a:gd name="T35" fmla="*/ 1610 h 5531"/>
                <a:gd name="T36" fmla="*/ 1560 w 2436"/>
                <a:gd name="T37" fmla="*/ 1133 h 5531"/>
                <a:gd name="T38" fmla="*/ 1670 w 2436"/>
                <a:gd name="T39" fmla="*/ 962 h 5531"/>
                <a:gd name="T40" fmla="*/ 1677 w 2436"/>
                <a:gd name="T41" fmla="*/ 819 h 5531"/>
                <a:gd name="T42" fmla="*/ 1824 w 2436"/>
                <a:gd name="T43" fmla="*/ 727 h 5531"/>
                <a:gd name="T44" fmla="*/ 1907 w 2436"/>
                <a:gd name="T45" fmla="*/ 924 h 5531"/>
                <a:gd name="T46" fmla="*/ 1907 w 2436"/>
                <a:gd name="T47" fmla="*/ 1105 h 5531"/>
                <a:gd name="T48" fmla="*/ 1754 w 2436"/>
                <a:gd name="T49" fmla="*/ 1350 h 5531"/>
                <a:gd name="T50" fmla="*/ 1205 w 2436"/>
                <a:gd name="T51" fmla="*/ 1940 h 5531"/>
                <a:gd name="T52" fmla="*/ 1166 w 2436"/>
                <a:gd name="T53" fmla="*/ 2051 h 5531"/>
                <a:gd name="T54" fmla="*/ 1199 w 2436"/>
                <a:gd name="T55" fmla="*/ 2265 h 5531"/>
                <a:gd name="T56" fmla="*/ 1300 w 2436"/>
                <a:gd name="T57" fmla="*/ 2288 h 5531"/>
                <a:gd name="T58" fmla="*/ 1274 w 2436"/>
                <a:gd name="T59" fmla="*/ 2046 h 5531"/>
                <a:gd name="T60" fmla="*/ 1425 w 2436"/>
                <a:gd name="T61" fmla="*/ 1856 h 5531"/>
                <a:gd name="T62" fmla="*/ 1809 w 2436"/>
                <a:gd name="T63" fmla="*/ 1537 h 5531"/>
                <a:gd name="T64" fmla="*/ 1842 w 2436"/>
                <a:gd name="T65" fmla="*/ 1423 h 5531"/>
                <a:gd name="T66" fmla="*/ 1983 w 2436"/>
                <a:gd name="T67" fmla="*/ 1317 h 5531"/>
                <a:gd name="T68" fmla="*/ 2040 w 2436"/>
                <a:gd name="T69" fmla="*/ 1512 h 5531"/>
                <a:gd name="T70" fmla="*/ 2003 w 2436"/>
                <a:gd name="T71" fmla="*/ 1689 h 5531"/>
                <a:gd name="T72" fmla="*/ 1728 w 2436"/>
                <a:gd name="T73" fmla="*/ 1953 h 5531"/>
                <a:gd name="T74" fmla="*/ 1536 w 2436"/>
                <a:gd name="T75" fmla="*/ 2151 h 5531"/>
                <a:gd name="T76" fmla="*/ 1601 w 2436"/>
                <a:gd name="T77" fmla="*/ 2459 h 5531"/>
                <a:gd name="T78" fmla="*/ 423 w 2436"/>
                <a:gd name="T79" fmla="*/ 1609 h 5531"/>
                <a:gd name="T80" fmla="*/ 401 w 2436"/>
                <a:gd name="T81" fmla="*/ 1358 h 5531"/>
                <a:gd name="T82" fmla="*/ 491 w 2436"/>
                <a:gd name="T83" fmla="*/ 1097 h 5531"/>
                <a:gd name="T84" fmla="*/ 899 w 2436"/>
                <a:gd name="T85" fmla="*/ 506 h 5531"/>
                <a:gd name="T86" fmla="*/ 1043 w 2436"/>
                <a:gd name="T87" fmla="*/ 248 h 5531"/>
                <a:gd name="T88" fmla="*/ 1066 w 2436"/>
                <a:gd name="T89" fmla="*/ 53 h 5531"/>
                <a:gd name="T90" fmla="*/ 1233 w 2436"/>
                <a:gd name="T91" fmla="*/ 151 h 5531"/>
                <a:gd name="T92" fmla="*/ 1262 w 2436"/>
                <a:gd name="T93" fmla="*/ 339 h 5531"/>
                <a:gd name="T94" fmla="*/ 1215 w 2436"/>
                <a:gd name="T95" fmla="*/ 523 h 5531"/>
                <a:gd name="T96" fmla="*/ 993 w 2436"/>
                <a:gd name="T97" fmla="*/ 855 h 5531"/>
                <a:gd name="T98" fmla="*/ 624 w 2436"/>
                <a:gd name="T99" fmla="*/ 1359 h 5531"/>
                <a:gd name="T100" fmla="*/ 525 w 2436"/>
                <a:gd name="T101" fmla="*/ 1581 h 5531"/>
                <a:gd name="T102" fmla="*/ 1430 w 2436"/>
                <a:gd name="T103" fmla="*/ 5531 h 5531"/>
                <a:gd name="T104" fmla="*/ 1148 w 2436"/>
                <a:gd name="T105" fmla="*/ 3342 h 5531"/>
                <a:gd name="T106" fmla="*/ 1395 w 2436"/>
                <a:gd name="T107" fmla="*/ 3320 h 5531"/>
                <a:gd name="T108" fmla="*/ 1066 w 2436"/>
                <a:gd name="T109" fmla="*/ 3199 h 5531"/>
                <a:gd name="T110" fmla="*/ 714 w 2436"/>
                <a:gd name="T111" fmla="*/ 3113 h 5531"/>
                <a:gd name="T112" fmla="*/ 357 w 2436"/>
                <a:gd name="T113" fmla="*/ 2913 h 5531"/>
                <a:gd name="T114" fmla="*/ 124 w 2436"/>
                <a:gd name="T115" fmla="*/ 2699 h 5531"/>
                <a:gd name="T116" fmla="*/ 2436 w 2436"/>
                <a:gd name="T117" fmla="*/ 2535 h 5531"/>
                <a:gd name="T118" fmla="*/ 2204 w 2436"/>
                <a:gd name="T119" fmla="*/ 2822 h 5531"/>
                <a:gd name="T120" fmla="*/ 1917 w 2436"/>
                <a:gd name="T121" fmla="*/ 3031 h 5531"/>
                <a:gd name="T122" fmla="*/ 1629 w 2436"/>
                <a:gd name="T123" fmla="*/ 3150 h 5531"/>
                <a:gd name="T124" fmla="*/ 1289 w 2436"/>
                <a:gd name="T125" fmla="*/ 3205 h 5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6" h="5531">
                  <a:moveTo>
                    <a:pt x="1444" y="271"/>
                  </a:moveTo>
                  <a:lnTo>
                    <a:pt x="1463" y="289"/>
                  </a:lnTo>
                  <a:lnTo>
                    <a:pt x="1472" y="299"/>
                  </a:lnTo>
                  <a:lnTo>
                    <a:pt x="1480" y="308"/>
                  </a:lnTo>
                  <a:lnTo>
                    <a:pt x="1496" y="327"/>
                  </a:lnTo>
                  <a:lnTo>
                    <a:pt x="1503" y="337"/>
                  </a:lnTo>
                  <a:lnTo>
                    <a:pt x="1510" y="347"/>
                  </a:lnTo>
                  <a:lnTo>
                    <a:pt x="1523" y="366"/>
                  </a:lnTo>
                  <a:lnTo>
                    <a:pt x="1535" y="386"/>
                  </a:lnTo>
                  <a:lnTo>
                    <a:pt x="1541" y="397"/>
                  </a:lnTo>
                  <a:lnTo>
                    <a:pt x="1546" y="407"/>
                  </a:lnTo>
                  <a:lnTo>
                    <a:pt x="1556" y="427"/>
                  </a:lnTo>
                  <a:lnTo>
                    <a:pt x="1564" y="447"/>
                  </a:lnTo>
                  <a:lnTo>
                    <a:pt x="1571" y="469"/>
                  </a:lnTo>
                  <a:lnTo>
                    <a:pt x="1577" y="489"/>
                  </a:lnTo>
                  <a:lnTo>
                    <a:pt x="1583" y="510"/>
                  </a:lnTo>
                  <a:lnTo>
                    <a:pt x="1588" y="530"/>
                  </a:lnTo>
                  <a:lnTo>
                    <a:pt x="1592" y="551"/>
                  </a:lnTo>
                  <a:lnTo>
                    <a:pt x="1594" y="571"/>
                  </a:lnTo>
                  <a:lnTo>
                    <a:pt x="1596" y="591"/>
                  </a:lnTo>
                  <a:lnTo>
                    <a:pt x="1598" y="611"/>
                  </a:lnTo>
                  <a:lnTo>
                    <a:pt x="1598" y="630"/>
                  </a:lnTo>
                  <a:lnTo>
                    <a:pt x="1598" y="649"/>
                  </a:lnTo>
                  <a:lnTo>
                    <a:pt x="1598" y="667"/>
                  </a:lnTo>
                  <a:lnTo>
                    <a:pt x="1596" y="685"/>
                  </a:lnTo>
                  <a:lnTo>
                    <a:pt x="1594" y="703"/>
                  </a:lnTo>
                  <a:lnTo>
                    <a:pt x="1592" y="720"/>
                  </a:lnTo>
                  <a:lnTo>
                    <a:pt x="1589" y="735"/>
                  </a:lnTo>
                  <a:lnTo>
                    <a:pt x="1587" y="751"/>
                  </a:lnTo>
                  <a:lnTo>
                    <a:pt x="1583" y="765"/>
                  </a:lnTo>
                  <a:lnTo>
                    <a:pt x="1576" y="792"/>
                  </a:lnTo>
                  <a:lnTo>
                    <a:pt x="1572" y="804"/>
                  </a:lnTo>
                  <a:lnTo>
                    <a:pt x="1568" y="815"/>
                  </a:lnTo>
                  <a:lnTo>
                    <a:pt x="1564" y="824"/>
                  </a:lnTo>
                  <a:lnTo>
                    <a:pt x="1559" y="833"/>
                  </a:lnTo>
                  <a:lnTo>
                    <a:pt x="1551" y="851"/>
                  </a:lnTo>
                  <a:lnTo>
                    <a:pt x="1540" y="869"/>
                  </a:lnTo>
                  <a:lnTo>
                    <a:pt x="1529" y="887"/>
                  </a:lnTo>
                  <a:lnTo>
                    <a:pt x="1518" y="905"/>
                  </a:lnTo>
                  <a:lnTo>
                    <a:pt x="1494" y="942"/>
                  </a:lnTo>
                  <a:lnTo>
                    <a:pt x="1469" y="980"/>
                  </a:lnTo>
                  <a:lnTo>
                    <a:pt x="1443" y="1017"/>
                  </a:lnTo>
                  <a:lnTo>
                    <a:pt x="1430" y="1035"/>
                  </a:lnTo>
                  <a:lnTo>
                    <a:pt x="1415" y="1055"/>
                  </a:lnTo>
                  <a:lnTo>
                    <a:pt x="1388" y="1091"/>
                  </a:lnTo>
                  <a:lnTo>
                    <a:pt x="1360" y="1125"/>
                  </a:lnTo>
                  <a:lnTo>
                    <a:pt x="1307" y="1191"/>
                  </a:lnTo>
                  <a:lnTo>
                    <a:pt x="1259" y="1249"/>
                  </a:lnTo>
                  <a:lnTo>
                    <a:pt x="1221" y="1295"/>
                  </a:lnTo>
                  <a:lnTo>
                    <a:pt x="1193" y="1327"/>
                  </a:lnTo>
                  <a:lnTo>
                    <a:pt x="1174" y="1350"/>
                  </a:lnTo>
                  <a:lnTo>
                    <a:pt x="1151" y="1376"/>
                  </a:lnTo>
                  <a:lnTo>
                    <a:pt x="1097" y="1435"/>
                  </a:lnTo>
                  <a:lnTo>
                    <a:pt x="1037" y="1503"/>
                  </a:lnTo>
                  <a:lnTo>
                    <a:pt x="1005" y="1539"/>
                  </a:lnTo>
                  <a:lnTo>
                    <a:pt x="974" y="1577"/>
                  </a:lnTo>
                  <a:lnTo>
                    <a:pt x="958" y="1596"/>
                  </a:lnTo>
                  <a:lnTo>
                    <a:pt x="942" y="1614"/>
                  </a:lnTo>
                  <a:lnTo>
                    <a:pt x="914" y="1651"/>
                  </a:lnTo>
                  <a:lnTo>
                    <a:pt x="886" y="1688"/>
                  </a:lnTo>
                  <a:lnTo>
                    <a:pt x="873" y="1707"/>
                  </a:lnTo>
                  <a:lnTo>
                    <a:pt x="861" y="1725"/>
                  </a:lnTo>
                  <a:lnTo>
                    <a:pt x="850" y="1742"/>
                  </a:lnTo>
                  <a:lnTo>
                    <a:pt x="839" y="1760"/>
                  </a:lnTo>
                  <a:lnTo>
                    <a:pt x="834" y="1769"/>
                  </a:lnTo>
                  <a:lnTo>
                    <a:pt x="830" y="1777"/>
                  </a:lnTo>
                  <a:lnTo>
                    <a:pt x="821" y="1794"/>
                  </a:lnTo>
                  <a:lnTo>
                    <a:pt x="814" y="1809"/>
                  </a:lnTo>
                  <a:lnTo>
                    <a:pt x="808" y="1825"/>
                  </a:lnTo>
                  <a:lnTo>
                    <a:pt x="803" y="1841"/>
                  </a:lnTo>
                  <a:lnTo>
                    <a:pt x="800" y="1855"/>
                  </a:lnTo>
                  <a:lnTo>
                    <a:pt x="796" y="1879"/>
                  </a:lnTo>
                  <a:lnTo>
                    <a:pt x="795" y="1891"/>
                  </a:lnTo>
                  <a:lnTo>
                    <a:pt x="794" y="1904"/>
                  </a:lnTo>
                  <a:lnTo>
                    <a:pt x="792" y="1916"/>
                  </a:lnTo>
                  <a:lnTo>
                    <a:pt x="792" y="1929"/>
                  </a:lnTo>
                  <a:lnTo>
                    <a:pt x="792" y="1957"/>
                  </a:lnTo>
                  <a:lnTo>
                    <a:pt x="792" y="1983"/>
                  </a:lnTo>
                  <a:lnTo>
                    <a:pt x="795" y="2011"/>
                  </a:lnTo>
                  <a:lnTo>
                    <a:pt x="797" y="2037"/>
                  </a:lnTo>
                  <a:lnTo>
                    <a:pt x="800" y="2064"/>
                  </a:lnTo>
                  <a:lnTo>
                    <a:pt x="803" y="2090"/>
                  </a:lnTo>
                  <a:lnTo>
                    <a:pt x="808" y="2115"/>
                  </a:lnTo>
                  <a:lnTo>
                    <a:pt x="812" y="2138"/>
                  </a:lnTo>
                  <a:lnTo>
                    <a:pt x="816" y="2161"/>
                  </a:lnTo>
                  <a:lnTo>
                    <a:pt x="820" y="2181"/>
                  </a:lnTo>
                  <a:lnTo>
                    <a:pt x="824" y="2201"/>
                  </a:lnTo>
                  <a:lnTo>
                    <a:pt x="831" y="2231"/>
                  </a:lnTo>
                  <a:lnTo>
                    <a:pt x="660" y="2231"/>
                  </a:lnTo>
                  <a:lnTo>
                    <a:pt x="642" y="2184"/>
                  </a:lnTo>
                  <a:lnTo>
                    <a:pt x="634" y="2157"/>
                  </a:lnTo>
                  <a:lnTo>
                    <a:pt x="624" y="2130"/>
                  </a:lnTo>
                  <a:lnTo>
                    <a:pt x="616" y="2100"/>
                  </a:lnTo>
                  <a:lnTo>
                    <a:pt x="608" y="2067"/>
                  </a:lnTo>
                  <a:lnTo>
                    <a:pt x="599" y="2035"/>
                  </a:lnTo>
                  <a:lnTo>
                    <a:pt x="592" y="1999"/>
                  </a:lnTo>
                  <a:lnTo>
                    <a:pt x="586" y="1963"/>
                  </a:lnTo>
                  <a:lnTo>
                    <a:pt x="580" y="1926"/>
                  </a:lnTo>
                  <a:lnTo>
                    <a:pt x="579" y="1907"/>
                  </a:lnTo>
                  <a:lnTo>
                    <a:pt x="576" y="1886"/>
                  </a:lnTo>
                  <a:lnTo>
                    <a:pt x="575" y="1867"/>
                  </a:lnTo>
                  <a:lnTo>
                    <a:pt x="575" y="1847"/>
                  </a:lnTo>
                  <a:lnTo>
                    <a:pt x="574" y="1826"/>
                  </a:lnTo>
                  <a:lnTo>
                    <a:pt x="574" y="1806"/>
                  </a:lnTo>
                  <a:lnTo>
                    <a:pt x="576" y="1764"/>
                  </a:lnTo>
                  <a:lnTo>
                    <a:pt x="578" y="1742"/>
                  </a:lnTo>
                  <a:lnTo>
                    <a:pt x="580" y="1721"/>
                  </a:lnTo>
                  <a:lnTo>
                    <a:pt x="586" y="1677"/>
                  </a:lnTo>
                  <a:lnTo>
                    <a:pt x="590" y="1661"/>
                  </a:lnTo>
                  <a:lnTo>
                    <a:pt x="594" y="1644"/>
                  </a:lnTo>
                  <a:lnTo>
                    <a:pt x="600" y="1627"/>
                  </a:lnTo>
                  <a:lnTo>
                    <a:pt x="606" y="1609"/>
                  </a:lnTo>
                  <a:lnTo>
                    <a:pt x="615" y="1591"/>
                  </a:lnTo>
                  <a:lnTo>
                    <a:pt x="623" y="1572"/>
                  </a:lnTo>
                  <a:lnTo>
                    <a:pt x="633" y="1554"/>
                  </a:lnTo>
                  <a:lnTo>
                    <a:pt x="642" y="1535"/>
                  </a:lnTo>
                  <a:lnTo>
                    <a:pt x="664" y="1496"/>
                  </a:lnTo>
                  <a:lnTo>
                    <a:pt x="676" y="1478"/>
                  </a:lnTo>
                  <a:lnTo>
                    <a:pt x="688" y="1459"/>
                  </a:lnTo>
                  <a:lnTo>
                    <a:pt x="713" y="1422"/>
                  </a:lnTo>
                  <a:lnTo>
                    <a:pt x="740" y="1385"/>
                  </a:lnTo>
                  <a:lnTo>
                    <a:pt x="766" y="1350"/>
                  </a:lnTo>
                  <a:lnTo>
                    <a:pt x="792" y="1316"/>
                  </a:lnTo>
                  <a:lnTo>
                    <a:pt x="840" y="1257"/>
                  </a:lnTo>
                  <a:lnTo>
                    <a:pt x="879" y="1212"/>
                  </a:lnTo>
                  <a:lnTo>
                    <a:pt x="904" y="1183"/>
                  </a:lnTo>
                  <a:lnTo>
                    <a:pt x="941" y="1140"/>
                  </a:lnTo>
                  <a:lnTo>
                    <a:pt x="988" y="1085"/>
                  </a:lnTo>
                  <a:lnTo>
                    <a:pt x="1098" y="950"/>
                  </a:lnTo>
                  <a:lnTo>
                    <a:pt x="1157" y="879"/>
                  </a:lnTo>
                  <a:lnTo>
                    <a:pt x="1212" y="811"/>
                  </a:lnTo>
                  <a:lnTo>
                    <a:pt x="1262" y="750"/>
                  </a:lnTo>
                  <a:lnTo>
                    <a:pt x="1301" y="698"/>
                  </a:lnTo>
                  <a:lnTo>
                    <a:pt x="1311" y="686"/>
                  </a:lnTo>
                  <a:lnTo>
                    <a:pt x="1319" y="673"/>
                  </a:lnTo>
                  <a:lnTo>
                    <a:pt x="1336" y="649"/>
                  </a:lnTo>
                  <a:lnTo>
                    <a:pt x="1342" y="638"/>
                  </a:lnTo>
                  <a:lnTo>
                    <a:pt x="1349" y="626"/>
                  </a:lnTo>
                  <a:lnTo>
                    <a:pt x="1360" y="605"/>
                  </a:lnTo>
                  <a:lnTo>
                    <a:pt x="1364" y="594"/>
                  </a:lnTo>
                  <a:lnTo>
                    <a:pt x="1368" y="583"/>
                  </a:lnTo>
                  <a:lnTo>
                    <a:pt x="1374" y="563"/>
                  </a:lnTo>
                  <a:lnTo>
                    <a:pt x="1377" y="553"/>
                  </a:lnTo>
                  <a:lnTo>
                    <a:pt x="1378" y="542"/>
                  </a:lnTo>
                  <a:lnTo>
                    <a:pt x="1380" y="523"/>
                  </a:lnTo>
                  <a:lnTo>
                    <a:pt x="1380" y="504"/>
                  </a:lnTo>
                  <a:lnTo>
                    <a:pt x="1379" y="493"/>
                  </a:lnTo>
                  <a:lnTo>
                    <a:pt x="1378" y="483"/>
                  </a:lnTo>
                  <a:lnTo>
                    <a:pt x="1376" y="475"/>
                  </a:lnTo>
                  <a:lnTo>
                    <a:pt x="1374" y="465"/>
                  </a:lnTo>
                  <a:lnTo>
                    <a:pt x="1371" y="456"/>
                  </a:lnTo>
                  <a:lnTo>
                    <a:pt x="1368" y="446"/>
                  </a:lnTo>
                  <a:lnTo>
                    <a:pt x="1365" y="437"/>
                  </a:lnTo>
                  <a:lnTo>
                    <a:pt x="1360" y="427"/>
                  </a:lnTo>
                  <a:lnTo>
                    <a:pt x="1352" y="407"/>
                  </a:lnTo>
                  <a:lnTo>
                    <a:pt x="1341" y="387"/>
                  </a:lnTo>
                  <a:lnTo>
                    <a:pt x="1328" y="367"/>
                  </a:lnTo>
                  <a:lnTo>
                    <a:pt x="1334" y="363"/>
                  </a:lnTo>
                  <a:lnTo>
                    <a:pt x="1347" y="353"/>
                  </a:lnTo>
                  <a:lnTo>
                    <a:pt x="1386" y="319"/>
                  </a:lnTo>
                  <a:lnTo>
                    <a:pt x="1444" y="271"/>
                  </a:lnTo>
                  <a:close/>
                  <a:moveTo>
                    <a:pt x="1264" y="2459"/>
                  </a:moveTo>
                  <a:lnTo>
                    <a:pt x="969" y="2459"/>
                  </a:lnTo>
                  <a:lnTo>
                    <a:pt x="946" y="2390"/>
                  </a:lnTo>
                  <a:lnTo>
                    <a:pt x="934" y="2354"/>
                  </a:lnTo>
                  <a:lnTo>
                    <a:pt x="923" y="2317"/>
                  </a:lnTo>
                  <a:lnTo>
                    <a:pt x="912" y="2279"/>
                  </a:lnTo>
                  <a:lnTo>
                    <a:pt x="903" y="2241"/>
                  </a:lnTo>
                  <a:lnTo>
                    <a:pt x="894" y="2203"/>
                  </a:lnTo>
                  <a:lnTo>
                    <a:pt x="887" y="2163"/>
                  </a:lnTo>
                  <a:lnTo>
                    <a:pt x="884" y="2144"/>
                  </a:lnTo>
                  <a:lnTo>
                    <a:pt x="881" y="2125"/>
                  </a:lnTo>
                  <a:lnTo>
                    <a:pt x="879" y="2106"/>
                  </a:lnTo>
                  <a:lnTo>
                    <a:pt x="878" y="2085"/>
                  </a:lnTo>
                  <a:lnTo>
                    <a:pt x="876" y="2066"/>
                  </a:lnTo>
                  <a:lnTo>
                    <a:pt x="875" y="2047"/>
                  </a:lnTo>
                  <a:lnTo>
                    <a:pt x="875" y="2028"/>
                  </a:lnTo>
                  <a:lnTo>
                    <a:pt x="875" y="2009"/>
                  </a:lnTo>
                  <a:lnTo>
                    <a:pt x="876" y="1991"/>
                  </a:lnTo>
                  <a:lnTo>
                    <a:pt x="879" y="1971"/>
                  </a:lnTo>
                  <a:lnTo>
                    <a:pt x="881" y="1953"/>
                  </a:lnTo>
                  <a:lnTo>
                    <a:pt x="885" y="1934"/>
                  </a:lnTo>
                  <a:lnTo>
                    <a:pt x="888" y="1916"/>
                  </a:lnTo>
                  <a:lnTo>
                    <a:pt x="893" y="1898"/>
                  </a:lnTo>
                  <a:lnTo>
                    <a:pt x="898" y="1880"/>
                  </a:lnTo>
                  <a:lnTo>
                    <a:pt x="905" y="1863"/>
                  </a:lnTo>
                  <a:lnTo>
                    <a:pt x="914" y="1844"/>
                  </a:lnTo>
                  <a:lnTo>
                    <a:pt x="923" y="1825"/>
                  </a:lnTo>
                  <a:lnTo>
                    <a:pt x="934" y="1806"/>
                  </a:lnTo>
                  <a:lnTo>
                    <a:pt x="946" y="1785"/>
                  </a:lnTo>
                  <a:lnTo>
                    <a:pt x="960" y="1765"/>
                  </a:lnTo>
                  <a:lnTo>
                    <a:pt x="976" y="1743"/>
                  </a:lnTo>
                  <a:lnTo>
                    <a:pt x="992" y="1722"/>
                  </a:lnTo>
                  <a:lnTo>
                    <a:pt x="1010" y="1700"/>
                  </a:lnTo>
                  <a:lnTo>
                    <a:pt x="1028" y="1679"/>
                  </a:lnTo>
                  <a:lnTo>
                    <a:pt x="1047" y="1656"/>
                  </a:lnTo>
                  <a:lnTo>
                    <a:pt x="1067" y="1633"/>
                  </a:lnTo>
                  <a:lnTo>
                    <a:pt x="1089" y="1610"/>
                  </a:lnTo>
                  <a:lnTo>
                    <a:pt x="1132" y="1563"/>
                  </a:lnTo>
                  <a:lnTo>
                    <a:pt x="1156" y="1541"/>
                  </a:lnTo>
                  <a:lnTo>
                    <a:pt x="1179" y="1517"/>
                  </a:lnTo>
                  <a:lnTo>
                    <a:pt x="1227" y="1469"/>
                  </a:lnTo>
                  <a:lnTo>
                    <a:pt x="1276" y="1421"/>
                  </a:lnTo>
                  <a:lnTo>
                    <a:pt x="1376" y="1323"/>
                  </a:lnTo>
                  <a:lnTo>
                    <a:pt x="1425" y="1275"/>
                  </a:lnTo>
                  <a:lnTo>
                    <a:pt x="1472" y="1227"/>
                  </a:lnTo>
                  <a:lnTo>
                    <a:pt x="1517" y="1179"/>
                  </a:lnTo>
                  <a:lnTo>
                    <a:pt x="1539" y="1157"/>
                  </a:lnTo>
                  <a:lnTo>
                    <a:pt x="1560" y="1133"/>
                  </a:lnTo>
                  <a:lnTo>
                    <a:pt x="1571" y="1119"/>
                  </a:lnTo>
                  <a:lnTo>
                    <a:pt x="1582" y="1106"/>
                  </a:lnTo>
                  <a:lnTo>
                    <a:pt x="1601" y="1080"/>
                  </a:lnTo>
                  <a:lnTo>
                    <a:pt x="1619" y="1055"/>
                  </a:lnTo>
                  <a:lnTo>
                    <a:pt x="1628" y="1043"/>
                  </a:lnTo>
                  <a:lnTo>
                    <a:pt x="1635" y="1031"/>
                  </a:lnTo>
                  <a:lnTo>
                    <a:pt x="1642" y="1019"/>
                  </a:lnTo>
                  <a:lnTo>
                    <a:pt x="1648" y="1007"/>
                  </a:lnTo>
                  <a:lnTo>
                    <a:pt x="1660" y="984"/>
                  </a:lnTo>
                  <a:lnTo>
                    <a:pt x="1665" y="973"/>
                  </a:lnTo>
                  <a:lnTo>
                    <a:pt x="1670" y="962"/>
                  </a:lnTo>
                  <a:lnTo>
                    <a:pt x="1674" y="950"/>
                  </a:lnTo>
                  <a:lnTo>
                    <a:pt x="1678" y="939"/>
                  </a:lnTo>
                  <a:lnTo>
                    <a:pt x="1683" y="918"/>
                  </a:lnTo>
                  <a:lnTo>
                    <a:pt x="1684" y="907"/>
                  </a:lnTo>
                  <a:lnTo>
                    <a:pt x="1685" y="896"/>
                  </a:lnTo>
                  <a:lnTo>
                    <a:pt x="1686" y="885"/>
                  </a:lnTo>
                  <a:lnTo>
                    <a:pt x="1686" y="875"/>
                  </a:lnTo>
                  <a:lnTo>
                    <a:pt x="1684" y="853"/>
                  </a:lnTo>
                  <a:lnTo>
                    <a:pt x="1683" y="842"/>
                  </a:lnTo>
                  <a:lnTo>
                    <a:pt x="1680" y="831"/>
                  </a:lnTo>
                  <a:lnTo>
                    <a:pt x="1677" y="819"/>
                  </a:lnTo>
                  <a:lnTo>
                    <a:pt x="1673" y="809"/>
                  </a:lnTo>
                  <a:lnTo>
                    <a:pt x="1668" y="798"/>
                  </a:lnTo>
                  <a:lnTo>
                    <a:pt x="1664" y="786"/>
                  </a:lnTo>
                  <a:lnTo>
                    <a:pt x="1658" y="774"/>
                  </a:lnTo>
                  <a:lnTo>
                    <a:pt x="1652" y="762"/>
                  </a:lnTo>
                  <a:lnTo>
                    <a:pt x="1769" y="665"/>
                  </a:lnTo>
                  <a:lnTo>
                    <a:pt x="1780" y="675"/>
                  </a:lnTo>
                  <a:lnTo>
                    <a:pt x="1792" y="687"/>
                  </a:lnTo>
                  <a:lnTo>
                    <a:pt x="1803" y="699"/>
                  </a:lnTo>
                  <a:lnTo>
                    <a:pt x="1814" y="713"/>
                  </a:lnTo>
                  <a:lnTo>
                    <a:pt x="1824" y="727"/>
                  </a:lnTo>
                  <a:lnTo>
                    <a:pt x="1834" y="743"/>
                  </a:lnTo>
                  <a:lnTo>
                    <a:pt x="1844" y="758"/>
                  </a:lnTo>
                  <a:lnTo>
                    <a:pt x="1853" y="775"/>
                  </a:lnTo>
                  <a:lnTo>
                    <a:pt x="1862" y="792"/>
                  </a:lnTo>
                  <a:lnTo>
                    <a:pt x="1870" y="809"/>
                  </a:lnTo>
                  <a:lnTo>
                    <a:pt x="1878" y="828"/>
                  </a:lnTo>
                  <a:lnTo>
                    <a:pt x="1884" y="846"/>
                  </a:lnTo>
                  <a:lnTo>
                    <a:pt x="1892" y="865"/>
                  </a:lnTo>
                  <a:lnTo>
                    <a:pt x="1898" y="884"/>
                  </a:lnTo>
                  <a:lnTo>
                    <a:pt x="1902" y="903"/>
                  </a:lnTo>
                  <a:lnTo>
                    <a:pt x="1907" y="924"/>
                  </a:lnTo>
                  <a:lnTo>
                    <a:pt x="1911" y="944"/>
                  </a:lnTo>
                  <a:lnTo>
                    <a:pt x="1912" y="954"/>
                  </a:lnTo>
                  <a:lnTo>
                    <a:pt x="1913" y="965"/>
                  </a:lnTo>
                  <a:lnTo>
                    <a:pt x="1916" y="984"/>
                  </a:lnTo>
                  <a:lnTo>
                    <a:pt x="1917" y="1004"/>
                  </a:lnTo>
                  <a:lnTo>
                    <a:pt x="1917" y="1025"/>
                  </a:lnTo>
                  <a:lnTo>
                    <a:pt x="1916" y="1045"/>
                  </a:lnTo>
                  <a:lnTo>
                    <a:pt x="1916" y="1056"/>
                  </a:lnTo>
                  <a:lnTo>
                    <a:pt x="1914" y="1065"/>
                  </a:lnTo>
                  <a:lnTo>
                    <a:pt x="1911" y="1086"/>
                  </a:lnTo>
                  <a:lnTo>
                    <a:pt x="1907" y="1105"/>
                  </a:lnTo>
                  <a:lnTo>
                    <a:pt x="1902" y="1125"/>
                  </a:lnTo>
                  <a:lnTo>
                    <a:pt x="1896" y="1145"/>
                  </a:lnTo>
                  <a:lnTo>
                    <a:pt x="1889" y="1163"/>
                  </a:lnTo>
                  <a:lnTo>
                    <a:pt x="1881" y="1182"/>
                  </a:lnTo>
                  <a:lnTo>
                    <a:pt x="1871" y="1200"/>
                  </a:lnTo>
                  <a:lnTo>
                    <a:pt x="1866" y="1208"/>
                  </a:lnTo>
                  <a:lnTo>
                    <a:pt x="1860" y="1217"/>
                  </a:lnTo>
                  <a:lnTo>
                    <a:pt x="1848" y="1233"/>
                  </a:lnTo>
                  <a:lnTo>
                    <a:pt x="1817" y="1273"/>
                  </a:lnTo>
                  <a:lnTo>
                    <a:pt x="1786" y="1311"/>
                  </a:lnTo>
                  <a:lnTo>
                    <a:pt x="1754" y="1350"/>
                  </a:lnTo>
                  <a:lnTo>
                    <a:pt x="1720" y="1387"/>
                  </a:lnTo>
                  <a:lnTo>
                    <a:pt x="1649" y="1465"/>
                  </a:lnTo>
                  <a:lnTo>
                    <a:pt x="1571" y="1550"/>
                  </a:lnTo>
                  <a:lnTo>
                    <a:pt x="1530" y="1593"/>
                  </a:lnTo>
                  <a:lnTo>
                    <a:pt x="1490" y="1635"/>
                  </a:lnTo>
                  <a:lnTo>
                    <a:pt x="1404" y="1723"/>
                  </a:lnTo>
                  <a:lnTo>
                    <a:pt x="1360" y="1770"/>
                  </a:lnTo>
                  <a:lnTo>
                    <a:pt x="1313" y="1820"/>
                  </a:lnTo>
                  <a:lnTo>
                    <a:pt x="1263" y="1874"/>
                  </a:lnTo>
                  <a:lnTo>
                    <a:pt x="1210" y="1934"/>
                  </a:lnTo>
                  <a:lnTo>
                    <a:pt x="1205" y="1940"/>
                  </a:lnTo>
                  <a:lnTo>
                    <a:pt x="1200" y="1946"/>
                  </a:lnTo>
                  <a:lnTo>
                    <a:pt x="1192" y="1959"/>
                  </a:lnTo>
                  <a:lnTo>
                    <a:pt x="1188" y="1967"/>
                  </a:lnTo>
                  <a:lnTo>
                    <a:pt x="1185" y="1974"/>
                  </a:lnTo>
                  <a:lnTo>
                    <a:pt x="1179" y="1988"/>
                  </a:lnTo>
                  <a:lnTo>
                    <a:pt x="1174" y="2003"/>
                  </a:lnTo>
                  <a:lnTo>
                    <a:pt x="1172" y="2011"/>
                  </a:lnTo>
                  <a:lnTo>
                    <a:pt x="1170" y="2018"/>
                  </a:lnTo>
                  <a:lnTo>
                    <a:pt x="1169" y="2027"/>
                  </a:lnTo>
                  <a:lnTo>
                    <a:pt x="1168" y="2034"/>
                  </a:lnTo>
                  <a:lnTo>
                    <a:pt x="1166" y="2051"/>
                  </a:lnTo>
                  <a:lnTo>
                    <a:pt x="1166" y="2067"/>
                  </a:lnTo>
                  <a:lnTo>
                    <a:pt x="1166" y="2084"/>
                  </a:lnTo>
                  <a:lnTo>
                    <a:pt x="1166" y="2102"/>
                  </a:lnTo>
                  <a:lnTo>
                    <a:pt x="1168" y="2120"/>
                  </a:lnTo>
                  <a:lnTo>
                    <a:pt x="1170" y="2138"/>
                  </a:lnTo>
                  <a:lnTo>
                    <a:pt x="1173" y="2156"/>
                  </a:lnTo>
                  <a:lnTo>
                    <a:pt x="1176" y="2174"/>
                  </a:lnTo>
                  <a:lnTo>
                    <a:pt x="1180" y="2192"/>
                  </a:lnTo>
                  <a:lnTo>
                    <a:pt x="1185" y="2210"/>
                  </a:lnTo>
                  <a:lnTo>
                    <a:pt x="1190" y="2229"/>
                  </a:lnTo>
                  <a:lnTo>
                    <a:pt x="1199" y="2265"/>
                  </a:lnTo>
                  <a:lnTo>
                    <a:pt x="1211" y="2301"/>
                  </a:lnTo>
                  <a:lnTo>
                    <a:pt x="1223" y="2336"/>
                  </a:lnTo>
                  <a:lnTo>
                    <a:pt x="1245" y="2401"/>
                  </a:lnTo>
                  <a:lnTo>
                    <a:pt x="1256" y="2431"/>
                  </a:lnTo>
                  <a:lnTo>
                    <a:pt x="1264" y="2459"/>
                  </a:lnTo>
                  <a:close/>
                  <a:moveTo>
                    <a:pt x="1601" y="2459"/>
                  </a:moveTo>
                  <a:lnTo>
                    <a:pt x="1352" y="2459"/>
                  </a:lnTo>
                  <a:lnTo>
                    <a:pt x="1342" y="2425"/>
                  </a:lnTo>
                  <a:lnTo>
                    <a:pt x="1331" y="2391"/>
                  </a:lnTo>
                  <a:lnTo>
                    <a:pt x="1311" y="2323"/>
                  </a:lnTo>
                  <a:lnTo>
                    <a:pt x="1300" y="2288"/>
                  </a:lnTo>
                  <a:lnTo>
                    <a:pt x="1290" y="2253"/>
                  </a:lnTo>
                  <a:lnTo>
                    <a:pt x="1282" y="2220"/>
                  </a:lnTo>
                  <a:lnTo>
                    <a:pt x="1276" y="2185"/>
                  </a:lnTo>
                  <a:lnTo>
                    <a:pt x="1272" y="2165"/>
                  </a:lnTo>
                  <a:lnTo>
                    <a:pt x="1270" y="2145"/>
                  </a:lnTo>
                  <a:lnTo>
                    <a:pt x="1269" y="2127"/>
                  </a:lnTo>
                  <a:lnTo>
                    <a:pt x="1268" y="2109"/>
                  </a:lnTo>
                  <a:lnTo>
                    <a:pt x="1268" y="2093"/>
                  </a:lnTo>
                  <a:lnTo>
                    <a:pt x="1269" y="2076"/>
                  </a:lnTo>
                  <a:lnTo>
                    <a:pt x="1271" y="2060"/>
                  </a:lnTo>
                  <a:lnTo>
                    <a:pt x="1274" y="2046"/>
                  </a:lnTo>
                  <a:lnTo>
                    <a:pt x="1278" y="2030"/>
                  </a:lnTo>
                  <a:lnTo>
                    <a:pt x="1283" y="2016"/>
                  </a:lnTo>
                  <a:lnTo>
                    <a:pt x="1290" y="2001"/>
                  </a:lnTo>
                  <a:lnTo>
                    <a:pt x="1299" y="1987"/>
                  </a:lnTo>
                  <a:lnTo>
                    <a:pt x="1307" y="1973"/>
                  </a:lnTo>
                  <a:lnTo>
                    <a:pt x="1319" y="1958"/>
                  </a:lnTo>
                  <a:lnTo>
                    <a:pt x="1331" y="1944"/>
                  </a:lnTo>
                  <a:lnTo>
                    <a:pt x="1346" y="1928"/>
                  </a:lnTo>
                  <a:lnTo>
                    <a:pt x="1368" y="1907"/>
                  </a:lnTo>
                  <a:lnTo>
                    <a:pt x="1395" y="1881"/>
                  </a:lnTo>
                  <a:lnTo>
                    <a:pt x="1425" y="1856"/>
                  </a:lnTo>
                  <a:lnTo>
                    <a:pt x="1456" y="1831"/>
                  </a:lnTo>
                  <a:lnTo>
                    <a:pt x="1524" y="1776"/>
                  </a:lnTo>
                  <a:lnTo>
                    <a:pt x="1594" y="1722"/>
                  </a:lnTo>
                  <a:lnTo>
                    <a:pt x="1662" y="1668"/>
                  </a:lnTo>
                  <a:lnTo>
                    <a:pt x="1695" y="1643"/>
                  </a:lnTo>
                  <a:lnTo>
                    <a:pt x="1724" y="1619"/>
                  </a:lnTo>
                  <a:lnTo>
                    <a:pt x="1751" y="1595"/>
                  </a:lnTo>
                  <a:lnTo>
                    <a:pt x="1774" y="1573"/>
                  </a:lnTo>
                  <a:lnTo>
                    <a:pt x="1793" y="1554"/>
                  </a:lnTo>
                  <a:lnTo>
                    <a:pt x="1802" y="1545"/>
                  </a:lnTo>
                  <a:lnTo>
                    <a:pt x="1809" y="1537"/>
                  </a:lnTo>
                  <a:lnTo>
                    <a:pt x="1818" y="1523"/>
                  </a:lnTo>
                  <a:lnTo>
                    <a:pt x="1823" y="1515"/>
                  </a:lnTo>
                  <a:lnTo>
                    <a:pt x="1827" y="1508"/>
                  </a:lnTo>
                  <a:lnTo>
                    <a:pt x="1829" y="1501"/>
                  </a:lnTo>
                  <a:lnTo>
                    <a:pt x="1832" y="1497"/>
                  </a:lnTo>
                  <a:lnTo>
                    <a:pt x="1833" y="1493"/>
                  </a:lnTo>
                  <a:lnTo>
                    <a:pt x="1836" y="1478"/>
                  </a:lnTo>
                  <a:lnTo>
                    <a:pt x="1840" y="1464"/>
                  </a:lnTo>
                  <a:lnTo>
                    <a:pt x="1841" y="1449"/>
                  </a:lnTo>
                  <a:lnTo>
                    <a:pt x="1842" y="1436"/>
                  </a:lnTo>
                  <a:lnTo>
                    <a:pt x="1842" y="1423"/>
                  </a:lnTo>
                  <a:lnTo>
                    <a:pt x="1841" y="1411"/>
                  </a:lnTo>
                  <a:lnTo>
                    <a:pt x="1840" y="1400"/>
                  </a:lnTo>
                  <a:lnTo>
                    <a:pt x="1839" y="1391"/>
                  </a:lnTo>
                  <a:lnTo>
                    <a:pt x="1836" y="1382"/>
                  </a:lnTo>
                  <a:lnTo>
                    <a:pt x="1834" y="1370"/>
                  </a:lnTo>
                  <a:lnTo>
                    <a:pt x="1833" y="1365"/>
                  </a:lnTo>
                  <a:lnTo>
                    <a:pt x="1890" y="1317"/>
                  </a:lnTo>
                  <a:lnTo>
                    <a:pt x="1948" y="1269"/>
                  </a:lnTo>
                  <a:lnTo>
                    <a:pt x="1960" y="1285"/>
                  </a:lnTo>
                  <a:lnTo>
                    <a:pt x="1972" y="1302"/>
                  </a:lnTo>
                  <a:lnTo>
                    <a:pt x="1983" y="1317"/>
                  </a:lnTo>
                  <a:lnTo>
                    <a:pt x="1992" y="1335"/>
                  </a:lnTo>
                  <a:lnTo>
                    <a:pt x="2002" y="1352"/>
                  </a:lnTo>
                  <a:lnTo>
                    <a:pt x="2009" y="1369"/>
                  </a:lnTo>
                  <a:lnTo>
                    <a:pt x="2016" y="1387"/>
                  </a:lnTo>
                  <a:lnTo>
                    <a:pt x="2022" y="1405"/>
                  </a:lnTo>
                  <a:lnTo>
                    <a:pt x="2027" y="1423"/>
                  </a:lnTo>
                  <a:lnTo>
                    <a:pt x="2032" y="1441"/>
                  </a:lnTo>
                  <a:lnTo>
                    <a:pt x="2036" y="1459"/>
                  </a:lnTo>
                  <a:lnTo>
                    <a:pt x="2038" y="1477"/>
                  </a:lnTo>
                  <a:lnTo>
                    <a:pt x="2039" y="1494"/>
                  </a:lnTo>
                  <a:lnTo>
                    <a:pt x="2040" y="1512"/>
                  </a:lnTo>
                  <a:lnTo>
                    <a:pt x="2040" y="1530"/>
                  </a:lnTo>
                  <a:lnTo>
                    <a:pt x="2039" y="1548"/>
                  </a:lnTo>
                  <a:lnTo>
                    <a:pt x="2038" y="1565"/>
                  </a:lnTo>
                  <a:lnTo>
                    <a:pt x="2036" y="1581"/>
                  </a:lnTo>
                  <a:lnTo>
                    <a:pt x="2033" y="1598"/>
                  </a:lnTo>
                  <a:lnTo>
                    <a:pt x="2030" y="1615"/>
                  </a:lnTo>
                  <a:lnTo>
                    <a:pt x="2026" y="1631"/>
                  </a:lnTo>
                  <a:lnTo>
                    <a:pt x="2021" y="1646"/>
                  </a:lnTo>
                  <a:lnTo>
                    <a:pt x="2015" y="1662"/>
                  </a:lnTo>
                  <a:lnTo>
                    <a:pt x="2010" y="1676"/>
                  </a:lnTo>
                  <a:lnTo>
                    <a:pt x="2003" y="1689"/>
                  </a:lnTo>
                  <a:lnTo>
                    <a:pt x="1996" y="1704"/>
                  </a:lnTo>
                  <a:lnTo>
                    <a:pt x="1989" y="1716"/>
                  </a:lnTo>
                  <a:lnTo>
                    <a:pt x="1980" y="1728"/>
                  </a:lnTo>
                  <a:lnTo>
                    <a:pt x="1972" y="1740"/>
                  </a:lnTo>
                  <a:lnTo>
                    <a:pt x="1964" y="1751"/>
                  </a:lnTo>
                  <a:lnTo>
                    <a:pt x="1954" y="1760"/>
                  </a:lnTo>
                  <a:lnTo>
                    <a:pt x="1944" y="1769"/>
                  </a:lnTo>
                  <a:lnTo>
                    <a:pt x="1871" y="1831"/>
                  </a:lnTo>
                  <a:lnTo>
                    <a:pt x="1826" y="1868"/>
                  </a:lnTo>
                  <a:lnTo>
                    <a:pt x="1778" y="1910"/>
                  </a:lnTo>
                  <a:lnTo>
                    <a:pt x="1728" y="1953"/>
                  </a:lnTo>
                  <a:lnTo>
                    <a:pt x="1679" y="1998"/>
                  </a:lnTo>
                  <a:lnTo>
                    <a:pt x="1655" y="2019"/>
                  </a:lnTo>
                  <a:lnTo>
                    <a:pt x="1632" y="2042"/>
                  </a:lnTo>
                  <a:lnTo>
                    <a:pt x="1610" y="2064"/>
                  </a:lnTo>
                  <a:lnTo>
                    <a:pt x="1588" y="2084"/>
                  </a:lnTo>
                  <a:lnTo>
                    <a:pt x="1569" y="2105"/>
                  </a:lnTo>
                  <a:lnTo>
                    <a:pt x="1553" y="2121"/>
                  </a:lnTo>
                  <a:lnTo>
                    <a:pt x="1547" y="2129"/>
                  </a:lnTo>
                  <a:lnTo>
                    <a:pt x="1542" y="2136"/>
                  </a:lnTo>
                  <a:lnTo>
                    <a:pt x="1539" y="2144"/>
                  </a:lnTo>
                  <a:lnTo>
                    <a:pt x="1536" y="2151"/>
                  </a:lnTo>
                  <a:lnTo>
                    <a:pt x="1535" y="2159"/>
                  </a:lnTo>
                  <a:lnTo>
                    <a:pt x="1534" y="2167"/>
                  </a:lnTo>
                  <a:lnTo>
                    <a:pt x="1534" y="2177"/>
                  </a:lnTo>
                  <a:lnTo>
                    <a:pt x="1535" y="2187"/>
                  </a:lnTo>
                  <a:lnTo>
                    <a:pt x="1536" y="2199"/>
                  </a:lnTo>
                  <a:lnTo>
                    <a:pt x="1539" y="2211"/>
                  </a:lnTo>
                  <a:lnTo>
                    <a:pt x="1545" y="2244"/>
                  </a:lnTo>
                  <a:lnTo>
                    <a:pt x="1559" y="2300"/>
                  </a:lnTo>
                  <a:lnTo>
                    <a:pt x="1575" y="2359"/>
                  </a:lnTo>
                  <a:lnTo>
                    <a:pt x="1589" y="2414"/>
                  </a:lnTo>
                  <a:lnTo>
                    <a:pt x="1601" y="2459"/>
                  </a:lnTo>
                  <a:close/>
                  <a:moveTo>
                    <a:pt x="506" y="1777"/>
                  </a:moveTo>
                  <a:lnTo>
                    <a:pt x="494" y="1758"/>
                  </a:lnTo>
                  <a:lnTo>
                    <a:pt x="482" y="1740"/>
                  </a:lnTo>
                  <a:lnTo>
                    <a:pt x="471" y="1722"/>
                  </a:lnTo>
                  <a:lnTo>
                    <a:pt x="461" y="1703"/>
                  </a:lnTo>
                  <a:lnTo>
                    <a:pt x="456" y="1694"/>
                  </a:lnTo>
                  <a:lnTo>
                    <a:pt x="452" y="1685"/>
                  </a:lnTo>
                  <a:lnTo>
                    <a:pt x="443" y="1667"/>
                  </a:lnTo>
                  <a:lnTo>
                    <a:pt x="436" y="1647"/>
                  </a:lnTo>
                  <a:lnTo>
                    <a:pt x="429" y="1628"/>
                  </a:lnTo>
                  <a:lnTo>
                    <a:pt x="423" y="1609"/>
                  </a:lnTo>
                  <a:lnTo>
                    <a:pt x="417" y="1589"/>
                  </a:lnTo>
                  <a:lnTo>
                    <a:pt x="412" y="1569"/>
                  </a:lnTo>
                  <a:lnTo>
                    <a:pt x="408" y="1549"/>
                  </a:lnTo>
                  <a:lnTo>
                    <a:pt x="405" y="1527"/>
                  </a:lnTo>
                  <a:lnTo>
                    <a:pt x="401" y="1506"/>
                  </a:lnTo>
                  <a:lnTo>
                    <a:pt x="399" y="1484"/>
                  </a:lnTo>
                  <a:lnTo>
                    <a:pt x="398" y="1460"/>
                  </a:lnTo>
                  <a:lnTo>
                    <a:pt x="396" y="1435"/>
                  </a:lnTo>
                  <a:lnTo>
                    <a:pt x="396" y="1409"/>
                  </a:lnTo>
                  <a:lnTo>
                    <a:pt x="399" y="1383"/>
                  </a:lnTo>
                  <a:lnTo>
                    <a:pt x="401" y="1358"/>
                  </a:lnTo>
                  <a:lnTo>
                    <a:pt x="405" y="1333"/>
                  </a:lnTo>
                  <a:lnTo>
                    <a:pt x="410" y="1309"/>
                  </a:lnTo>
                  <a:lnTo>
                    <a:pt x="416" y="1284"/>
                  </a:lnTo>
                  <a:lnTo>
                    <a:pt x="422" y="1260"/>
                  </a:lnTo>
                  <a:lnTo>
                    <a:pt x="429" y="1236"/>
                  </a:lnTo>
                  <a:lnTo>
                    <a:pt x="437" y="1212"/>
                  </a:lnTo>
                  <a:lnTo>
                    <a:pt x="447" y="1189"/>
                  </a:lnTo>
                  <a:lnTo>
                    <a:pt x="456" y="1165"/>
                  </a:lnTo>
                  <a:lnTo>
                    <a:pt x="467" y="1142"/>
                  </a:lnTo>
                  <a:lnTo>
                    <a:pt x="479" y="1119"/>
                  </a:lnTo>
                  <a:lnTo>
                    <a:pt x="491" y="1097"/>
                  </a:lnTo>
                  <a:lnTo>
                    <a:pt x="504" y="1074"/>
                  </a:lnTo>
                  <a:lnTo>
                    <a:pt x="531" y="1028"/>
                  </a:lnTo>
                  <a:lnTo>
                    <a:pt x="545" y="1005"/>
                  </a:lnTo>
                  <a:lnTo>
                    <a:pt x="560" y="984"/>
                  </a:lnTo>
                  <a:lnTo>
                    <a:pt x="590" y="939"/>
                  </a:lnTo>
                  <a:lnTo>
                    <a:pt x="621" y="895"/>
                  </a:lnTo>
                  <a:lnTo>
                    <a:pt x="684" y="807"/>
                  </a:lnTo>
                  <a:lnTo>
                    <a:pt x="717" y="763"/>
                  </a:lnTo>
                  <a:lnTo>
                    <a:pt x="748" y="720"/>
                  </a:lnTo>
                  <a:lnTo>
                    <a:pt x="852" y="573"/>
                  </a:lnTo>
                  <a:lnTo>
                    <a:pt x="899" y="506"/>
                  </a:lnTo>
                  <a:lnTo>
                    <a:pt x="942" y="444"/>
                  </a:lnTo>
                  <a:lnTo>
                    <a:pt x="962" y="414"/>
                  </a:lnTo>
                  <a:lnTo>
                    <a:pt x="980" y="386"/>
                  </a:lnTo>
                  <a:lnTo>
                    <a:pt x="995" y="361"/>
                  </a:lnTo>
                  <a:lnTo>
                    <a:pt x="1008" y="336"/>
                  </a:lnTo>
                  <a:lnTo>
                    <a:pt x="1020" y="314"/>
                  </a:lnTo>
                  <a:lnTo>
                    <a:pt x="1030" y="294"/>
                  </a:lnTo>
                  <a:lnTo>
                    <a:pt x="1037" y="276"/>
                  </a:lnTo>
                  <a:lnTo>
                    <a:pt x="1041" y="260"/>
                  </a:lnTo>
                  <a:lnTo>
                    <a:pt x="1042" y="254"/>
                  </a:lnTo>
                  <a:lnTo>
                    <a:pt x="1043" y="248"/>
                  </a:lnTo>
                  <a:lnTo>
                    <a:pt x="1044" y="237"/>
                  </a:lnTo>
                  <a:lnTo>
                    <a:pt x="1044" y="227"/>
                  </a:lnTo>
                  <a:lnTo>
                    <a:pt x="1044" y="216"/>
                  </a:lnTo>
                  <a:lnTo>
                    <a:pt x="1043" y="205"/>
                  </a:lnTo>
                  <a:lnTo>
                    <a:pt x="1042" y="193"/>
                  </a:lnTo>
                  <a:lnTo>
                    <a:pt x="1037" y="173"/>
                  </a:lnTo>
                  <a:lnTo>
                    <a:pt x="1032" y="151"/>
                  </a:lnTo>
                  <a:lnTo>
                    <a:pt x="1025" y="132"/>
                  </a:lnTo>
                  <a:lnTo>
                    <a:pt x="1018" y="115"/>
                  </a:lnTo>
                  <a:lnTo>
                    <a:pt x="1011" y="98"/>
                  </a:lnTo>
                  <a:lnTo>
                    <a:pt x="1066" y="53"/>
                  </a:lnTo>
                  <a:lnTo>
                    <a:pt x="1130" y="0"/>
                  </a:lnTo>
                  <a:lnTo>
                    <a:pt x="1143" y="13"/>
                  </a:lnTo>
                  <a:lnTo>
                    <a:pt x="1156" y="27"/>
                  </a:lnTo>
                  <a:lnTo>
                    <a:pt x="1169" y="42"/>
                  </a:lnTo>
                  <a:lnTo>
                    <a:pt x="1180" y="56"/>
                  </a:lnTo>
                  <a:lnTo>
                    <a:pt x="1191" y="72"/>
                  </a:lnTo>
                  <a:lnTo>
                    <a:pt x="1200" y="86"/>
                  </a:lnTo>
                  <a:lnTo>
                    <a:pt x="1210" y="102"/>
                  </a:lnTo>
                  <a:lnTo>
                    <a:pt x="1218" y="119"/>
                  </a:lnTo>
                  <a:lnTo>
                    <a:pt x="1226" y="134"/>
                  </a:lnTo>
                  <a:lnTo>
                    <a:pt x="1233" y="151"/>
                  </a:lnTo>
                  <a:lnTo>
                    <a:pt x="1239" y="168"/>
                  </a:lnTo>
                  <a:lnTo>
                    <a:pt x="1245" y="185"/>
                  </a:lnTo>
                  <a:lnTo>
                    <a:pt x="1250" y="201"/>
                  </a:lnTo>
                  <a:lnTo>
                    <a:pt x="1253" y="218"/>
                  </a:lnTo>
                  <a:lnTo>
                    <a:pt x="1256" y="235"/>
                  </a:lnTo>
                  <a:lnTo>
                    <a:pt x="1259" y="253"/>
                  </a:lnTo>
                  <a:lnTo>
                    <a:pt x="1260" y="270"/>
                  </a:lnTo>
                  <a:lnTo>
                    <a:pt x="1262" y="288"/>
                  </a:lnTo>
                  <a:lnTo>
                    <a:pt x="1263" y="305"/>
                  </a:lnTo>
                  <a:lnTo>
                    <a:pt x="1263" y="323"/>
                  </a:lnTo>
                  <a:lnTo>
                    <a:pt x="1262" y="339"/>
                  </a:lnTo>
                  <a:lnTo>
                    <a:pt x="1260" y="357"/>
                  </a:lnTo>
                  <a:lnTo>
                    <a:pt x="1258" y="374"/>
                  </a:lnTo>
                  <a:lnTo>
                    <a:pt x="1256" y="392"/>
                  </a:lnTo>
                  <a:lnTo>
                    <a:pt x="1252" y="409"/>
                  </a:lnTo>
                  <a:lnTo>
                    <a:pt x="1248" y="426"/>
                  </a:lnTo>
                  <a:lnTo>
                    <a:pt x="1245" y="443"/>
                  </a:lnTo>
                  <a:lnTo>
                    <a:pt x="1240" y="459"/>
                  </a:lnTo>
                  <a:lnTo>
                    <a:pt x="1234" y="475"/>
                  </a:lnTo>
                  <a:lnTo>
                    <a:pt x="1228" y="492"/>
                  </a:lnTo>
                  <a:lnTo>
                    <a:pt x="1222" y="507"/>
                  </a:lnTo>
                  <a:lnTo>
                    <a:pt x="1215" y="523"/>
                  </a:lnTo>
                  <a:lnTo>
                    <a:pt x="1206" y="540"/>
                  </a:lnTo>
                  <a:lnTo>
                    <a:pt x="1197" y="558"/>
                  </a:lnTo>
                  <a:lnTo>
                    <a:pt x="1178" y="594"/>
                  </a:lnTo>
                  <a:lnTo>
                    <a:pt x="1167" y="611"/>
                  </a:lnTo>
                  <a:lnTo>
                    <a:pt x="1155" y="630"/>
                  </a:lnTo>
                  <a:lnTo>
                    <a:pt x="1132" y="666"/>
                  </a:lnTo>
                  <a:lnTo>
                    <a:pt x="1107" y="703"/>
                  </a:lnTo>
                  <a:lnTo>
                    <a:pt x="1079" y="740"/>
                  </a:lnTo>
                  <a:lnTo>
                    <a:pt x="1052" y="779"/>
                  </a:lnTo>
                  <a:lnTo>
                    <a:pt x="1023" y="817"/>
                  </a:lnTo>
                  <a:lnTo>
                    <a:pt x="993" y="855"/>
                  </a:lnTo>
                  <a:lnTo>
                    <a:pt x="962" y="895"/>
                  </a:lnTo>
                  <a:lnTo>
                    <a:pt x="899" y="974"/>
                  </a:lnTo>
                  <a:lnTo>
                    <a:pt x="837" y="1055"/>
                  </a:lnTo>
                  <a:lnTo>
                    <a:pt x="776" y="1135"/>
                  </a:lnTo>
                  <a:lnTo>
                    <a:pt x="746" y="1176"/>
                  </a:lnTo>
                  <a:lnTo>
                    <a:pt x="717" y="1217"/>
                  </a:lnTo>
                  <a:lnTo>
                    <a:pt x="688" y="1257"/>
                  </a:lnTo>
                  <a:lnTo>
                    <a:pt x="675" y="1278"/>
                  </a:lnTo>
                  <a:lnTo>
                    <a:pt x="662" y="1298"/>
                  </a:lnTo>
                  <a:lnTo>
                    <a:pt x="636" y="1339"/>
                  </a:lnTo>
                  <a:lnTo>
                    <a:pt x="624" y="1359"/>
                  </a:lnTo>
                  <a:lnTo>
                    <a:pt x="612" y="1380"/>
                  </a:lnTo>
                  <a:lnTo>
                    <a:pt x="600" y="1400"/>
                  </a:lnTo>
                  <a:lnTo>
                    <a:pt x="591" y="1421"/>
                  </a:lnTo>
                  <a:lnTo>
                    <a:pt x="580" y="1441"/>
                  </a:lnTo>
                  <a:lnTo>
                    <a:pt x="570" y="1461"/>
                  </a:lnTo>
                  <a:lnTo>
                    <a:pt x="561" y="1481"/>
                  </a:lnTo>
                  <a:lnTo>
                    <a:pt x="552" y="1501"/>
                  </a:lnTo>
                  <a:lnTo>
                    <a:pt x="544" y="1521"/>
                  </a:lnTo>
                  <a:lnTo>
                    <a:pt x="537" y="1542"/>
                  </a:lnTo>
                  <a:lnTo>
                    <a:pt x="531" y="1561"/>
                  </a:lnTo>
                  <a:lnTo>
                    <a:pt x="525" y="1581"/>
                  </a:lnTo>
                  <a:lnTo>
                    <a:pt x="519" y="1602"/>
                  </a:lnTo>
                  <a:lnTo>
                    <a:pt x="514" y="1621"/>
                  </a:lnTo>
                  <a:lnTo>
                    <a:pt x="510" y="1640"/>
                  </a:lnTo>
                  <a:lnTo>
                    <a:pt x="507" y="1661"/>
                  </a:lnTo>
                  <a:lnTo>
                    <a:pt x="504" y="1680"/>
                  </a:lnTo>
                  <a:lnTo>
                    <a:pt x="503" y="1699"/>
                  </a:lnTo>
                  <a:lnTo>
                    <a:pt x="502" y="1719"/>
                  </a:lnTo>
                  <a:lnTo>
                    <a:pt x="503" y="1739"/>
                  </a:lnTo>
                  <a:lnTo>
                    <a:pt x="503" y="1758"/>
                  </a:lnTo>
                  <a:lnTo>
                    <a:pt x="506" y="1777"/>
                  </a:lnTo>
                  <a:close/>
                  <a:moveTo>
                    <a:pt x="1430" y="5531"/>
                  </a:moveTo>
                  <a:lnTo>
                    <a:pt x="1007" y="5531"/>
                  </a:lnTo>
                  <a:lnTo>
                    <a:pt x="1007" y="4975"/>
                  </a:lnTo>
                  <a:lnTo>
                    <a:pt x="1007" y="4419"/>
                  </a:lnTo>
                  <a:lnTo>
                    <a:pt x="1007" y="3864"/>
                  </a:lnTo>
                  <a:lnTo>
                    <a:pt x="1007" y="3309"/>
                  </a:lnTo>
                  <a:lnTo>
                    <a:pt x="1013" y="3311"/>
                  </a:lnTo>
                  <a:lnTo>
                    <a:pt x="1042" y="3319"/>
                  </a:lnTo>
                  <a:lnTo>
                    <a:pt x="1071" y="3326"/>
                  </a:lnTo>
                  <a:lnTo>
                    <a:pt x="1097" y="3332"/>
                  </a:lnTo>
                  <a:lnTo>
                    <a:pt x="1122" y="3337"/>
                  </a:lnTo>
                  <a:lnTo>
                    <a:pt x="1148" y="3342"/>
                  </a:lnTo>
                  <a:lnTo>
                    <a:pt x="1172" y="3344"/>
                  </a:lnTo>
                  <a:lnTo>
                    <a:pt x="1196" y="3347"/>
                  </a:lnTo>
                  <a:lnTo>
                    <a:pt x="1218" y="3348"/>
                  </a:lnTo>
                  <a:lnTo>
                    <a:pt x="1242" y="3347"/>
                  </a:lnTo>
                  <a:lnTo>
                    <a:pt x="1253" y="3347"/>
                  </a:lnTo>
                  <a:lnTo>
                    <a:pt x="1265" y="3345"/>
                  </a:lnTo>
                  <a:lnTo>
                    <a:pt x="1289" y="3343"/>
                  </a:lnTo>
                  <a:lnTo>
                    <a:pt x="1314" y="3339"/>
                  </a:lnTo>
                  <a:lnTo>
                    <a:pt x="1340" y="3335"/>
                  </a:lnTo>
                  <a:lnTo>
                    <a:pt x="1366" y="3327"/>
                  </a:lnTo>
                  <a:lnTo>
                    <a:pt x="1395" y="3320"/>
                  </a:lnTo>
                  <a:lnTo>
                    <a:pt x="1424" y="3312"/>
                  </a:lnTo>
                  <a:lnTo>
                    <a:pt x="1430" y="3309"/>
                  </a:lnTo>
                  <a:lnTo>
                    <a:pt x="1430" y="3864"/>
                  </a:lnTo>
                  <a:lnTo>
                    <a:pt x="1430" y="4419"/>
                  </a:lnTo>
                  <a:lnTo>
                    <a:pt x="1430" y="4975"/>
                  </a:lnTo>
                  <a:lnTo>
                    <a:pt x="1430" y="5531"/>
                  </a:lnTo>
                  <a:close/>
                  <a:moveTo>
                    <a:pt x="1218" y="3207"/>
                  </a:moveTo>
                  <a:lnTo>
                    <a:pt x="1167" y="3206"/>
                  </a:lnTo>
                  <a:lnTo>
                    <a:pt x="1116" y="3204"/>
                  </a:lnTo>
                  <a:lnTo>
                    <a:pt x="1091" y="3201"/>
                  </a:lnTo>
                  <a:lnTo>
                    <a:pt x="1066" y="3199"/>
                  </a:lnTo>
                  <a:lnTo>
                    <a:pt x="1017" y="3193"/>
                  </a:lnTo>
                  <a:lnTo>
                    <a:pt x="992" y="3188"/>
                  </a:lnTo>
                  <a:lnTo>
                    <a:pt x="968" y="3185"/>
                  </a:lnTo>
                  <a:lnTo>
                    <a:pt x="920" y="3175"/>
                  </a:lnTo>
                  <a:lnTo>
                    <a:pt x="896" y="3169"/>
                  </a:lnTo>
                  <a:lnTo>
                    <a:pt x="873" y="3163"/>
                  </a:lnTo>
                  <a:lnTo>
                    <a:pt x="849" y="3157"/>
                  </a:lnTo>
                  <a:lnTo>
                    <a:pt x="826" y="3151"/>
                  </a:lnTo>
                  <a:lnTo>
                    <a:pt x="780" y="3137"/>
                  </a:lnTo>
                  <a:lnTo>
                    <a:pt x="736" y="3121"/>
                  </a:lnTo>
                  <a:lnTo>
                    <a:pt x="714" y="3113"/>
                  </a:lnTo>
                  <a:lnTo>
                    <a:pt x="692" y="3104"/>
                  </a:lnTo>
                  <a:lnTo>
                    <a:pt x="650" y="3086"/>
                  </a:lnTo>
                  <a:lnTo>
                    <a:pt x="608" y="3066"/>
                  </a:lnTo>
                  <a:lnTo>
                    <a:pt x="586" y="3056"/>
                  </a:lnTo>
                  <a:lnTo>
                    <a:pt x="566" y="3045"/>
                  </a:lnTo>
                  <a:lnTo>
                    <a:pt x="526" y="3024"/>
                  </a:lnTo>
                  <a:lnTo>
                    <a:pt x="486" y="3001"/>
                  </a:lnTo>
                  <a:lnTo>
                    <a:pt x="448" y="2977"/>
                  </a:lnTo>
                  <a:lnTo>
                    <a:pt x="411" y="2953"/>
                  </a:lnTo>
                  <a:lnTo>
                    <a:pt x="375" y="2927"/>
                  </a:lnTo>
                  <a:lnTo>
                    <a:pt x="357" y="2913"/>
                  </a:lnTo>
                  <a:lnTo>
                    <a:pt x="339" y="2900"/>
                  </a:lnTo>
                  <a:lnTo>
                    <a:pt x="305" y="2874"/>
                  </a:lnTo>
                  <a:lnTo>
                    <a:pt x="288" y="2859"/>
                  </a:lnTo>
                  <a:lnTo>
                    <a:pt x="272" y="2846"/>
                  </a:lnTo>
                  <a:lnTo>
                    <a:pt x="240" y="2817"/>
                  </a:lnTo>
                  <a:lnTo>
                    <a:pt x="209" y="2789"/>
                  </a:lnTo>
                  <a:lnTo>
                    <a:pt x="195" y="2773"/>
                  </a:lnTo>
                  <a:lnTo>
                    <a:pt x="179" y="2759"/>
                  </a:lnTo>
                  <a:lnTo>
                    <a:pt x="150" y="2729"/>
                  </a:lnTo>
                  <a:lnTo>
                    <a:pt x="137" y="2713"/>
                  </a:lnTo>
                  <a:lnTo>
                    <a:pt x="124" y="2699"/>
                  </a:lnTo>
                  <a:lnTo>
                    <a:pt x="111" y="2683"/>
                  </a:lnTo>
                  <a:lnTo>
                    <a:pt x="98" y="2667"/>
                  </a:lnTo>
                  <a:lnTo>
                    <a:pt x="72" y="2636"/>
                  </a:lnTo>
                  <a:lnTo>
                    <a:pt x="48" y="2605"/>
                  </a:lnTo>
                  <a:lnTo>
                    <a:pt x="26" y="2574"/>
                  </a:lnTo>
                  <a:lnTo>
                    <a:pt x="5" y="2541"/>
                  </a:lnTo>
                  <a:lnTo>
                    <a:pt x="0" y="2535"/>
                  </a:lnTo>
                  <a:lnTo>
                    <a:pt x="609" y="2535"/>
                  </a:lnTo>
                  <a:lnTo>
                    <a:pt x="1218" y="2535"/>
                  </a:lnTo>
                  <a:lnTo>
                    <a:pt x="1827" y="2535"/>
                  </a:lnTo>
                  <a:lnTo>
                    <a:pt x="2436" y="2535"/>
                  </a:lnTo>
                  <a:lnTo>
                    <a:pt x="2432" y="2541"/>
                  </a:lnTo>
                  <a:lnTo>
                    <a:pt x="2420" y="2562"/>
                  </a:lnTo>
                  <a:lnTo>
                    <a:pt x="2406" y="2581"/>
                  </a:lnTo>
                  <a:lnTo>
                    <a:pt x="2381" y="2618"/>
                  </a:lnTo>
                  <a:lnTo>
                    <a:pt x="2354" y="2655"/>
                  </a:lnTo>
                  <a:lnTo>
                    <a:pt x="2325" y="2690"/>
                  </a:lnTo>
                  <a:lnTo>
                    <a:pt x="2296" y="2725"/>
                  </a:lnTo>
                  <a:lnTo>
                    <a:pt x="2266" y="2759"/>
                  </a:lnTo>
                  <a:lnTo>
                    <a:pt x="2250" y="2775"/>
                  </a:lnTo>
                  <a:lnTo>
                    <a:pt x="2235" y="2791"/>
                  </a:lnTo>
                  <a:lnTo>
                    <a:pt x="2204" y="2822"/>
                  </a:lnTo>
                  <a:lnTo>
                    <a:pt x="2170" y="2852"/>
                  </a:lnTo>
                  <a:lnTo>
                    <a:pt x="2136" y="2881"/>
                  </a:lnTo>
                  <a:lnTo>
                    <a:pt x="2120" y="2895"/>
                  </a:lnTo>
                  <a:lnTo>
                    <a:pt x="2102" y="2910"/>
                  </a:lnTo>
                  <a:lnTo>
                    <a:pt x="2067" y="2936"/>
                  </a:lnTo>
                  <a:lnTo>
                    <a:pt x="2049" y="2949"/>
                  </a:lnTo>
                  <a:lnTo>
                    <a:pt x="2031" y="2961"/>
                  </a:lnTo>
                  <a:lnTo>
                    <a:pt x="1994" y="2987"/>
                  </a:lnTo>
                  <a:lnTo>
                    <a:pt x="1955" y="3009"/>
                  </a:lnTo>
                  <a:lnTo>
                    <a:pt x="1936" y="3020"/>
                  </a:lnTo>
                  <a:lnTo>
                    <a:pt x="1917" y="3031"/>
                  </a:lnTo>
                  <a:lnTo>
                    <a:pt x="1898" y="3042"/>
                  </a:lnTo>
                  <a:lnTo>
                    <a:pt x="1877" y="3053"/>
                  </a:lnTo>
                  <a:lnTo>
                    <a:pt x="1838" y="3072"/>
                  </a:lnTo>
                  <a:lnTo>
                    <a:pt x="1797" y="3090"/>
                  </a:lnTo>
                  <a:lnTo>
                    <a:pt x="1776" y="3098"/>
                  </a:lnTo>
                  <a:lnTo>
                    <a:pt x="1756" y="3107"/>
                  </a:lnTo>
                  <a:lnTo>
                    <a:pt x="1736" y="3115"/>
                  </a:lnTo>
                  <a:lnTo>
                    <a:pt x="1714" y="3122"/>
                  </a:lnTo>
                  <a:lnTo>
                    <a:pt x="1694" y="3131"/>
                  </a:lnTo>
                  <a:lnTo>
                    <a:pt x="1672" y="3137"/>
                  </a:lnTo>
                  <a:lnTo>
                    <a:pt x="1629" y="3150"/>
                  </a:lnTo>
                  <a:lnTo>
                    <a:pt x="1586" y="3162"/>
                  </a:lnTo>
                  <a:lnTo>
                    <a:pt x="1541" y="3173"/>
                  </a:lnTo>
                  <a:lnTo>
                    <a:pt x="1518" y="3177"/>
                  </a:lnTo>
                  <a:lnTo>
                    <a:pt x="1497" y="3182"/>
                  </a:lnTo>
                  <a:lnTo>
                    <a:pt x="1451" y="3189"/>
                  </a:lnTo>
                  <a:lnTo>
                    <a:pt x="1428" y="3193"/>
                  </a:lnTo>
                  <a:lnTo>
                    <a:pt x="1406" y="3195"/>
                  </a:lnTo>
                  <a:lnTo>
                    <a:pt x="1359" y="3200"/>
                  </a:lnTo>
                  <a:lnTo>
                    <a:pt x="1336" y="3203"/>
                  </a:lnTo>
                  <a:lnTo>
                    <a:pt x="1313" y="3204"/>
                  </a:lnTo>
                  <a:lnTo>
                    <a:pt x="1289" y="3205"/>
                  </a:lnTo>
                  <a:lnTo>
                    <a:pt x="1265" y="3206"/>
                  </a:lnTo>
                  <a:lnTo>
                    <a:pt x="1242" y="3207"/>
                  </a:lnTo>
                  <a:lnTo>
                    <a:pt x="1218" y="3207"/>
                  </a:lnTo>
                  <a:close/>
                </a:path>
              </a:pathLst>
            </a:custGeom>
            <a:noFill/>
            <a:ln w="6350">
              <a:solidFill>
                <a:schemeClr val="accent2"/>
              </a:solid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noEditPoints="1"/>
            </p:cNvSpPr>
            <p:nvPr userDrawn="1"/>
          </p:nvSpPr>
          <p:spPr bwMode="auto">
            <a:xfrm>
              <a:off x="4694238" y="3829051"/>
              <a:ext cx="2776538" cy="250825"/>
            </a:xfrm>
            <a:custGeom>
              <a:avLst/>
              <a:gdLst>
                <a:gd name="T0" fmla="*/ 10362 w 10493"/>
                <a:gd name="T1" fmla="*/ 658 h 945"/>
                <a:gd name="T2" fmla="*/ 10028 w 10493"/>
                <a:gd name="T3" fmla="*/ 233 h 945"/>
                <a:gd name="T4" fmla="*/ 10067 w 10493"/>
                <a:gd name="T5" fmla="*/ 176 h 945"/>
                <a:gd name="T6" fmla="*/ 10451 w 10493"/>
                <a:gd name="T7" fmla="*/ 629 h 945"/>
                <a:gd name="T8" fmla="*/ 9848 w 10493"/>
                <a:gd name="T9" fmla="*/ 482 h 945"/>
                <a:gd name="T10" fmla="*/ 34 w 10493"/>
                <a:gd name="T11" fmla="*/ 944 h 945"/>
                <a:gd name="T12" fmla="*/ 90 w 10493"/>
                <a:gd name="T13" fmla="*/ 206 h 945"/>
                <a:gd name="T14" fmla="*/ 840 w 10493"/>
                <a:gd name="T15" fmla="*/ 218 h 945"/>
                <a:gd name="T16" fmla="*/ 544 w 10493"/>
                <a:gd name="T17" fmla="*/ 744 h 945"/>
                <a:gd name="T18" fmla="*/ 893 w 10493"/>
                <a:gd name="T19" fmla="*/ 177 h 945"/>
                <a:gd name="T20" fmla="*/ 1495 w 10493"/>
                <a:gd name="T21" fmla="*/ 173 h 945"/>
                <a:gd name="T22" fmla="*/ 1765 w 10493"/>
                <a:gd name="T23" fmla="*/ 167 h 945"/>
                <a:gd name="T24" fmla="*/ 1549 w 10493"/>
                <a:gd name="T25" fmla="*/ 729 h 945"/>
                <a:gd name="T26" fmla="*/ 1601 w 10493"/>
                <a:gd name="T27" fmla="*/ 22 h 945"/>
                <a:gd name="T28" fmla="*/ 1811 w 10493"/>
                <a:gd name="T29" fmla="*/ 75 h 945"/>
                <a:gd name="T30" fmla="*/ 2122 w 10493"/>
                <a:gd name="T31" fmla="*/ 629 h 945"/>
                <a:gd name="T32" fmla="*/ 2447 w 10493"/>
                <a:gd name="T33" fmla="*/ 575 h 945"/>
                <a:gd name="T34" fmla="*/ 2176 w 10493"/>
                <a:gd name="T35" fmla="*/ 212 h 945"/>
                <a:gd name="T36" fmla="*/ 2366 w 10493"/>
                <a:gd name="T37" fmla="*/ 202 h 945"/>
                <a:gd name="T38" fmla="*/ 2430 w 10493"/>
                <a:gd name="T39" fmla="*/ 444 h 945"/>
                <a:gd name="T40" fmla="*/ 2230 w 10493"/>
                <a:gd name="T41" fmla="*/ 789 h 945"/>
                <a:gd name="T42" fmla="*/ 3119 w 10493"/>
                <a:gd name="T43" fmla="*/ 728 h 945"/>
                <a:gd name="T44" fmla="*/ 2693 w 10493"/>
                <a:gd name="T45" fmla="*/ 776 h 945"/>
                <a:gd name="T46" fmla="*/ 2815 w 10493"/>
                <a:gd name="T47" fmla="*/ 173 h 945"/>
                <a:gd name="T48" fmla="*/ 3680 w 10493"/>
                <a:gd name="T49" fmla="*/ 173 h 945"/>
                <a:gd name="T50" fmla="*/ 3359 w 10493"/>
                <a:gd name="T51" fmla="*/ 779 h 945"/>
                <a:gd name="T52" fmla="*/ 3980 w 10493"/>
                <a:gd name="T53" fmla="*/ 203 h 945"/>
                <a:gd name="T54" fmla="*/ 4037 w 10493"/>
                <a:gd name="T55" fmla="*/ 776 h 945"/>
                <a:gd name="T56" fmla="*/ 4310 w 10493"/>
                <a:gd name="T57" fmla="*/ 753 h 945"/>
                <a:gd name="T58" fmla="*/ 4787 w 10493"/>
                <a:gd name="T59" fmla="*/ 746 h 945"/>
                <a:gd name="T60" fmla="*/ 4508 w 10493"/>
                <a:gd name="T61" fmla="*/ 539 h 945"/>
                <a:gd name="T62" fmla="*/ 4572 w 10493"/>
                <a:gd name="T63" fmla="*/ 66 h 945"/>
                <a:gd name="T64" fmla="*/ 4771 w 10493"/>
                <a:gd name="T65" fmla="*/ 14 h 945"/>
                <a:gd name="T66" fmla="*/ 5074 w 10493"/>
                <a:gd name="T67" fmla="*/ 250 h 945"/>
                <a:gd name="T68" fmla="*/ 5581 w 10493"/>
                <a:gd name="T69" fmla="*/ 177 h 945"/>
                <a:gd name="T70" fmla="*/ 5138 w 10493"/>
                <a:gd name="T71" fmla="*/ 748 h 945"/>
                <a:gd name="T72" fmla="*/ 6418 w 10493"/>
                <a:gd name="T73" fmla="*/ 269 h 945"/>
                <a:gd name="T74" fmla="*/ 6167 w 10493"/>
                <a:gd name="T75" fmla="*/ 741 h 945"/>
                <a:gd name="T76" fmla="*/ 6689 w 10493"/>
                <a:gd name="T77" fmla="*/ 218 h 945"/>
                <a:gd name="T78" fmla="*/ 6563 w 10493"/>
                <a:gd name="T79" fmla="*/ 756 h 945"/>
                <a:gd name="T80" fmla="*/ 7243 w 10493"/>
                <a:gd name="T81" fmla="*/ 206 h 945"/>
                <a:gd name="T82" fmla="*/ 7122 w 10493"/>
                <a:gd name="T83" fmla="*/ 744 h 945"/>
                <a:gd name="T84" fmla="*/ 7376 w 10493"/>
                <a:gd name="T85" fmla="*/ 335 h 945"/>
                <a:gd name="T86" fmla="*/ 7980 w 10493"/>
                <a:gd name="T87" fmla="*/ 362 h 945"/>
                <a:gd name="T88" fmla="*/ 7447 w 10493"/>
                <a:gd name="T89" fmla="*/ 720 h 945"/>
                <a:gd name="T90" fmla="*/ 7652 w 10493"/>
                <a:gd name="T91" fmla="*/ 752 h 945"/>
                <a:gd name="T92" fmla="*/ 7756 w 10493"/>
                <a:gd name="T93" fmla="*/ 215 h 945"/>
                <a:gd name="T94" fmla="*/ 8384 w 10493"/>
                <a:gd name="T95" fmla="*/ 176 h 945"/>
                <a:gd name="T96" fmla="*/ 8291 w 10493"/>
                <a:gd name="T97" fmla="*/ 490 h 945"/>
                <a:gd name="T98" fmla="*/ 8291 w 10493"/>
                <a:gd name="T99" fmla="*/ 204 h 945"/>
                <a:gd name="T100" fmla="*/ 8116 w 10493"/>
                <a:gd name="T101" fmla="*/ 723 h 945"/>
                <a:gd name="T102" fmla="*/ 8738 w 10493"/>
                <a:gd name="T103" fmla="*/ 213 h 945"/>
                <a:gd name="T104" fmla="*/ 8640 w 10493"/>
                <a:gd name="T105" fmla="*/ 734 h 945"/>
                <a:gd name="T106" fmla="*/ 8947 w 10493"/>
                <a:gd name="T107" fmla="*/ 734 h 945"/>
                <a:gd name="T108" fmla="*/ 9122 w 10493"/>
                <a:gd name="T109" fmla="*/ 513 h 945"/>
                <a:gd name="T110" fmla="*/ 9109 w 10493"/>
                <a:gd name="T111" fmla="*/ 162 h 945"/>
                <a:gd name="T112" fmla="*/ 8965 w 10493"/>
                <a:gd name="T113" fmla="*/ 243 h 945"/>
                <a:gd name="T114" fmla="*/ 9266 w 10493"/>
                <a:gd name="T115" fmla="*/ 536 h 945"/>
                <a:gd name="T116" fmla="*/ 9808 w 10493"/>
                <a:gd name="T117" fmla="*/ 173 h 945"/>
                <a:gd name="T118" fmla="*/ 9685 w 10493"/>
                <a:gd name="T119" fmla="*/ 776 h 945"/>
                <a:gd name="T120" fmla="*/ 9336 w 10493"/>
                <a:gd name="T121" fmla="*/ 3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93" h="945">
                  <a:moveTo>
                    <a:pt x="9936" y="454"/>
                  </a:moveTo>
                  <a:lnTo>
                    <a:pt x="9937" y="480"/>
                  </a:lnTo>
                  <a:lnTo>
                    <a:pt x="9941" y="508"/>
                  </a:lnTo>
                  <a:lnTo>
                    <a:pt x="9946" y="536"/>
                  </a:lnTo>
                  <a:lnTo>
                    <a:pt x="9954" y="566"/>
                  </a:lnTo>
                  <a:lnTo>
                    <a:pt x="9962" y="594"/>
                  </a:lnTo>
                  <a:lnTo>
                    <a:pt x="9974" y="621"/>
                  </a:lnTo>
                  <a:lnTo>
                    <a:pt x="9988" y="646"/>
                  </a:lnTo>
                  <a:lnTo>
                    <a:pt x="10003" y="668"/>
                  </a:lnTo>
                  <a:lnTo>
                    <a:pt x="10021" y="688"/>
                  </a:lnTo>
                  <a:lnTo>
                    <a:pt x="10039" y="706"/>
                  </a:lnTo>
                  <a:lnTo>
                    <a:pt x="10060" y="720"/>
                  </a:lnTo>
                  <a:lnTo>
                    <a:pt x="10081" y="731"/>
                  </a:lnTo>
                  <a:lnTo>
                    <a:pt x="10104" y="741"/>
                  </a:lnTo>
                  <a:lnTo>
                    <a:pt x="10128" y="748"/>
                  </a:lnTo>
                  <a:lnTo>
                    <a:pt x="10153" y="752"/>
                  </a:lnTo>
                  <a:lnTo>
                    <a:pt x="10181" y="753"/>
                  </a:lnTo>
                  <a:lnTo>
                    <a:pt x="10212" y="750"/>
                  </a:lnTo>
                  <a:lnTo>
                    <a:pt x="10243" y="746"/>
                  </a:lnTo>
                  <a:lnTo>
                    <a:pt x="10271" y="736"/>
                  </a:lnTo>
                  <a:lnTo>
                    <a:pt x="10298" y="723"/>
                  </a:lnTo>
                  <a:lnTo>
                    <a:pt x="10322" y="705"/>
                  </a:lnTo>
                  <a:lnTo>
                    <a:pt x="10343" y="683"/>
                  </a:lnTo>
                  <a:lnTo>
                    <a:pt x="10362" y="658"/>
                  </a:lnTo>
                  <a:lnTo>
                    <a:pt x="10369" y="644"/>
                  </a:lnTo>
                  <a:lnTo>
                    <a:pt x="10376" y="628"/>
                  </a:lnTo>
                  <a:lnTo>
                    <a:pt x="10388" y="596"/>
                  </a:lnTo>
                  <a:lnTo>
                    <a:pt x="10397" y="561"/>
                  </a:lnTo>
                  <a:lnTo>
                    <a:pt x="10402" y="524"/>
                  </a:lnTo>
                  <a:lnTo>
                    <a:pt x="10403" y="485"/>
                  </a:lnTo>
                  <a:lnTo>
                    <a:pt x="10402" y="443"/>
                  </a:lnTo>
                  <a:lnTo>
                    <a:pt x="10396" y="404"/>
                  </a:lnTo>
                  <a:lnTo>
                    <a:pt x="10386" y="365"/>
                  </a:lnTo>
                  <a:lnTo>
                    <a:pt x="10373" y="330"/>
                  </a:lnTo>
                  <a:lnTo>
                    <a:pt x="10356" y="298"/>
                  </a:lnTo>
                  <a:lnTo>
                    <a:pt x="10336" y="270"/>
                  </a:lnTo>
                  <a:lnTo>
                    <a:pt x="10312" y="248"/>
                  </a:lnTo>
                  <a:lnTo>
                    <a:pt x="10298" y="237"/>
                  </a:lnTo>
                  <a:lnTo>
                    <a:pt x="10285" y="228"/>
                  </a:lnTo>
                  <a:lnTo>
                    <a:pt x="10256" y="215"/>
                  </a:lnTo>
                  <a:lnTo>
                    <a:pt x="10225" y="206"/>
                  </a:lnTo>
                  <a:lnTo>
                    <a:pt x="10193" y="200"/>
                  </a:lnTo>
                  <a:lnTo>
                    <a:pt x="10159" y="197"/>
                  </a:lnTo>
                  <a:lnTo>
                    <a:pt x="10110" y="202"/>
                  </a:lnTo>
                  <a:lnTo>
                    <a:pt x="10088" y="207"/>
                  </a:lnTo>
                  <a:lnTo>
                    <a:pt x="10067" y="214"/>
                  </a:lnTo>
                  <a:lnTo>
                    <a:pt x="10048" y="222"/>
                  </a:lnTo>
                  <a:lnTo>
                    <a:pt x="10028" y="233"/>
                  </a:lnTo>
                  <a:lnTo>
                    <a:pt x="10012" y="246"/>
                  </a:lnTo>
                  <a:lnTo>
                    <a:pt x="9996" y="262"/>
                  </a:lnTo>
                  <a:lnTo>
                    <a:pt x="9983" y="279"/>
                  </a:lnTo>
                  <a:lnTo>
                    <a:pt x="9970" y="298"/>
                  </a:lnTo>
                  <a:lnTo>
                    <a:pt x="9960" y="320"/>
                  </a:lnTo>
                  <a:lnTo>
                    <a:pt x="9952" y="342"/>
                  </a:lnTo>
                  <a:lnTo>
                    <a:pt x="9944" y="368"/>
                  </a:lnTo>
                  <a:lnTo>
                    <a:pt x="9941" y="394"/>
                  </a:lnTo>
                  <a:lnTo>
                    <a:pt x="9937" y="423"/>
                  </a:lnTo>
                  <a:lnTo>
                    <a:pt x="9936" y="454"/>
                  </a:lnTo>
                  <a:close/>
                  <a:moveTo>
                    <a:pt x="9848" y="482"/>
                  </a:moveTo>
                  <a:lnTo>
                    <a:pt x="9850" y="450"/>
                  </a:lnTo>
                  <a:lnTo>
                    <a:pt x="9852" y="420"/>
                  </a:lnTo>
                  <a:lnTo>
                    <a:pt x="9858" y="390"/>
                  </a:lnTo>
                  <a:lnTo>
                    <a:pt x="9866" y="363"/>
                  </a:lnTo>
                  <a:lnTo>
                    <a:pt x="9877" y="335"/>
                  </a:lnTo>
                  <a:lnTo>
                    <a:pt x="9892" y="309"/>
                  </a:lnTo>
                  <a:lnTo>
                    <a:pt x="9908" y="284"/>
                  </a:lnTo>
                  <a:lnTo>
                    <a:pt x="9929" y="260"/>
                  </a:lnTo>
                  <a:lnTo>
                    <a:pt x="9952" y="238"/>
                  </a:lnTo>
                  <a:lnTo>
                    <a:pt x="9977" y="218"/>
                  </a:lnTo>
                  <a:lnTo>
                    <a:pt x="10006" y="201"/>
                  </a:lnTo>
                  <a:lnTo>
                    <a:pt x="10036" y="186"/>
                  </a:lnTo>
                  <a:lnTo>
                    <a:pt x="10067" y="176"/>
                  </a:lnTo>
                  <a:lnTo>
                    <a:pt x="10102" y="167"/>
                  </a:lnTo>
                  <a:lnTo>
                    <a:pt x="10138" y="162"/>
                  </a:lnTo>
                  <a:lnTo>
                    <a:pt x="10176" y="161"/>
                  </a:lnTo>
                  <a:lnTo>
                    <a:pt x="10211" y="162"/>
                  </a:lnTo>
                  <a:lnTo>
                    <a:pt x="10244" y="166"/>
                  </a:lnTo>
                  <a:lnTo>
                    <a:pt x="10277" y="172"/>
                  </a:lnTo>
                  <a:lnTo>
                    <a:pt x="10307" y="180"/>
                  </a:lnTo>
                  <a:lnTo>
                    <a:pt x="10334" y="192"/>
                  </a:lnTo>
                  <a:lnTo>
                    <a:pt x="10361" y="206"/>
                  </a:lnTo>
                  <a:lnTo>
                    <a:pt x="10385" y="221"/>
                  </a:lnTo>
                  <a:lnTo>
                    <a:pt x="10408" y="240"/>
                  </a:lnTo>
                  <a:lnTo>
                    <a:pt x="10427" y="261"/>
                  </a:lnTo>
                  <a:lnTo>
                    <a:pt x="10445" y="284"/>
                  </a:lnTo>
                  <a:lnTo>
                    <a:pt x="10459" y="308"/>
                  </a:lnTo>
                  <a:lnTo>
                    <a:pt x="10471" y="334"/>
                  </a:lnTo>
                  <a:lnTo>
                    <a:pt x="10481" y="362"/>
                  </a:lnTo>
                  <a:lnTo>
                    <a:pt x="10488" y="392"/>
                  </a:lnTo>
                  <a:lnTo>
                    <a:pt x="10492" y="423"/>
                  </a:lnTo>
                  <a:lnTo>
                    <a:pt x="10493" y="456"/>
                  </a:lnTo>
                  <a:lnTo>
                    <a:pt x="10490" y="503"/>
                  </a:lnTo>
                  <a:lnTo>
                    <a:pt x="10487" y="526"/>
                  </a:lnTo>
                  <a:lnTo>
                    <a:pt x="10483" y="548"/>
                  </a:lnTo>
                  <a:lnTo>
                    <a:pt x="10470" y="590"/>
                  </a:lnTo>
                  <a:lnTo>
                    <a:pt x="10451" y="629"/>
                  </a:lnTo>
                  <a:lnTo>
                    <a:pt x="10428" y="665"/>
                  </a:lnTo>
                  <a:lnTo>
                    <a:pt x="10399" y="698"/>
                  </a:lnTo>
                  <a:lnTo>
                    <a:pt x="10384" y="712"/>
                  </a:lnTo>
                  <a:lnTo>
                    <a:pt x="10367" y="725"/>
                  </a:lnTo>
                  <a:lnTo>
                    <a:pt x="10330" y="748"/>
                  </a:lnTo>
                  <a:lnTo>
                    <a:pt x="10290" y="767"/>
                  </a:lnTo>
                  <a:lnTo>
                    <a:pt x="10247" y="780"/>
                  </a:lnTo>
                  <a:lnTo>
                    <a:pt x="10201" y="789"/>
                  </a:lnTo>
                  <a:lnTo>
                    <a:pt x="10153" y="791"/>
                  </a:lnTo>
                  <a:lnTo>
                    <a:pt x="10120" y="790"/>
                  </a:lnTo>
                  <a:lnTo>
                    <a:pt x="10087" y="785"/>
                  </a:lnTo>
                  <a:lnTo>
                    <a:pt x="10056" y="778"/>
                  </a:lnTo>
                  <a:lnTo>
                    <a:pt x="10026" y="768"/>
                  </a:lnTo>
                  <a:lnTo>
                    <a:pt x="9997" y="755"/>
                  </a:lnTo>
                  <a:lnTo>
                    <a:pt x="9972" y="738"/>
                  </a:lnTo>
                  <a:lnTo>
                    <a:pt x="9948" y="720"/>
                  </a:lnTo>
                  <a:lnTo>
                    <a:pt x="9926" y="699"/>
                  </a:lnTo>
                  <a:lnTo>
                    <a:pt x="9907" y="675"/>
                  </a:lnTo>
                  <a:lnTo>
                    <a:pt x="9890" y="648"/>
                  </a:lnTo>
                  <a:lnTo>
                    <a:pt x="9877" y="621"/>
                  </a:lnTo>
                  <a:lnTo>
                    <a:pt x="9866" y="592"/>
                  </a:lnTo>
                  <a:lnTo>
                    <a:pt x="9852" y="534"/>
                  </a:lnTo>
                  <a:lnTo>
                    <a:pt x="9850" y="507"/>
                  </a:lnTo>
                  <a:lnTo>
                    <a:pt x="9848" y="482"/>
                  </a:lnTo>
                  <a:close/>
                  <a:moveTo>
                    <a:pt x="281" y="176"/>
                  </a:moveTo>
                  <a:lnTo>
                    <a:pt x="281" y="197"/>
                  </a:lnTo>
                  <a:lnTo>
                    <a:pt x="233" y="203"/>
                  </a:lnTo>
                  <a:lnTo>
                    <a:pt x="218" y="206"/>
                  </a:lnTo>
                  <a:lnTo>
                    <a:pt x="209" y="209"/>
                  </a:lnTo>
                  <a:lnTo>
                    <a:pt x="205" y="213"/>
                  </a:lnTo>
                  <a:lnTo>
                    <a:pt x="203" y="218"/>
                  </a:lnTo>
                  <a:lnTo>
                    <a:pt x="199" y="231"/>
                  </a:lnTo>
                  <a:lnTo>
                    <a:pt x="197" y="279"/>
                  </a:lnTo>
                  <a:lnTo>
                    <a:pt x="197" y="377"/>
                  </a:lnTo>
                  <a:lnTo>
                    <a:pt x="197" y="683"/>
                  </a:lnTo>
                  <a:lnTo>
                    <a:pt x="193" y="744"/>
                  </a:lnTo>
                  <a:lnTo>
                    <a:pt x="185" y="794"/>
                  </a:lnTo>
                  <a:lnTo>
                    <a:pt x="178" y="814"/>
                  </a:lnTo>
                  <a:lnTo>
                    <a:pt x="168" y="834"/>
                  </a:lnTo>
                  <a:lnTo>
                    <a:pt x="156" y="854"/>
                  </a:lnTo>
                  <a:lnTo>
                    <a:pt x="143" y="873"/>
                  </a:lnTo>
                  <a:lnTo>
                    <a:pt x="127" y="890"/>
                  </a:lnTo>
                  <a:lnTo>
                    <a:pt x="113" y="904"/>
                  </a:lnTo>
                  <a:lnTo>
                    <a:pt x="97" y="917"/>
                  </a:lnTo>
                  <a:lnTo>
                    <a:pt x="80" y="927"/>
                  </a:lnTo>
                  <a:lnTo>
                    <a:pt x="65" y="934"/>
                  </a:lnTo>
                  <a:lnTo>
                    <a:pt x="49" y="940"/>
                  </a:lnTo>
                  <a:lnTo>
                    <a:pt x="34" y="944"/>
                  </a:lnTo>
                  <a:lnTo>
                    <a:pt x="18" y="945"/>
                  </a:lnTo>
                  <a:lnTo>
                    <a:pt x="0" y="942"/>
                  </a:lnTo>
                  <a:lnTo>
                    <a:pt x="1" y="909"/>
                  </a:lnTo>
                  <a:lnTo>
                    <a:pt x="0" y="876"/>
                  </a:lnTo>
                  <a:lnTo>
                    <a:pt x="8" y="872"/>
                  </a:lnTo>
                  <a:lnTo>
                    <a:pt x="19" y="879"/>
                  </a:lnTo>
                  <a:lnTo>
                    <a:pt x="30" y="884"/>
                  </a:lnTo>
                  <a:lnTo>
                    <a:pt x="54" y="887"/>
                  </a:lnTo>
                  <a:lnTo>
                    <a:pt x="73" y="885"/>
                  </a:lnTo>
                  <a:lnTo>
                    <a:pt x="89" y="880"/>
                  </a:lnTo>
                  <a:lnTo>
                    <a:pt x="100" y="870"/>
                  </a:lnTo>
                  <a:lnTo>
                    <a:pt x="104" y="864"/>
                  </a:lnTo>
                  <a:lnTo>
                    <a:pt x="107" y="858"/>
                  </a:lnTo>
                  <a:lnTo>
                    <a:pt x="112" y="839"/>
                  </a:lnTo>
                  <a:lnTo>
                    <a:pt x="114" y="809"/>
                  </a:lnTo>
                  <a:lnTo>
                    <a:pt x="115" y="748"/>
                  </a:lnTo>
                  <a:lnTo>
                    <a:pt x="115" y="377"/>
                  </a:lnTo>
                  <a:lnTo>
                    <a:pt x="114" y="294"/>
                  </a:lnTo>
                  <a:lnTo>
                    <a:pt x="114" y="254"/>
                  </a:lnTo>
                  <a:lnTo>
                    <a:pt x="112" y="232"/>
                  </a:lnTo>
                  <a:lnTo>
                    <a:pt x="109" y="220"/>
                  </a:lnTo>
                  <a:lnTo>
                    <a:pt x="106" y="213"/>
                  </a:lnTo>
                  <a:lnTo>
                    <a:pt x="100" y="208"/>
                  </a:lnTo>
                  <a:lnTo>
                    <a:pt x="90" y="206"/>
                  </a:lnTo>
                  <a:lnTo>
                    <a:pt x="71" y="202"/>
                  </a:lnTo>
                  <a:lnTo>
                    <a:pt x="34" y="201"/>
                  </a:lnTo>
                  <a:lnTo>
                    <a:pt x="30" y="176"/>
                  </a:lnTo>
                  <a:lnTo>
                    <a:pt x="156" y="177"/>
                  </a:lnTo>
                  <a:lnTo>
                    <a:pt x="278" y="173"/>
                  </a:lnTo>
                  <a:lnTo>
                    <a:pt x="281" y="176"/>
                  </a:lnTo>
                  <a:close/>
                  <a:moveTo>
                    <a:pt x="307" y="213"/>
                  </a:moveTo>
                  <a:lnTo>
                    <a:pt x="304" y="209"/>
                  </a:lnTo>
                  <a:lnTo>
                    <a:pt x="304" y="191"/>
                  </a:lnTo>
                  <a:lnTo>
                    <a:pt x="307" y="188"/>
                  </a:lnTo>
                  <a:lnTo>
                    <a:pt x="428" y="167"/>
                  </a:lnTo>
                  <a:lnTo>
                    <a:pt x="440" y="178"/>
                  </a:lnTo>
                  <a:lnTo>
                    <a:pt x="454" y="190"/>
                  </a:lnTo>
                  <a:lnTo>
                    <a:pt x="468" y="209"/>
                  </a:lnTo>
                  <a:lnTo>
                    <a:pt x="488" y="242"/>
                  </a:lnTo>
                  <a:lnTo>
                    <a:pt x="548" y="345"/>
                  </a:lnTo>
                  <a:lnTo>
                    <a:pt x="619" y="479"/>
                  </a:lnTo>
                  <a:lnTo>
                    <a:pt x="662" y="410"/>
                  </a:lnTo>
                  <a:lnTo>
                    <a:pt x="712" y="328"/>
                  </a:lnTo>
                  <a:lnTo>
                    <a:pt x="802" y="173"/>
                  </a:lnTo>
                  <a:lnTo>
                    <a:pt x="834" y="174"/>
                  </a:lnTo>
                  <a:lnTo>
                    <a:pt x="864" y="173"/>
                  </a:lnTo>
                  <a:lnTo>
                    <a:pt x="868" y="184"/>
                  </a:lnTo>
                  <a:lnTo>
                    <a:pt x="840" y="218"/>
                  </a:lnTo>
                  <a:lnTo>
                    <a:pt x="802" y="269"/>
                  </a:lnTo>
                  <a:lnTo>
                    <a:pt x="734" y="366"/>
                  </a:lnTo>
                  <a:lnTo>
                    <a:pt x="680" y="453"/>
                  </a:lnTo>
                  <a:lnTo>
                    <a:pt x="655" y="496"/>
                  </a:lnTo>
                  <a:lnTo>
                    <a:pt x="646" y="516"/>
                  </a:lnTo>
                  <a:lnTo>
                    <a:pt x="643" y="528"/>
                  </a:lnTo>
                  <a:lnTo>
                    <a:pt x="642" y="542"/>
                  </a:lnTo>
                  <a:lnTo>
                    <a:pt x="642" y="604"/>
                  </a:lnTo>
                  <a:lnTo>
                    <a:pt x="643" y="669"/>
                  </a:lnTo>
                  <a:lnTo>
                    <a:pt x="646" y="720"/>
                  </a:lnTo>
                  <a:lnTo>
                    <a:pt x="648" y="732"/>
                  </a:lnTo>
                  <a:lnTo>
                    <a:pt x="652" y="740"/>
                  </a:lnTo>
                  <a:lnTo>
                    <a:pt x="658" y="743"/>
                  </a:lnTo>
                  <a:lnTo>
                    <a:pt x="667" y="747"/>
                  </a:lnTo>
                  <a:lnTo>
                    <a:pt x="688" y="749"/>
                  </a:lnTo>
                  <a:lnTo>
                    <a:pt x="724" y="752"/>
                  </a:lnTo>
                  <a:lnTo>
                    <a:pt x="727" y="776"/>
                  </a:lnTo>
                  <a:lnTo>
                    <a:pt x="649" y="776"/>
                  </a:lnTo>
                  <a:lnTo>
                    <a:pt x="601" y="776"/>
                  </a:lnTo>
                  <a:lnTo>
                    <a:pt x="480" y="779"/>
                  </a:lnTo>
                  <a:lnTo>
                    <a:pt x="476" y="754"/>
                  </a:lnTo>
                  <a:lnTo>
                    <a:pt x="512" y="749"/>
                  </a:lnTo>
                  <a:lnTo>
                    <a:pt x="533" y="747"/>
                  </a:lnTo>
                  <a:lnTo>
                    <a:pt x="544" y="744"/>
                  </a:lnTo>
                  <a:lnTo>
                    <a:pt x="551" y="741"/>
                  </a:lnTo>
                  <a:lnTo>
                    <a:pt x="557" y="725"/>
                  </a:lnTo>
                  <a:lnTo>
                    <a:pt x="560" y="677"/>
                  </a:lnTo>
                  <a:lnTo>
                    <a:pt x="562" y="604"/>
                  </a:lnTo>
                  <a:lnTo>
                    <a:pt x="562" y="522"/>
                  </a:lnTo>
                  <a:lnTo>
                    <a:pt x="541" y="484"/>
                  </a:lnTo>
                  <a:lnTo>
                    <a:pt x="498" y="412"/>
                  </a:lnTo>
                  <a:lnTo>
                    <a:pt x="461" y="352"/>
                  </a:lnTo>
                  <a:lnTo>
                    <a:pt x="416" y="284"/>
                  </a:lnTo>
                  <a:lnTo>
                    <a:pt x="392" y="251"/>
                  </a:lnTo>
                  <a:lnTo>
                    <a:pt x="374" y="232"/>
                  </a:lnTo>
                  <a:lnTo>
                    <a:pt x="361" y="221"/>
                  </a:lnTo>
                  <a:lnTo>
                    <a:pt x="350" y="215"/>
                  </a:lnTo>
                  <a:lnTo>
                    <a:pt x="336" y="214"/>
                  </a:lnTo>
                  <a:lnTo>
                    <a:pt x="307" y="213"/>
                  </a:lnTo>
                  <a:close/>
                  <a:moveTo>
                    <a:pt x="1176" y="783"/>
                  </a:moveTo>
                  <a:lnTo>
                    <a:pt x="1123" y="640"/>
                  </a:lnTo>
                  <a:lnTo>
                    <a:pt x="978" y="281"/>
                  </a:lnTo>
                  <a:lnTo>
                    <a:pt x="958" y="233"/>
                  </a:lnTo>
                  <a:lnTo>
                    <a:pt x="947" y="212"/>
                  </a:lnTo>
                  <a:lnTo>
                    <a:pt x="931" y="204"/>
                  </a:lnTo>
                  <a:lnTo>
                    <a:pt x="896" y="201"/>
                  </a:lnTo>
                  <a:lnTo>
                    <a:pt x="893" y="196"/>
                  </a:lnTo>
                  <a:lnTo>
                    <a:pt x="893" y="177"/>
                  </a:lnTo>
                  <a:lnTo>
                    <a:pt x="896" y="173"/>
                  </a:lnTo>
                  <a:lnTo>
                    <a:pt x="1007" y="177"/>
                  </a:lnTo>
                  <a:lnTo>
                    <a:pt x="1120" y="173"/>
                  </a:lnTo>
                  <a:lnTo>
                    <a:pt x="1123" y="200"/>
                  </a:lnTo>
                  <a:lnTo>
                    <a:pt x="1058" y="207"/>
                  </a:lnTo>
                  <a:lnTo>
                    <a:pt x="1051" y="212"/>
                  </a:lnTo>
                  <a:lnTo>
                    <a:pt x="1049" y="219"/>
                  </a:lnTo>
                  <a:lnTo>
                    <a:pt x="1062" y="264"/>
                  </a:lnTo>
                  <a:lnTo>
                    <a:pt x="1086" y="332"/>
                  </a:lnTo>
                  <a:lnTo>
                    <a:pt x="1219" y="669"/>
                  </a:lnTo>
                  <a:lnTo>
                    <a:pt x="1331" y="389"/>
                  </a:lnTo>
                  <a:lnTo>
                    <a:pt x="1364" y="298"/>
                  </a:lnTo>
                  <a:lnTo>
                    <a:pt x="1381" y="246"/>
                  </a:lnTo>
                  <a:lnTo>
                    <a:pt x="1387" y="221"/>
                  </a:lnTo>
                  <a:lnTo>
                    <a:pt x="1384" y="213"/>
                  </a:lnTo>
                  <a:lnTo>
                    <a:pt x="1381" y="209"/>
                  </a:lnTo>
                  <a:lnTo>
                    <a:pt x="1376" y="208"/>
                  </a:lnTo>
                  <a:lnTo>
                    <a:pt x="1355" y="204"/>
                  </a:lnTo>
                  <a:lnTo>
                    <a:pt x="1314" y="201"/>
                  </a:lnTo>
                  <a:lnTo>
                    <a:pt x="1310" y="197"/>
                  </a:lnTo>
                  <a:lnTo>
                    <a:pt x="1310" y="177"/>
                  </a:lnTo>
                  <a:lnTo>
                    <a:pt x="1314" y="173"/>
                  </a:lnTo>
                  <a:lnTo>
                    <a:pt x="1409" y="177"/>
                  </a:lnTo>
                  <a:lnTo>
                    <a:pt x="1495" y="173"/>
                  </a:lnTo>
                  <a:lnTo>
                    <a:pt x="1499" y="197"/>
                  </a:lnTo>
                  <a:lnTo>
                    <a:pt x="1471" y="202"/>
                  </a:lnTo>
                  <a:lnTo>
                    <a:pt x="1458" y="206"/>
                  </a:lnTo>
                  <a:lnTo>
                    <a:pt x="1452" y="210"/>
                  </a:lnTo>
                  <a:lnTo>
                    <a:pt x="1446" y="219"/>
                  </a:lnTo>
                  <a:lnTo>
                    <a:pt x="1416" y="286"/>
                  </a:lnTo>
                  <a:lnTo>
                    <a:pt x="1283" y="612"/>
                  </a:lnTo>
                  <a:lnTo>
                    <a:pt x="1244" y="710"/>
                  </a:lnTo>
                  <a:lnTo>
                    <a:pt x="1219" y="783"/>
                  </a:lnTo>
                  <a:lnTo>
                    <a:pt x="1176" y="783"/>
                  </a:lnTo>
                  <a:close/>
                  <a:moveTo>
                    <a:pt x="1428" y="779"/>
                  </a:moveTo>
                  <a:lnTo>
                    <a:pt x="1423" y="776"/>
                  </a:lnTo>
                  <a:lnTo>
                    <a:pt x="1423" y="753"/>
                  </a:lnTo>
                  <a:lnTo>
                    <a:pt x="1428" y="749"/>
                  </a:lnTo>
                  <a:lnTo>
                    <a:pt x="1453" y="749"/>
                  </a:lnTo>
                  <a:lnTo>
                    <a:pt x="1468" y="747"/>
                  </a:lnTo>
                  <a:lnTo>
                    <a:pt x="1476" y="742"/>
                  </a:lnTo>
                  <a:lnTo>
                    <a:pt x="1483" y="736"/>
                  </a:lnTo>
                  <a:lnTo>
                    <a:pt x="1494" y="718"/>
                  </a:lnTo>
                  <a:lnTo>
                    <a:pt x="1512" y="681"/>
                  </a:lnTo>
                  <a:lnTo>
                    <a:pt x="1556" y="584"/>
                  </a:lnTo>
                  <a:lnTo>
                    <a:pt x="1673" y="321"/>
                  </a:lnTo>
                  <a:lnTo>
                    <a:pt x="1738" y="167"/>
                  </a:lnTo>
                  <a:lnTo>
                    <a:pt x="1765" y="167"/>
                  </a:lnTo>
                  <a:lnTo>
                    <a:pt x="1948" y="594"/>
                  </a:lnTo>
                  <a:lnTo>
                    <a:pt x="1972" y="652"/>
                  </a:lnTo>
                  <a:lnTo>
                    <a:pt x="1997" y="705"/>
                  </a:lnTo>
                  <a:lnTo>
                    <a:pt x="2016" y="738"/>
                  </a:lnTo>
                  <a:lnTo>
                    <a:pt x="2029" y="747"/>
                  </a:lnTo>
                  <a:lnTo>
                    <a:pt x="2041" y="749"/>
                  </a:lnTo>
                  <a:lnTo>
                    <a:pt x="2064" y="749"/>
                  </a:lnTo>
                  <a:lnTo>
                    <a:pt x="2068" y="776"/>
                  </a:lnTo>
                  <a:lnTo>
                    <a:pt x="1982" y="774"/>
                  </a:lnTo>
                  <a:lnTo>
                    <a:pt x="1841" y="779"/>
                  </a:lnTo>
                  <a:lnTo>
                    <a:pt x="1837" y="753"/>
                  </a:lnTo>
                  <a:lnTo>
                    <a:pt x="1879" y="749"/>
                  </a:lnTo>
                  <a:lnTo>
                    <a:pt x="1901" y="746"/>
                  </a:lnTo>
                  <a:lnTo>
                    <a:pt x="1906" y="743"/>
                  </a:lnTo>
                  <a:lnTo>
                    <a:pt x="1909" y="741"/>
                  </a:lnTo>
                  <a:lnTo>
                    <a:pt x="1912" y="736"/>
                  </a:lnTo>
                  <a:lnTo>
                    <a:pt x="1913" y="731"/>
                  </a:lnTo>
                  <a:lnTo>
                    <a:pt x="1912" y="720"/>
                  </a:lnTo>
                  <a:lnTo>
                    <a:pt x="1907" y="706"/>
                  </a:lnTo>
                  <a:lnTo>
                    <a:pt x="1854" y="576"/>
                  </a:lnTo>
                  <a:lnTo>
                    <a:pt x="1608" y="576"/>
                  </a:lnTo>
                  <a:lnTo>
                    <a:pt x="1561" y="686"/>
                  </a:lnTo>
                  <a:lnTo>
                    <a:pt x="1552" y="711"/>
                  </a:lnTo>
                  <a:lnTo>
                    <a:pt x="1549" y="729"/>
                  </a:lnTo>
                  <a:lnTo>
                    <a:pt x="1552" y="737"/>
                  </a:lnTo>
                  <a:lnTo>
                    <a:pt x="1560" y="744"/>
                  </a:lnTo>
                  <a:lnTo>
                    <a:pt x="1568" y="747"/>
                  </a:lnTo>
                  <a:lnTo>
                    <a:pt x="1580" y="748"/>
                  </a:lnTo>
                  <a:lnTo>
                    <a:pt x="1618" y="749"/>
                  </a:lnTo>
                  <a:lnTo>
                    <a:pt x="1622" y="753"/>
                  </a:lnTo>
                  <a:lnTo>
                    <a:pt x="1622" y="776"/>
                  </a:lnTo>
                  <a:lnTo>
                    <a:pt x="1523" y="776"/>
                  </a:lnTo>
                  <a:lnTo>
                    <a:pt x="1428" y="779"/>
                  </a:lnTo>
                  <a:close/>
                  <a:moveTo>
                    <a:pt x="1622" y="539"/>
                  </a:moveTo>
                  <a:lnTo>
                    <a:pt x="1837" y="539"/>
                  </a:lnTo>
                  <a:lnTo>
                    <a:pt x="1730" y="282"/>
                  </a:lnTo>
                  <a:lnTo>
                    <a:pt x="1622" y="539"/>
                  </a:lnTo>
                  <a:close/>
                  <a:moveTo>
                    <a:pt x="1642" y="96"/>
                  </a:moveTo>
                  <a:lnTo>
                    <a:pt x="1632" y="95"/>
                  </a:lnTo>
                  <a:lnTo>
                    <a:pt x="1622" y="93"/>
                  </a:lnTo>
                  <a:lnTo>
                    <a:pt x="1614" y="88"/>
                  </a:lnTo>
                  <a:lnTo>
                    <a:pt x="1607" y="82"/>
                  </a:lnTo>
                  <a:lnTo>
                    <a:pt x="1601" y="75"/>
                  </a:lnTo>
                  <a:lnTo>
                    <a:pt x="1596" y="66"/>
                  </a:lnTo>
                  <a:lnTo>
                    <a:pt x="1592" y="48"/>
                  </a:lnTo>
                  <a:lnTo>
                    <a:pt x="1594" y="39"/>
                  </a:lnTo>
                  <a:lnTo>
                    <a:pt x="1596" y="29"/>
                  </a:lnTo>
                  <a:lnTo>
                    <a:pt x="1601" y="22"/>
                  </a:lnTo>
                  <a:lnTo>
                    <a:pt x="1607" y="14"/>
                  </a:lnTo>
                  <a:lnTo>
                    <a:pt x="1614" y="8"/>
                  </a:lnTo>
                  <a:lnTo>
                    <a:pt x="1622" y="4"/>
                  </a:lnTo>
                  <a:lnTo>
                    <a:pt x="1642" y="0"/>
                  </a:lnTo>
                  <a:lnTo>
                    <a:pt x="1651" y="0"/>
                  </a:lnTo>
                  <a:lnTo>
                    <a:pt x="1660" y="4"/>
                  </a:lnTo>
                  <a:lnTo>
                    <a:pt x="1668" y="8"/>
                  </a:lnTo>
                  <a:lnTo>
                    <a:pt x="1675" y="14"/>
                  </a:lnTo>
                  <a:lnTo>
                    <a:pt x="1681" y="22"/>
                  </a:lnTo>
                  <a:lnTo>
                    <a:pt x="1686" y="29"/>
                  </a:lnTo>
                  <a:lnTo>
                    <a:pt x="1688" y="48"/>
                  </a:lnTo>
                  <a:lnTo>
                    <a:pt x="1688" y="58"/>
                  </a:lnTo>
                  <a:lnTo>
                    <a:pt x="1686" y="66"/>
                  </a:lnTo>
                  <a:lnTo>
                    <a:pt x="1681" y="75"/>
                  </a:lnTo>
                  <a:lnTo>
                    <a:pt x="1675" y="82"/>
                  </a:lnTo>
                  <a:lnTo>
                    <a:pt x="1668" y="88"/>
                  </a:lnTo>
                  <a:lnTo>
                    <a:pt x="1660" y="93"/>
                  </a:lnTo>
                  <a:lnTo>
                    <a:pt x="1642" y="96"/>
                  </a:lnTo>
                  <a:close/>
                  <a:moveTo>
                    <a:pt x="1852" y="96"/>
                  </a:moveTo>
                  <a:lnTo>
                    <a:pt x="1842" y="95"/>
                  </a:lnTo>
                  <a:lnTo>
                    <a:pt x="1832" y="93"/>
                  </a:lnTo>
                  <a:lnTo>
                    <a:pt x="1824" y="88"/>
                  </a:lnTo>
                  <a:lnTo>
                    <a:pt x="1817" y="82"/>
                  </a:lnTo>
                  <a:lnTo>
                    <a:pt x="1811" y="75"/>
                  </a:lnTo>
                  <a:lnTo>
                    <a:pt x="1807" y="66"/>
                  </a:lnTo>
                  <a:lnTo>
                    <a:pt x="1804" y="48"/>
                  </a:lnTo>
                  <a:lnTo>
                    <a:pt x="1804" y="39"/>
                  </a:lnTo>
                  <a:lnTo>
                    <a:pt x="1807" y="29"/>
                  </a:lnTo>
                  <a:lnTo>
                    <a:pt x="1811" y="22"/>
                  </a:lnTo>
                  <a:lnTo>
                    <a:pt x="1817" y="14"/>
                  </a:lnTo>
                  <a:lnTo>
                    <a:pt x="1824" y="8"/>
                  </a:lnTo>
                  <a:lnTo>
                    <a:pt x="1832" y="4"/>
                  </a:lnTo>
                  <a:lnTo>
                    <a:pt x="1852" y="0"/>
                  </a:lnTo>
                  <a:lnTo>
                    <a:pt x="1861" y="0"/>
                  </a:lnTo>
                  <a:lnTo>
                    <a:pt x="1870" y="4"/>
                  </a:lnTo>
                  <a:lnTo>
                    <a:pt x="1878" y="8"/>
                  </a:lnTo>
                  <a:lnTo>
                    <a:pt x="1885" y="14"/>
                  </a:lnTo>
                  <a:lnTo>
                    <a:pt x="1891" y="22"/>
                  </a:lnTo>
                  <a:lnTo>
                    <a:pt x="1896" y="29"/>
                  </a:lnTo>
                  <a:lnTo>
                    <a:pt x="1898" y="48"/>
                  </a:lnTo>
                  <a:lnTo>
                    <a:pt x="1898" y="58"/>
                  </a:lnTo>
                  <a:lnTo>
                    <a:pt x="1896" y="66"/>
                  </a:lnTo>
                  <a:lnTo>
                    <a:pt x="1891" y="75"/>
                  </a:lnTo>
                  <a:lnTo>
                    <a:pt x="1885" y="82"/>
                  </a:lnTo>
                  <a:lnTo>
                    <a:pt x="1878" y="88"/>
                  </a:lnTo>
                  <a:lnTo>
                    <a:pt x="1870" y="93"/>
                  </a:lnTo>
                  <a:lnTo>
                    <a:pt x="1852" y="96"/>
                  </a:lnTo>
                  <a:close/>
                  <a:moveTo>
                    <a:pt x="2122" y="629"/>
                  </a:moveTo>
                  <a:lnTo>
                    <a:pt x="2146" y="626"/>
                  </a:lnTo>
                  <a:lnTo>
                    <a:pt x="2152" y="672"/>
                  </a:lnTo>
                  <a:lnTo>
                    <a:pt x="2155" y="695"/>
                  </a:lnTo>
                  <a:lnTo>
                    <a:pt x="2162" y="708"/>
                  </a:lnTo>
                  <a:lnTo>
                    <a:pt x="2178" y="720"/>
                  </a:lnTo>
                  <a:lnTo>
                    <a:pt x="2189" y="728"/>
                  </a:lnTo>
                  <a:lnTo>
                    <a:pt x="2201" y="734"/>
                  </a:lnTo>
                  <a:lnTo>
                    <a:pt x="2230" y="743"/>
                  </a:lnTo>
                  <a:lnTo>
                    <a:pt x="2262" y="749"/>
                  </a:lnTo>
                  <a:lnTo>
                    <a:pt x="2294" y="752"/>
                  </a:lnTo>
                  <a:lnTo>
                    <a:pt x="2316" y="750"/>
                  </a:lnTo>
                  <a:lnTo>
                    <a:pt x="2338" y="747"/>
                  </a:lnTo>
                  <a:lnTo>
                    <a:pt x="2357" y="742"/>
                  </a:lnTo>
                  <a:lnTo>
                    <a:pt x="2376" y="735"/>
                  </a:lnTo>
                  <a:lnTo>
                    <a:pt x="2393" y="725"/>
                  </a:lnTo>
                  <a:lnTo>
                    <a:pt x="2407" y="714"/>
                  </a:lnTo>
                  <a:lnTo>
                    <a:pt x="2420" y="701"/>
                  </a:lnTo>
                  <a:lnTo>
                    <a:pt x="2431" y="686"/>
                  </a:lnTo>
                  <a:lnTo>
                    <a:pt x="2441" y="670"/>
                  </a:lnTo>
                  <a:lnTo>
                    <a:pt x="2447" y="652"/>
                  </a:lnTo>
                  <a:lnTo>
                    <a:pt x="2450" y="633"/>
                  </a:lnTo>
                  <a:lnTo>
                    <a:pt x="2452" y="614"/>
                  </a:lnTo>
                  <a:lnTo>
                    <a:pt x="2449" y="587"/>
                  </a:lnTo>
                  <a:lnTo>
                    <a:pt x="2447" y="575"/>
                  </a:lnTo>
                  <a:lnTo>
                    <a:pt x="2442" y="564"/>
                  </a:lnTo>
                  <a:lnTo>
                    <a:pt x="2431" y="546"/>
                  </a:lnTo>
                  <a:lnTo>
                    <a:pt x="2424" y="538"/>
                  </a:lnTo>
                  <a:lnTo>
                    <a:pt x="2416" y="531"/>
                  </a:lnTo>
                  <a:lnTo>
                    <a:pt x="2396" y="520"/>
                  </a:lnTo>
                  <a:lnTo>
                    <a:pt x="2387" y="516"/>
                  </a:lnTo>
                  <a:lnTo>
                    <a:pt x="2376" y="513"/>
                  </a:lnTo>
                  <a:lnTo>
                    <a:pt x="2310" y="500"/>
                  </a:lnTo>
                  <a:lnTo>
                    <a:pt x="2243" y="486"/>
                  </a:lnTo>
                  <a:lnTo>
                    <a:pt x="2219" y="479"/>
                  </a:lnTo>
                  <a:lnTo>
                    <a:pt x="2195" y="470"/>
                  </a:lnTo>
                  <a:lnTo>
                    <a:pt x="2173" y="456"/>
                  </a:lnTo>
                  <a:lnTo>
                    <a:pt x="2155" y="441"/>
                  </a:lnTo>
                  <a:lnTo>
                    <a:pt x="2141" y="420"/>
                  </a:lnTo>
                  <a:lnTo>
                    <a:pt x="2135" y="410"/>
                  </a:lnTo>
                  <a:lnTo>
                    <a:pt x="2130" y="398"/>
                  </a:lnTo>
                  <a:lnTo>
                    <a:pt x="2123" y="370"/>
                  </a:lnTo>
                  <a:lnTo>
                    <a:pt x="2120" y="342"/>
                  </a:lnTo>
                  <a:lnTo>
                    <a:pt x="2122" y="322"/>
                  </a:lnTo>
                  <a:lnTo>
                    <a:pt x="2124" y="304"/>
                  </a:lnTo>
                  <a:lnTo>
                    <a:pt x="2128" y="286"/>
                  </a:lnTo>
                  <a:lnTo>
                    <a:pt x="2134" y="269"/>
                  </a:lnTo>
                  <a:lnTo>
                    <a:pt x="2152" y="238"/>
                  </a:lnTo>
                  <a:lnTo>
                    <a:pt x="2176" y="212"/>
                  </a:lnTo>
                  <a:lnTo>
                    <a:pt x="2206" y="189"/>
                  </a:lnTo>
                  <a:lnTo>
                    <a:pt x="2222" y="180"/>
                  </a:lnTo>
                  <a:lnTo>
                    <a:pt x="2240" y="173"/>
                  </a:lnTo>
                  <a:lnTo>
                    <a:pt x="2260" y="167"/>
                  </a:lnTo>
                  <a:lnTo>
                    <a:pt x="2280" y="164"/>
                  </a:lnTo>
                  <a:lnTo>
                    <a:pt x="2324" y="160"/>
                  </a:lnTo>
                  <a:lnTo>
                    <a:pt x="2363" y="162"/>
                  </a:lnTo>
                  <a:lnTo>
                    <a:pt x="2405" y="170"/>
                  </a:lnTo>
                  <a:lnTo>
                    <a:pt x="2447" y="180"/>
                  </a:lnTo>
                  <a:lnTo>
                    <a:pt x="2484" y="196"/>
                  </a:lnTo>
                  <a:lnTo>
                    <a:pt x="2488" y="202"/>
                  </a:lnTo>
                  <a:lnTo>
                    <a:pt x="2483" y="224"/>
                  </a:lnTo>
                  <a:lnTo>
                    <a:pt x="2480" y="249"/>
                  </a:lnTo>
                  <a:lnTo>
                    <a:pt x="2478" y="279"/>
                  </a:lnTo>
                  <a:lnTo>
                    <a:pt x="2476" y="314"/>
                  </a:lnTo>
                  <a:lnTo>
                    <a:pt x="2472" y="317"/>
                  </a:lnTo>
                  <a:lnTo>
                    <a:pt x="2450" y="317"/>
                  </a:lnTo>
                  <a:lnTo>
                    <a:pt x="2444" y="249"/>
                  </a:lnTo>
                  <a:lnTo>
                    <a:pt x="2441" y="243"/>
                  </a:lnTo>
                  <a:lnTo>
                    <a:pt x="2434" y="234"/>
                  </a:lnTo>
                  <a:lnTo>
                    <a:pt x="2422" y="226"/>
                  </a:lnTo>
                  <a:lnTo>
                    <a:pt x="2405" y="216"/>
                  </a:lnTo>
                  <a:lnTo>
                    <a:pt x="2387" y="208"/>
                  </a:lnTo>
                  <a:lnTo>
                    <a:pt x="2366" y="202"/>
                  </a:lnTo>
                  <a:lnTo>
                    <a:pt x="2346" y="198"/>
                  </a:lnTo>
                  <a:lnTo>
                    <a:pt x="2324" y="197"/>
                  </a:lnTo>
                  <a:lnTo>
                    <a:pt x="2290" y="201"/>
                  </a:lnTo>
                  <a:lnTo>
                    <a:pt x="2257" y="212"/>
                  </a:lnTo>
                  <a:lnTo>
                    <a:pt x="2242" y="220"/>
                  </a:lnTo>
                  <a:lnTo>
                    <a:pt x="2230" y="230"/>
                  </a:lnTo>
                  <a:lnTo>
                    <a:pt x="2219" y="243"/>
                  </a:lnTo>
                  <a:lnTo>
                    <a:pt x="2209" y="257"/>
                  </a:lnTo>
                  <a:lnTo>
                    <a:pt x="2202" y="273"/>
                  </a:lnTo>
                  <a:lnTo>
                    <a:pt x="2197" y="288"/>
                  </a:lnTo>
                  <a:lnTo>
                    <a:pt x="2194" y="321"/>
                  </a:lnTo>
                  <a:lnTo>
                    <a:pt x="2196" y="345"/>
                  </a:lnTo>
                  <a:lnTo>
                    <a:pt x="2198" y="354"/>
                  </a:lnTo>
                  <a:lnTo>
                    <a:pt x="2203" y="365"/>
                  </a:lnTo>
                  <a:lnTo>
                    <a:pt x="2214" y="382"/>
                  </a:lnTo>
                  <a:lnTo>
                    <a:pt x="2221" y="389"/>
                  </a:lnTo>
                  <a:lnTo>
                    <a:pt x="2228" y="395"/>
                  </a:lnTo>
                  <a:lnTo>
                    <a:pt x="2245" y="406"/>
                  </a:lnTo>
                  <a:lnTo>
                    <a:pt x="2264" y="412"/>
                  </a:lnTo>
                  <a:lnTo>
                    <a:pt x="2293" y="419"/>
                  </a:lnTo>
                  <a:lnTo>
                    <a:pt x="2340" y="426"/>
                  </a:lnTo>
                  <a:lnTo>
                    <a:pt x="2375" y="432"/>
                  </a:lnTo>
                  <a:lnTo>
                    <a:pt x="2405" y="438"/>
                  </a:lnTo>
                  <a:lnTo>
                    <a:pt x="2430" y="444"/>
                  </a:lnTo>
                  <a:lnTo>
                    <a:pt x="2450" y="452"/>
                  </a:lnTo>
                  <a:lnTo>
                    <a:pt x="2466" y="461"/>
                  </a:lnTo>
                  <a:lnTo>
                    <a:pt x="2480" y="472"/>
                  </a:lnTo>
                  <a:lnTo>
                    <a:pt x="2494" y="485"/>
                  </a:lnTo>
                  <a:lnTo>
                    <a:pt x="2504" y="500"/>
                  </a:lnTo>
                  <a:lnTo>
                    <a:pt x="2514" y="518"/>
                  </a:lnTo>
                  <a:lnTo>
                    <a:pt x="2520" y="536"/>
                  </a:lnTo>
                  <a:lnTo>
                    <a:pt x="2525" y="557"/>
                  </a:lnTo>
                  <a:lnTo>
                    <a:pt x="2526" y="579"/>
                  </a:lnTo>
                  <a:lnTo>
                    <a:pt x="2525" y="602"/>
                  </a:lnTo>
                  <a:lnTo>
                    <a:pt x="2521" y="623"/>
                  </a:lnTo>
                  <a:lnTo>
                    <a:pt x="2515" y="644"/>
                  </a:lnTo>
                  <a:lnTo>
                    <a:pt x="2507" y="663"/>
                  </a:lnTo>
                  <a:lnTo>
                    <a:pt x="2497" y="681"/>
                  </a:lnTo>
                  <a:lnTo>
                    <a:pt x="2484" y="699"/>
                  </a:lnTo>
                  <a:lnTo>
                    <a:pt x="2452" y="730"/>
                  </a:lnTo>
                  <a:lnTo>
                    <a:pt x="2432" y="744"/>
                  </a:lnTo>
                  <a:lnTo>
                    <a:pt x="2413" y="756"/>
                  </a:lnTo>
                  <a:lnTo>
                    <a:pt x="2392" y="767"/>
                  </a:lnTo>
                  <a:lnTo>
                    <a:pt x="2370" y="776"/>
                  </a:lnTo>
                  <a:lnTo>
                    <a:pt x="2347" y="783"/>
                  </a:lnTo>
                  <a:lnTo>
                    <a:pt x="2323" y="788"/>
                  </a:lnTo>
                  <a:lnTo>
                    <a:pt x="2273" y="791"/>
                  </a:lnTo>
                  <a:lnTo>
                    <a:pt x="2230" y="789"/>
                  </a:lnTo>
                  <a:lnTo>
                    <a:pt x="2190" y="783"/>
                  </a:lnTo>
                  <a:lnTo>
                    <a:pt x="2153" y="773"/>
                  </a:lnTo>
                  <a:lnTo>
                    <a:pt x="2118" y="760"/>
                  </a:lnTo>
                  <a:lnTo>
                    <a:pt x="2116" y="754"/>
                  </a:lnTo>
                  <a:lnTo>
                    <a:pt x="2119" y="710"/>
                  </a:lnTo>
                  <a:lnTo>
                    <a:pt x="2122" y="629"/>
                  </a:lnTo>
                  <a:close/>
                  <a:moveTo>
                    <a:pt x="2734" y="467"/>
                  </a:moveTo>
                  <a:lnTo>
                    <a:pt x="2888" y="322"/>
                  </a:lnTo>
                  <a:lnTo>
                    <a:pt x="2966" y="244"/>
                  </a:lnTo>
                  <a:lnTo>
                    <a:pt x="3004" y="204"/>
                  </a:lnTo>
                  <a:lnTo>
                    <a:pt x="3004" y="177"/>
                  </a:lnTo>
                  <a:lnTo>
                    <a:pt x="3008" y="173"/>
                  </a:lnTo>
                  <a:lnTo>
                    <a:pt x="3079" y="174"/>
                  </a:lnTo>
                  <a:lnTo>
                    <a:pt x="3146" y="173"/>
                  </a:lnTo>
                  <a:lnTo>
                    <a:pt x="3150" y="177"/>
                  </a:lnTo>
                  <a:lnTo>
                    <a:pt x="3150" y="197"/>
                  </a:lnTo>
                  <a:lnTo>
                    <a:pt x="3114" y="202"/>
                  </a:lnTo>
                  <a:lnTo>
                    <a:pt x="3092" y="206"/>
                  </a:lnTo>
                  <a:lnTo>
                    <a:pt x="3074" y="214"/>
                  </a:lnTo>
                  <a:lnTo>
                    <a:pt x="3050" y="232"/>
                  </a:lnTo>
                  <a:lnTo>
                    <a:pt x="2987" y="288"/>
                  </a:lnTo>
                  <a:lnTo>
                    <a:pt x="2814" y="447"/>
                  </a:lnTo>
                  <a:lnTo>
                    <a:pt x="3070" y="683"/>
                  </a:lnTo>
                  <a:lnTo>
                    <a:pt x="3119" y="728"/>
                  </a:lnTo>
                  <a:lnTo>
                    <a:pt x="3132" y="741"/>
                  </a:lnTo>
                  <a:lnTo>
                    <a:pt x="3139" y="747"/>
                  </a:lnTo>
                  <a:lnTo>
                    <a:pt x="3144" y="748"/>
                  </a:lnTo>
                  <a:lnTo>
                    <a:pt x="3151" y="750"/>
                  </a:lnTo>
                  <a:lnTo>
                    <a:pt x="3170" y="753"/>
                  </a:lnTo>
                  <a:lnTo>
                    <a:pt x="3173" y="773"/>
                  </a:lnTo>
                  <a:lnTo>
                    <a:pt x="3145" y="776"/>
                  </a:lnTo>
                  <a:lnTo>
                    <a:pt x="3119" y="776"/>
                  </a:lnTo>
                  <a:lnTo>
                    <a:pt x="3050" y="777"/>
                  </a:lnTo>
                  <a:lnTo>
                    <a:pt x="2982" y="712"/>
                  </a:lnTo>
                  <a:lnTo>
                    <a:pt x="2734" y="484"/>
                  </a:lnTo>
                  <a:lnTo>
                    <a:pt x="2734" y="574"/>
                  </a:lnTo>
                  <a:lnTo>
                    <a:pt x="2735" y="658"/>
                  </a:lnTo>
                  <a:lnTo>
                    <a:pt x="2735" y="698"/>
                  </a:lnTo>
                  <a:lnTo>
                    <a:pt x="2737" y="720"/>
                  </a:lnTo>
                  <a:lnTo>
                    <a:pt x="2740" y="731"/>
                  </a:lnTo>
                  <a:lnTo>
                    <a:pt x="2743" y="738"/>
                  </a:lnTo>
                  <a:lnTo>
                    <a:pt x="2749" y="743"/>
                  </a:lnTo>
                  <a:lnTo>
                    <a:pt x="2759" y="747"/>
                  </a:lnTo>
                  <a:lnTo>
                    <a:pt x="2778" y="749"/>
                  </a:lnTo>
                  <a:lnTo>
                    <a:pt x="2815" y="752"/>
                  </a:lnTo>
                  <a:lnTo>
                    <a:pt x="2819" y="776"/>
                  </a:lnTo>
                  <a:lnTo>
                    <a:pt x="2741" y="776"/>
                  </a:lnTo>
                  <a:lnTo>
                    <a:pt x="2693" y="776"/>
                  </a:lnTo>
                  <a:lnTo>
                    <a:pt x="2572" y="779"/>
                  </a:lnTo>
                  <a:lnTo>
                    <a:pt x="2568" y="754"/>
                  </a:lnTo>
                  <a:lnTo>
                    <a:pt x="2604" y="749"/>
                  </a:lnTo>
                  <a:lnTo>
                    <a:pt x="2624" y="747"/>
                  </a:lnTo>
                  <a:lnTo>
                    <a:pt x="2635" y="744"/>
                  </a:lnTo>
                  <a:lnTo>
                    <a:pt x="2641" y="741"/>
                  </a:lnTo>
                  <a:lnTo>
                    <a:pt x="2648" y="723"/>
                  </a:lnTo>
                  <a:lnTo>
                    <a:pt x="2651" y="702"/>
                  </a:lnTo>
                  <a:lnTo>
                    <a:pt x="2652" y="664"/>
                  </a:lnTo>
                  <a:lnTo>
                    <a:pt x="2652" y="574"/>
                  </a:lnTo>
                  <a:lnTo>
                    <a:pt x="2652" y="377"/>
                  </a:lnTo>
                  <a:lnTo>
                    <a:pt x="2652" y="294"/>
                  </a:lnTo>
                  <a:lnTo>
                    <a:pt x="2651" y="254"/>
                  </a:lnTo>
                  <a:lnTo>
                    <a:pt x="2650" y="232"/>
                  </a:lnTo>
                  <a:lnTo>
                    <a:pt x="2647" y="220"/>
                  </a:lnTo>
                  <a:lnTo>
                    <a:pt x="2644" y="213"/>
                  </a:lnTo>
                  <a:lnTo>
                    <a:pt x="2638" y="208"/>
                  </a:lnTo>
                  <a:lnTo>
                    <a:pt x="2628" y="206"/>
                  </a:lnTo>
                  <a:lnTo>
                    <a:pt x="2608" y="202"/>
                  </a:lnTo>
                  <a:lnTo>
                    <a:pt x="2572" y="201"/>
                  </a:lnTo>
                  <a:lnTo>
                    <a:pt x="2568" y="176"/>
                  </a:lnTo>
                  <a:lnTo>
                    <a:pt x="2624" y="174"/>
                  </a:lnTo>
                  <a:lnTo>
                    <a:pt x="2693" y="177"/>
                  </a:lnTo>
                  <a:lnTo>
                    <a:pt x="2815" y="173"/>
                  </a:lnTo>
                  <a:lnTo>
                    <a:pt x="2819" y="197"/>
                  </a:lnTo>
                  <a:lnTo>
                    <a:pt x="2770" y="203"/>
                  </a:lnTo>
                  <a:lnTo>
                    <a:pt x="2756" y="206"/>
                  </a:lnTo>
                  <a:lnTo>
                    <a:pt x="2747" y="209"/>
                  </a:lnTo>
                  <a:lnTo>
                    <a:pt x="2743" y="213"/>
                  </a:lnTo>
                  <a:lnTo>
                    <a:pt x="2741" y="218"/>
                  </a:lnTo>
                  <a:lnTo>
                    <a:pt x="2737" y="231"/>
                  </a:lnTo>
                  <a:lnTo>
                    <a:pt x="2735" y="279"/>
                  </a:lnTo>
                  <a:lnTo>
                    <a:pt x="2734" y="377"/>
                  </a:lnTo>
                  <a:lnTo>
                    <a:pt x="2734" y="467"/>
                  </a:lnTo>
                  <a:close/>
                  <a:moveTo>
                    <a:pt x="3186" y="213"/>
                  </a:moveTo>
                  <a:lnTo>
                    <a:pt x="3182" y="209"/>
                  </a:lnTo>
                  <a:lnTo>
                    <a:pt x="3182" y="191"/>
                  </a:lnTo>
                  <a:lnTo>
                    <a:pt x="3186" y="188"/>
                  </a:lnTo>
                  <a:lnTo>
                    <a:pt x="3307" y="167"/>
                  </a:lnTo>
                  <a:lnTo>
                    <a:pt x="3319" y="178"/>
                  </a:lnTo>
                  <a:lnTo>
                    <a:pt x="3331" y="190"/>
                  </a:lnTo>
                  <a:lnTo>
                    <a:pt x="3347" y="209"/>
                  </a:lnTo>
                  <a:lnTo>
                    <a:pt x="3367" y="242"/>
                  </a:lnTo>
                  <a:lnTo>
                    <a:pt x="3427" y="345"/>
                  </a:lnTo>
                  <a:lnTo>
                    <a:pt x="3497" y="479"/>
                  </a:lnTo>
                  <a:lnTo>
                    <a:pt x="3541" y="410"/>
                  </a:lnTo>
                  <a:lnTo>
                    <a:pt x="3589" y="328"/>
                  </a:lnTo>
                  <a:lnTo>
                    <a:pt x="3680" y="173"/>
                  </a:lnTo>
                  <a:lnTo>
                    <a:pt x="3713" y="174"/>
                  </a:lnTo>
                  <a:lnTo>
                    <a:pt x="3743" y="173"/>
                  </a:lnTo>
                  <a:lnTo>
                    <a:pt x="3745" y="184"/>
                  </a:lnTo>
                  <a:lnTo>
                    <a:pt x="3719" y="218"/>
                  </a:lnTo>
                  <a:lnTo>
                    <a:pt x="3679" y="269"/>
                  </a:lnTo>
                  <a:lnTo>
                    <a:pt x="3613" y="366"/>
                  </a:lnTo>
                  <a:lnTo>
                    <a:pt x="3559" y="453"/>
                  </a:lnTo>
                  <a:lnTo>
                    <a:pt x="3534" y="496"/>
                  </a:lnTo>
                  <a:lnTo>
                    <a:pt x="3524" y="516"/>
                  </a:lnTo>
                  <a:lnTo>
                    <a:pt x="3522" y="528"/>
                  </a:lnTo>
                  <a:lnTo>
                    <a:pt x="3521" y="542"/>
                  </a:lnTo>
                  <a:lnTo>
                    <a:pt x="3521" y="604"/>
                  </a:lnTo>
                  <a:lnTo>
                    <a:pt x="3522" y="669"/>
                  </a:lnTo>
                  <a:lnTo>
                    <a:pt x="3524" y="720"/>
                  </a:lnTo>
                  <a:lnTo>
                    <a:pt x="3527" y="732"/>
                  </a:lnTo>
                  <a:lnTo>
                    <a:pt x="3530" y="740"/>
                  </a:lnTo>
                  <a:lnTo>
                    <a:pt x="3536" y="743"/>
                  </a:lnTo>
                  <a:lnTo>
                    <a:pt x="3546" y="747"/>
                  </a:lnTo>
                  <a:lnTo>
                    <a:pt x="3565" y="749"/>
                  </a:lnTo>
                  <a:lnTo>
                    <a:pt x="3602" y="752"/>
                  </a:lnTo>
                  <a:lnTo>
                    <a:pt x="3606" y="776"/>
                  </a:lnTo>
                  <a:lnTo>
                    <a:pt x="3528" y="776"/>
                  </a:lnTo>
                  <a:lnTo>
                    <a:pt x="3480" y="776"/>
                  </a:lnTo>
                  <a:lnTo>
                    <a:pt x="3359" y="779"/>
                  </a:lnTo>
                  <a:lnTo>
                    <a:pt x="3355" y="754"/>
                  </a:lnTo>
                  <a:lnTo>
                    <a:pt x="3391" y="749"/>
                  </a:lnTo>
                  <a:lnTo>
                    <a:pt x="3412" y="747"/>
                  </a:lnTo>
                  <a:lnTo>
                    <a:pt x="3422" y="744"/>
                  </a:lnTo>
                  <a:lnTo>
                    <a:pt x="3428" y="741"/>
                  </a:lnTo>
                  <a:lnTo>
                    <a:pt x="3436" y="725"/>
                  </a:lnTo>
                  <a:lnTo>
                    <a:pt x="3439" y="677"/>
                  </a:lnTo>
                  <a:lnTo>
                    <a:pt x="3439" y="604"/>
                  </a:lnTo>
                  <a:lnTo>
                    <a:pt x="3439" y="522"/>
                  </a:lnTo>
                  <a:lnTo>
                    <a:pt x="3419" y="484"/>
                  </a:lnTo>
                  <a:lnTo>
                    <a:pt x="3377" y="412"/>
                  </a:lnTo>
                  <a:lnTo>
                    <a:pt x="3340" y="352"/>
                  </a:lnTo>
                  <a:lnTo>
                    <a:pt x="3294" y="284"/>
                  </a:lnTo>
                  <a:lnTo>
                    <a:pt x="3270" y="251"/>
                  </a:lnTo>
                  <a:lnTo>
                    <a:pt x="3252" y="232"/>
                  </a:lnTo>
                  <a:lnTo>
                    <a:pt x="3239" y="221"/>
                  </a:lnTo>
                  <a:lnTo>
                    <a:pt x="3229" y="215"/>
                  </a:lnTo>
                  <a:lnTo>
                    <a:pt x="3215" y="214"/>
                  </a:lnTo>
                  <a:lnTo>
                    <a:pt x="3186" y="213"/>
                  </a:lnTo>
                  <a:close/>
                  <a:moveTo>
                    <a:pt x="3778" y="176"/>
                  </a:moveTo>
                  <a:lnTo>
                    <a:pt x="3902" y="177"/>
                  </a:lnTo>
                  <a:lnTo>
                    <a:pt x="4025" y="173"/>
                  </a:lnTo>
                  <a:lnTo>
                    <a:pt x="4028" y="197"/>
                  </a:lnTo>
                  <a:lnTo>
                    <a:pt x="3980" y="203"/>
                  </a:lnTo>
                  <a:lnTo>
                    <a:pt x="3966" y="206"/>
                  </a:lnTo>
                  <a:lnTo>
                    <a:pt x="3956" y="209"/>
                  </a:lnTo>
                  <a:lnTo>
                    <a:pt x="3953" y="213"/>
                  </a:lnTo>
                  <a:lnTo>
                    <a:pt x="3950" y="218"/>
                  </a:lnTo>
                  <a:lnTo>
                    <a:pt x="3947" y="231"/>
                  </a:lnTo>
                  <a:lnTo>
                    <a:pt x="3944" y="279"/>
                  </a:lnTo>
                  <a:lnTo>
                    <a:pt x="3944" y="377"/>
                  </a:lnTo>
                  <a:lnTo>
                    <a:pt x="3944" y="566"/>
                  </a:lnTo>
                  <a:lnTo>
                    <a:pt x="3944" y="664"/>
                  </a:lnTo>
                  <a:lnTo>
                    <a:pt x="3947" y="738"/>
                  </a:lnTo>
                  <a:lnTo>
                    <a:pt x="4034" y="738"/>
                  </a:lnTo>
                  <a:lnTo>
                    <a:pt x="4118" y="737"/>
                  </a:lnTo>
                  <a:lnTo>
                    <a:pt x="4164" y="736"/>
                  </a:lnTo>
                  <a:lnTo>
                    <a:pt x="4189" y="731"/>
                  </a:lnTo>
                  <a:lnTo>
                    <a:pt x="4213" y="723"/>
                  </a:lnTo>
                  <a:lnTo>
                    <a:pt x="4219" y="706"/>
                  </a:lnTo>
                  <a:lnTo>
                    <a:pt x="4226" y="675"/>
                  </a:lnTo>
                  <a:lnTo>
                    <a:pt x="4236" y="630"/>
                  </a:lnTo>
                  <a:lnTo>
                    <a:pt x="4240" y="627"/>
                  </a:lnTo>
                  <a:lnTo>
                    <a:pt x="4260" y="627"/>
                  </a:lnTo>
                  <a:lnTo>
                    <a:pt x="4260" y="654"/>
                  </a:lnTo>
                  <a:lnTo>
                    <a:pt x="4256" y="696"/>
                  </a:lnTo>
                  <a:lnTo>
                    <a:pt x="4253" y="776"/>
                  </a:lnTo>
                  <a:lnTo>
                    <a:pt x="4037" y="776"/>
                  </a:lnTo>
                  <a:lnTo>
                    <a:pt x="3912" y="776"/>
                  </a:lnTo>
                  <a:lnTo>
                    <a:pt x="3826" y="779"/>
                  </a:lnTo>
                  <a:lnTo>
                    <a:pt x="3822" y="761"/>
                  </a:lnTo>
                  <a:lnTo>
                    <a:pt x="3826" y="756"/>
                  </a:lnTo>
                  <a:lnTo>
                    <a:pt x="3846" y="746"/>
                  </a:lnTo>
                  <a:lnTo>
                    <a:pt x="3854" y="741"/>
                  </a:lnTo>
                  <a:lnTo>
                    <a:pt x="3857" y="725"/>
                  </a:lnTo>
                  <a:lnTo>
                    <a:pt x="3859" y="686"/>
                  </a:lnTo>
                  <a:lnTo>
                    <a:pt x="3862" y="628"/>
                  </a:lnTo>
                  <a:lnTo>
                    <a:pt x="3863" y="560"/>
                  </a:lnTo>
                  <a:lnTo>
                    <a:pt x="3863" y="377"/>
                  </a:lnTo>
                  <a:lnTo>
                    <a:pt x="3862" y="294"/>
                  </a:lnTo>
                  <a:lnTo>
                    <a:pt x="3860" y="254"/>
                  </a:lnTo>
                  <a:lnTo>
                    <a:pt x="3859" y="232"/>
                  </a:lnTo>
                  <a:lnTo>
                    <a:pt x="3857" y="220"/>
                  </a:lnTo>
                  <a:lnTo>
                    <a:pt x="3853" y="213"/>
                  </a:lnTo>
                  <a:lnTo>
                    <a:pt x="3847" y="208"/>
                  </a:lnTo>
                  <a:lnTo>
                    <a:pt x="3838" y="206"/>
                  </a:lnTo>
                  <a:lnTo>
                    <a:pt x="3818" y="202"/>
                  </a:lnTo>
                  <a:lnTo>
                    <a:pt x="3781" y="201"/>
                  </a:lnTo>
                  <a:lnTo>
                    <a:pt x="3778" y="176"/>
                  </a:lnTo>
                  <a:close/>
                  <a:moveTo>
                    <a:pt x="4314" y="779"/>
                  </a:moveTo>
                  <a:lnTo>
                    <a:pt x="4310" y="776"/>
                  </a:lnTo>
                  <a:lnTo>
                    <a:pt x="4310" y="753"/>
                  </a:lnTo>
                  <a:lnTo>
                    <a:pt x="4314" y="749"/>
                  </a:lnTo>
                  <a:lnTo>
                    <a:pt x="4339" y="749"/>
                  </a:lnTo>
                  <a:lnTo>
                    <a:pt x="4354" y="747"/>
                  </a:lnTo>
                  <a:lnTo>
                    <a:pt x="4362" y="742"/>
                  </a:lnTo>
                  <a:lnTo>
                    <a:pt x="4370" y="736"/>
                  </a:lnTo>
                  <a:lnTo>
                    <a:pt x="4380" y="718"/>
                  </a:lnTo>
                  <a:lnTo>
                    <a:pt x="4398" y="681"/>
                  </a:lnTo>
                  <a:lnTo>
                    <a:pt x="4442" y="584"/>
                  </a:lnTo>
                  <a:lnTo>
                    <a:pt x="4559" y="321"/>
                  </a:lnTo>
                  <a:lnTo>
                    <a:pt x="4624" y="167"/>
                  </a:lnTo>
                  <a:lnTo>
                    <a:pt x="4651" y="167"/>
                  </a:lnTo>
                  <a:lnTo>
                    <a:pt x="4834" y="594"/>
                  </a:lnTo>
                  <a:lnTo>
                    <a:pt x="4858" y="652"/>
                  </a:lnTo>
                  <a:lnTo>
                    <a:pt x="4883" y="705"/>
                  </a:lnTo>
                  <a:lnTo>
                    <a:pt x="4902" y="738"/>
                  </a:lnTo>
                  <a:lnTo>
                    <a:pt x="4915" y="747"/>
                  </a:lnTo>
                  <a:lnTo>
                    <a:pt x="4927" y="749"/>
                  </a:lnTo>
                  <a:lnTo>
                    <a:pt x="4950" y="749"/>
                  </a:lnTo>
                  <a:lnTo>
                    <a:pt x="4954" y="776"/>
                  </a:lnTo>
                  <a:lnTo>
                    <a:pt x="4868" y="774"/>
                  </a:lnTo>
                  <a:lnTo>
                    <a:pt x="4727" y="779"/>
                  </a:lnTo>
                  <a:lnTo>
                    <a:pt x="4724" y="753"/>
                  </a:lnTo>
                  <a:lnTo>
                    <a:pt x="4765" y="749"/>
                  </a:lnTo>
                  <a:lnTo>
                    <a:pt x="4787" y="746"/>
                  </a:lnTo>
                  <a:lnTo>
                    <a:pt x="4792" y="743"/>
                  </a:lnTo>
                  <a:lnTo>
                    <a:pt x="4796" y="741"/>
                  </a:lnTo>
                  <a:lnTo>
                    <a:pt x="4798" y="736"/>
                  </a:lnTo>
                  <a:lnTo>
                    <a:pt x="4799" y="731"/>
                  </a:lnTo>
                  <a:lnTo>
                    <a:pt x="4798" y="720"/>
                  </a:lnTo>
                  <a:lnTo>
                    <a:pt x="4793" y="706"/>
                  </a:lnTo>
                  <a:lnTo>
                    <a:pt x="4740" y="576"/>
                  </a:lnTo>
                  <a:lnTo>
                    <a:pt x="4494" y="576"/>
                  </a:lnTo>
                  <a:lnTo>
                    <a:pt x="4447" y="686"/>
                  </a:lnTo>
                  <a:lnTo>
                    <a:pt x="4438" y="711"/>
                  </a:lnTo>
                  <a:lnTo>
                    <a:pt x="4435" y="729"/>
                  </a:lnTo>
                  <a:lnTo>
                    <a:pt x="4438" y="737"/>
                  </a:lnTo>
                  <a:lnTo>
                    <a:pt x="4446" y="744"/>
                  </a:lnTo>
                  <a:lnTo>
                    <a:pt x="4454" y="747"/>
                  </a:lnTo>
                  <a:lnTo>
                    <a:pt x="4466" y="748"/>
                  </a:lnTo>
                  <a:lnTo>
                    <a:pt x="4505" y="749"/>
                  </a:lnTo>
                  <a:lnTo>
                    <a:pt x="4508" y="753"/>
                  </a:lnTo>
                  <a:lnTo>
                    <a:pt x="4508" y="776"/>
                  </a:lnTo>
                  <a:lnTo>
                    <a:pt x="4409" y="776"/>
                  </a:lnTo>
                  <a:lnTo>
                    <a:pt x="4314" y="779"/>
                  </a:lnTo>
                  <a:close/>
                  <a:moveTo>
                    <a:pt x="4508" y="539"/>
                  </a:moveTo>
                  <a:lnTo>
                    <a:pt x="4724" y="539"/>
                  </a:lnTo>
                  <a:lnTo>
                    <a:pt x="4616" y="282"/>
                  </a:lnTo>
                  <a:lnTo>
                    <a:pt x="4508" y="539"/>
                  </a:lnTo>
                  <a:close/>
                  <a:moveTo>
                    <a:pt x="4528" y="96"/>
                  </a:moveTo>
                  <a:lnTo>
                    <a:pt x="4518" y="95"/>
                  </a:lnTo>
                  <a:lnTo>
                    <a:pt x="4508" y="93"/>
                  </a:lnTo>
                  <a:lnTo>
                    <a:pt x="4501" y="88"/>
                  </a:lnTo>
                  <a:lnTo>
                    <a:pt x="4493" y="82"/>
                  </a:lnTo>
                  <a:lnTo>
                    <a:pt x="4487" y="75"/>
                  </a:lnTo>
                  <a:lnTo>
                    <a:pt x="4483" y="66"/>
                  </a:lnTo>
                  <a:lnTo>
                    <a:pt x="4480" y="48"/>
                  </a:lnTo>
                  <a:lnTo>
                    <a:pt x="4480" y="39"/>
                  </a:lnTo>
                  <a:lnTo>
                    <a:pt x="4483" y="29"/>
                  </a:lnTo>
                  <a:lnTo>
                    <a:pt x="4487" y="22"/>
                  </a:lnTo>
                  <a:lnTo>
                    <a:pt x="4493" y="14"/>
                  </a:lnTo>
                  <a:lnTo>
                    <a:pt x="4501" y="8"/>
                  </a:lnTo>
                  <a:lnTo>
                    <a:pt x="4508" y="4"/>
                  </a:lnTo>
                  <a:lnTo>
                    <a:pt x="4528" y="0"/>
                  </a:lnTo>
                  <a:lnTo>
                    <a:pt x="4537" y="0"/>
                  </a:lnTo>
                  <a:lnTo>
                    <a:pt x="4546" y="4"/>
                  </a:lnTo>
                  <a:lnTo>
                    <a:pt x="4554" y="8"/>
                  </a:lnTo>
                  <a:lnTo>
                    <a:pt x="4561" y="14"/>
                  </a:lnTo>
                  <a:lnTo>
                    <a:pt x="4567" y="22"/>
                  </a:lnTo>
                  <a:lnTo>
                    <a:pt x="4572" y="29"/>
                  </a:lnTo>
                  <a:lnTo>
                    <a:pt x="4576" y="48"/>
                  </a:lnTo>
                  <a:lnTo>
                    <a:pt x="4574" y="58"/>
                  </a:lnTo>
                  <a:lnTo>
                    <a:pt x="4572" y="66"/>
                  </a:lnTo>
                  <a:lnTo>
                    <a:pt x="4567" y="75"/>
                  </a:lnTo>
                  <a:lnTo>
                    <a:pt x="4561" y="82"/>
                  </a:lnTo>
                  <a:lnTo>
                    <a:pt x="4554" y="88"/>
                  </a:lnTo>
                  <a:lnTo>
                    <a:pt x="4546" y="93"/>
                  </a:lnTo>
                  <a:lnTo>
                    <a:pt x="4528" y="96"/>
                  </a:lnTo>
                  <a:close/>
                  <a:moveTo>
                    <a:pt x="4738" y="96"/>
                  </a:moveTo>
                  <a:lnTo>
                    <a:pt x="4728" y="95"/>
                  </a:lnTo>
                  <a:lnTo>
                    <a:pt x="4718" y="93"/>
                  </a:lnTo>
                  <a:lnTo>
                    <a:pt x="4711" y="88"/>
                  </a:lnTo>
                  <a:lnTo>
                    <a:pt x="4703" y="82"/>
                  </a:lnTo>
                  <a:lnTo>
                    <a:pt x="4697" y="75"/>
                  </a:lnTo>
                  <a:lnTo>
                    <a:pt x="4693" y="66"/>
                  </a:lnTo>
                  <a:lnTo>
                    <a:pt x="4690" y="48"/>
                  </a:lnTo>
                  <a:lnTo>
                    <a:pt x="4690" y="39"/>
                  </a:lnTo>
                  <a:lnTo>
                    <a:pt x="4693" y="29"/>
                  </a:lnTo>
                  <a:lnTo>
                    <a:pt x="4697" y="22"/>
                  </a:lnTo>
                  <a:lnTo>
                    <a:pt x="4703" y="14"/>
                  </a:lnTo>
                  <a:lnTo>
                    <a:pt x="4711" y="8"/>
                  </a:lnTo>
                  <a:lnTo>
                    <a:pt x="4718" y="4"/>
                  </a:lnTo>
                  <a:lnTo>
                    <a:pt x="4738" y="0"/>
                  </a:lnTo>
                  <a:lnTo>
                    <a:pt x="4747" y="0"/>
                  </a:lnTo>
                  <a:lnTo>
                    <a:pt x="4756" y="4"/>
                  </a:lnTo>
                  <a:lnTo>
                    <a:pt x="4764" y="8"/>
                  </a:lnTo>
                  <a:lnTo>
                    <a:pt x="4771" y="14"/>
                  </a:lnTo>
                  <a:lnTo>
                    <a:pt x="4777" y="22"/>
                  </a:lnTo>
                  <a:lnTo>
                    <a:pt x="4782" y="29"/>
                  </a:lnTo>
                  <a:lnTo>
                    <a:pt x="4786" y="48"/>
                  </a:lnTo>
                  <a:lnTo>
                    <a:pt x="4784" y="58"/>
                  </a:lnTo>
                  <a:lnTo>
                    <a:pt x="4782" y="66"/>
                  </a:lnTo>
                  <a:lnTo>
                    <a:pt x="4777" y="75"/>
                  </a:lnTo>
                  <a:lnTo>
                    <a:pt x="4771" y="82"/>
                  </a:lnTo>
                  <a:lnTo>
                    <a:pt x="4764" y="88"/>
                  </a:lnTo>
                  <a:lnTo>
                    <a:pt x="4756" y="93"/>
                  </a:lnTo>
                  <a:lnTo>
                    <a:pt x="4738" y="96"/>
                  </a:lnTo>
                  <a:close/>
                  <a:moveTo>
                    <a:pt x="5002" y="778"/>
                  </a:moveTo>
                  <a:lnTo>
                    <a:pt x="4998" y="774"/>
                  </a:lnTo>
                  <a:lnTo>
                    <a:pt x="4998" y="755"/>
                  </a:lnTo>
                  <a:lnTo>
                    <a:pt x="5002" y="752"/>
                  </a:lnTo>
                  <a:lnTo>
                    <a:pt x="5026" y="750"/>
                  </a:lnTo>
                  <a:lnTo>
                    <a:pt x="5044" y="748"/>
                  </a:lnTo>
                  <a:lnTo>
                    <a:pt x="5057" y="746"/>
                  </a:lnTo>
                  <a:lnTo>
                    <a:pt x="5064" y="740"/>
                  </a:lnTo>
                  <a:lnTo>
                    <a:pt x="5068" y="732"/>
                  </a:lnTo>
                  <a:lnTo>
                    <a:pt x="5070" y="720"/>
                  </a:lnTo>
                  <a:lnTo>
                    <a:pt x="5071" y="699"/>
                  </a:lnTo>
                  <a:lnTo>
                    <a:pt x="5072" y="662"/>
                  </a:lnTo>
                  <a:lnTo>
                    <a:pt x="5074" y="594"/>
                  </a:lnTo>
                  <a:lnTo>
                    <a:pt x="5074" y="250"/>
                  </a:lnTo>
                  <a:lnTo>
                    <a:pt x="5072" y="231"/>
                  </a:lnTo>
                  <a:lnTo>
                    <a:pt x="5066" y="218"/>
                  </a:lnTo>
                  <a:lnTo>
                    <a:pt x="5057" y="209"/>
                  </a:lnTo>
                  <a:lnTo>
                    <a:pt x="5045" y="204"/>
                  </a:lnTo>
                  <a:lnTo>
                    <a:pt x="5027" y="203"/>
                  </a:lnTo>
                  <a:lnTo>
                    <a:pt x="4998" y="202"/>
                  </a:lnTo>
                  <a:lnTo>
                    <a:pt x="4994" y="178"/>
                  </a:lnTo>
                  <a:lnTo>
                    <a:pt x="4998" y="174"/>
                  </a:lnTo>
                  <a:lnTo>
                    <a:pt x="5076" y="177"/>
                  </a:lnTo>
                  <a:lnTo>
                    <a:pt x="5146" y="174"/>
                  </a:lnTo>
                  <a:lnTo>
                    <a:pt x="5282" y="351"/>
                  </a:lnTo>
                  <a:lnTo>
                    <a:pt x="5482" y="602"/>
                  </a:lnTo>
                  <a:lnTo>
                    <a:pt x="5556" y="688"/>
                  </a:lnTo>
                  <a:lnTo>
                    <a:pt x="5556" y="358"/>
                  </a:lnTo>
                  <a:lnTo>
                    <a:pt x="5555" y="293"/>
                  </a:lnTo>
                  <a:lnTo>
                    <a:pt x="5551" y="230"/>
                  </a:lnTo>
                  <a:lnTo>
                    <a:pt x="5548" y="218"/>
                  </a:lnTo>
                  <a:lnTo>
                    <a:pt x="5543" y="210"/>
                  </a:lnTo>
                  <a:lnTo>
                    <a:pt x="5536" y="207"/>
                  </a:lnTo>
                  <a:lnTo>
                    <a:pt x="5524" y="204"/>
                  </a:lnTo>
                  <a:lnTo>
                    <a:pt x="5483" y="201"/>
                  </a:lnTo>
                  <a:lnTo>
                    <a:pt x="5480" y="178"/>
                  </a:lnTo>
                  <a:lnTo>
                    <a:pt x="5483" y="174"/>
                  </a:lnTo>
                  <a:lnTo>
                    <a:pt x="5581" y="177"/>
                  </a:lnTo>
                  <a:lnTo>
                    <a:pt x="5666" y="174"/>
                  </a:lnTo>
                  <a:lnTo>
                    <a:pt x="5670" y="178"/>
                  </a:lnTo>
                  <a:lnTo>
                    <a:pt x="5670" y="197"/>
                  </a:lnTo>
                  <a:lnTo>
                    <a:pt x="5623" y="204"/>
                  </a:lnTo>
                  <a:lnTo>
                    <a:pt x="5611" y="208"/>
                  </a:lnTo>
                  <a:lnTo>
                    <a:pt x="5604" y="214"/>
                  </a:lnTo>
                  <a:lnTo>
                    <a:pt x="5602" y="221"/>
                  </a:lnTo>
                  <a:lnTo>
                    <a:pt x="5599" y="232"/>
                  </a:lnTo>
                  <a:lnTo>
                    <a:pt x="5598" y="254"/>
                  </a:lnTo>
                  <a:lnTo>
                    <a:pt x="5596" y="291"/>
                  </a:lnTo>
                  <a:lnTo>
                    <a:pt x="5594" y="358"/>
                  </a:lnTo>
                  <a:lnTo>
                    <a:pt x="5594" y="561"/>
                  </a:lnTo>
                  <a:lnTo>
                    <a:pt x="5594" y="677"/>
                  </a:lnTo>
                  <a:lnTo>
                    <a:pt x="5597" y="794"/>
                  </a:lnTo>
                  <a:lnTo>
                    <a:pt x="5522" y="776"/>
                  </a:lnTo>
                  <a:lnTo>
                    <a:pt x="5492" y="740"/>
                  </a:lnTo>
                  <a:lnTo>
                    <a:pt x="5402" y="629"/>
                  </a:lnTo>
                  <a:lnTo>
                    <a:pt x="5113" y="268"/>
                  </a:lnTo>
                  <a:lnTo>
                    <a:pt x="5113" y="594"/>
                  </a:lnTo>
                  <a:lnTo>
                    <a:pt x="5114" y="664"/>
                  </a:lnTo>
                  <a:lnTo>
                    <a:pt x="5118" y="725"/>
                  </a:lnTo>
                  <a:lnTo>
                    <a:pt x="5120" y="735"/>
                  </a:lnTo>
                  <a:lnTo>
                    <a:pt x="5124" y="740"/>
                  </a:lnTo>
                  <a:lnTo>
                    <a:pt x="5138" y="748"/>
                  </a:lnTo>
                  <a:lnTo>
                    <a:pt x="5155" y="750"/>
                  </a:lnTo>
                  <a:lnTo>
                    <a:pt x="5185" y="752"/>
                  </a:lnTo>
                  <a:lnTo>
                    <a:pt x="5189" y="774"/>
                  </a:lnTo>
                  <a:lnTo>
                    <a:pt x="5113" y="776"/>
                  </a:lnTo>
                  <a:lnTo>
                    <a:pt x="5002" y="778"/>
                  </a:lnTo>
                  <a:close/>
                  <a:moveTo>
                    <a:pt x="5924" y="213"/>
                  </a:moveTo>
                  <a:lnTo>
                    <a:pt x="5920" y="209"/>
                  </a:lnTo>
                  <a:lnTo>
                    <a:pt x="5920" y="191"/>
                  </a:lnTo>
                  <a:lnTo>
                    <a:pt x="5924" y="188"/>
                  </a:lnTo>
                  <a:lnTo>
                    <a:pt x="6044" y="167"/>
                  </a:lnTo>
                  <a:lnTo>
                    <a:pt x="6058" y="178"/>
                  </a:lnTo>
                  <a:lnTo>
                    <a:pt x="6070" y="190"/>
                  </a:lnTo>
                  <a:lnTo>
                    <a:pt x="6084" y="209"/>
                  </a:lnTo>
                  <a:lnTo>
                    <a:pt x="6104" y="242"/>
                  </a:lnTo>
                  <a:lnTo>
                    <a:pt x="6164" y="345"/>
                  </a:lnTo>
                  <a:lnTo>
                    <a:pt x="6235" y="479"/>
                  </a:lnTo>
                  <a:lnTo>
                    <a:pt x="6278" y="410"/>
                  </a:lnTo>
                  <a:lnTo>
                    <a:pt x="6328" y="328"/>
                  </a:lnTo>
                  <a:lnTo>
                    <a:pt x="6418" y="173"/>
                  </a:lnTo>
                  <a:lnTo>
                    <a:pt x="6450" y="174"/>
                  </a:lnTo>
                  <a:lnTo>
                    <a:pt x="6480" y="173"/>
                  </a:lnTo>
                  <a:lnTo>
                    <a:pt x="6484" y="184"/>
                  </a:lnTo>
                  <a:lnTo>
                    <a:pt x="6456" y="218"/>
                  </a:lnTo>
                  <a:lnTo>
                    <a:pt x="6418" y="269"/>
                  </a:lnTo>
                  <a:lnTo>
                    <a:pt x="6350" y="366"/>
                  </a:lnTo>
                  <a:lnTo>
                    <a:pt x="6296" y="453"/>
                  </a:lnTo>
                  <a:lnTo>
                    <a:pt x="6272" y="496"/>
                  </a:lnTo>
                  <a:lnTo>
                    <a:pt x="6262" y="516"/>
                  </a:lnTo>
                  <a:lnTo>
                    <a:pt x="6259" y="528"/>
                  </a:lnTo>
                  <a:lnTo>
                    <a:pt x="6259" y="542"/>
                  </a:lnTo>
                  <a:lnTo>
                    <a:pt x="6259" y="604"/>
                  </a:lnTo>
                  <a:lnTo>
                    <a:pt x="6259" y="669"/>
                  </a:lnTo>
                  <a:lnTo>
                    <a:pt x="6262" y="720"/>
                  </a:lnTo>
                  <a:lnTo>
                    <a:pt x="6265" y="732"/>
                  </a:lnTo>
                  <a:lnTo>
                    <a:pt x="6269" y="740"/>
                  </a:lnTo>
                  <a:lnTo>
                    <a:pt x="6275" y="743"/>
                  </a:lnTo>
                  <a:lnTo>
                    <a:pt x="6284" y="747"/>
                  </a:lnTo>
                  <a:lnTo>
                    <a:pt x="6304" y="749"/>
                  </a:lnTo>
                  <a:lnTo>
                    <a:pt x="6341" y="752"/>
                  </a:lnTo>
                  <a:lnTo>
                    <a:pt x="6343" y="776"/>
                  </a:lnTo>
                  <a:lnTo>
                    <a:pt x="6265" y="776"/>
                  </a:lnTo>
                  <a:lnTo>
                    <a:pt x="6218" y="776"/>
                  </a:lnTo>
                  <a:lnTo>
                    <a:pt x="6096" y="779"/>
                  </a:lnTo>
                  <a:lnTo>
                    <a:pt x="6092" y="754"/>
                  </a:lnTo>
                  <a:lnTo>
                    <a:pt x="6130" y="749"/>
                  </a:lnTo>
                  <a:lnTo>
                    <a:pt x="6150" y="747"/>
                  </a:lnTo>
                  <a:lnTo>
                    <a:pt x="6160" y="744"/>
                  </a:lnTo>
                  <a:lnTo>
                    <a:pt x="6167" y="741"/>
                  </a:lnTo>
                  <a:lnTo>
                    <a:pt x="6170" y="735"/>
                  </a:lnTo>
                  <a:lnTo>
                    <a:pt x="6174" y="725"/>
                  </a:lnTo>
                  <a:lnTo>
                    <a:pt x="6176" y="677"/>
                  </a:lnTo>
                  <a:lnTo>
                    <a:pt x="6178" y="604"/>
                  </a:lnTo>
                  <a:lnTo>
                    <a:pt x="6178" y="522"/>
                  </a:lnTo>
                  <a:lnTo>
                    <a:pt x="6157" y="484"/>
                  </a:lnTo>
                  <a:lnTo>
                    <a:pt x="6115" y="412"/>
                  </a:lnTo>
                  <a:lnTo>
                    <a:pt x="6077" y="352"/>
                  </a:lnTo>
                  <a:lnTo>
                    <a:pt x="6032" y="284"/>
                  </a:lnTo>
                  <a:lnTo>
                    <a:pt x="6008" y="251"/>
                  </a:lnTo>
                  <a:lnTo>
                    <a:pt x="5990" y="232"/>
                  </a:lnTo>
                  <a:lnTo>
                    <a:pt x="5977" y="221"/>
                  </a:lnTo>
                  <a:lnTo>
                    <a:pt x="5968" y="215"/>
                  </a:lnTo>
                  <a:lnTo>
                    <a:pt x="5952" y="214"/>
                  </a:lnTo>
                  <a:lnTo>
                    <a:pt x="5924" y="213"/>
                  </a:lnTo>
                  <a:close/>
                  <a:moveTo>
                    <a:pt x="6516" y="176"/>
                  </a:moveTo>
                  <a:lnTo>
                    <a:pt x="6641" y="177"/>
                  </a:lnTo>
                  <a:lnTo>
                    <a:pt x="6763" y="173"/>
                  </a:lnTo>
                  <a:lnTo>
                    <a:pt x="6767" y="197"/>
                  </a:lnTo>
                  <a:lnTo>
                    <a:pt x="6718" y="203"/>
                  </a:lnTo>
                  <a:lnTo>
                    <a:pt x="6704" y="206"/>
                  </a:lnTo>
                  <a:lnTo>
                    <a:pt x="6695" y="209"/>
                  </a:lnTo>
                  <a:lnTo>
                    <a:pt x="6691" y="213"/>
                  </a:lnTo>
                  <a:lnTo>
                    <a:pt x="6689" y="218"/>
                  </a:lnTo>
                  <a:lnTo>
                    <a:pt x="6685" y="231"/>
                  </a:lnTo>
                  <a:lnTo>
                    <a:pt x="6683" y="279"/>
                  </a:lnTo>
                  <a:lnTo>
                    <a:pt x="6682" y="377"/>
                  </a:lnTo>
                  <a:lnTo>
                    <a:pt x="6682" y="566"/>
                  </a:lnTo>
                  <a:lnTo>
                    <a:pt x="6683" y="664"/>
                  </a:lnTo>
                  <a:lnTo>
                    <a:pt x="6685" y="738"/>
                  </a:lnTo>
                  <a:lnTo>
                    <a:pt x="6772" y="738"/>
                  </a:lnTo>
                  <a:lnTo>
                    <a:pt x="6856" y="737"/>
                  </a:lnTo>
                  <a:lnTo>
                    <a:pt x="6901" y="736"/>
                  </a:lnTo>
                  <a:lnTo>
                    <a:pt x="6926" y="731"/>
                  </a:lnTo>
                  <a:lnTo>
                    <a:pt x="6952" y="723"/>
                  </a:lnTo>
                  <a:lnTo>
                    <a:pt x="6956" y="706"/>
                  </a:lnTo>
                  <a:lnTo>
                    <a:pt x="6965" y="675"/>
                  </a:lnTo>
                  <a:lnTo>
                    <a:pt x="6973" y="630"/>
                  </a:lnTo>
                  <a:lnTo>
                    <a:pt x="6978" y="627"/>
                  </a:lnTo>
                  <a:lnTo>
                    <a:pt x="6998" y="627"/>
                  </a:lnTo>
                  <a:lnTo>
                    <a:pt x="6997" y="654"/>
                  </a:lnTo>
                  <a:lnTo>
                    <a:pt x="6995" y="696"/>
                  </a:lnTo>
                  <a:lnTo>
                    <a:pt x="6991" y="776"/>
                  </a:lnTo>
                  <a:lnTo>
                    <a:pt x="6775" y="776"/>
                  </a:lnTo>
                  <a:lnTo>
                    <a:pt x="6650" y="776"/>
                  </a:lnTo>
                  <a:lnTo>
                    <a:pt x="6563" y="779"/>
                  </a:lnTo>
                  <a:lnTo>
                    <a:pt x="6560" y="761"/>
                  </a:lnTo>
                  <a:lnTo>
                    <a:pt x="6563" y="756"/>
                  </a:lnTo>
                  <a:lnTo>
                    <a:pt x="6583" y="746"/>
                  </a:lnTo>
                  <a:lnTo>
                    <a:pt x="6593" y="741"/>
                  </a:lnTo>
                  <a:lnTo>
                    <a:pt x="6595" y="725"/>
                  </a:lnTo>
                  <a:lnTo>
                    <a:pt x="6598" y="686"/>
                  </a:lnTo>
                  <a:lnTo>
                    <a:pt x="6600" y="628"/>
                  </a:lnTo>
                  <a:lnTo>
                    <a:pt x="6600" y="560"/>
                  </a:lnTo>
                  <a:lnTo>
                    <a:pt x="6600" y="377"/>
                  </a:lnTo>
                  <a:lnTo>
                    <a:pt x="6600" y="294"/>
                  </a:lnTo>
                  <a:lnTo>
                    <a:pt x="6599" y="254"/>
                  </a:lnTo>
                  <a:lnTo>
                    <a:pt x="6598" y="232"/>
                  </a:lnTo>
                  <a:lnTo>
                    <a:pt x="6595" y="220"/>
                  </a:lnTo>
                  <a:lnTo>
                    <a:pt x="6592" y="213"/>
                  </a:lnTo>
                  <a:lnTo>
                    <a:pt x="6586" y="208"/>
                  </a:lnTo>
                  <a:lnTo>
                    <a:pt x="6576" y="206"/>
                  </a:lnTo>
                  <a:lnTo>
                    <a:pt x="6556" y="202"/>
                  </a:lnTo>
                  <a:lnTo>
                    <a:pt x="6518" y="201"/>
                  </a:lnTo>
                  <a:lnTo>
                    <a:pt x="6516" y="176"/>
                  </a:lnTo>
                  <a:close/>
                  <a:moveTo>
                    <a:pt x="7058" y="173"/>
                  </a:moveTo>
                  <a:lnTo>
                    <a:pt x="7111" y="174"/>
                  </a:lnTo>
                  <a:lnTo>
                    <a:pt x="7180" y="177"/>
                  </a:lnTo>
                  <a:lnTo>
                    <a:pt x="7302" y="173"/>
                  </a:lnTo>
                  <a:lnTo>
                    <a:pt x="7306" y="197"/>
                  </a:lnTo>
                  <a:lnTo>
                    <a:pt x="7256" y="203"/>
                  </a:lnTo>
                  <a:lnTo>
                    <a:pt x="7243" y="206"/>
                  </a:lnTo>
                  <a:lnTo>
                    <a:pt x="7234" y="209"/>
                  </a:lnTo>
                  <a:lnTo>
                    <a:pt x="7230" y="213"/>
                  </a:lnTo>
                  <a:lnTo>
                    <a:pt x="7228" y="218"/>
                  </a:lnTo>
                  <a:lnTo>
                    <a:pt x="7224" y="231"/>
                  </a:lnTo>
                  <a:lnTo>
                    <a:pt x="7222" y="279"/>
                  </a:lnTo>
                  <a:lnTo>
                    <a:pt x="7220" y="377"/>
                  </a:lnTo>
                  <a:lnTo>
                    <a:pt x="7220" y="574"/>
                  </a:lnTo>
                  <a:lnTo>
                    <a:pt x="7222" y="658"/>
                  </a:lnTo>
                  <a:lnTo>
                    <a:pt x="7222" y="698"/>
                  </a:lnTo>
                  <a:lnTo>
                    <a:pt x="7224" y="720"/>
                  </a:lnTo>
                  <a:lnTo>
                    <a:pt x="7226" y="731"/>
                  </a:lnTo>
                  <a:lnTo>
                    <a:pt x="7230" y="738"/>
                  </a:lnTo>
                  <a:lnTo>
                    <a:pt x="7236" y="743"/>
                  </a:lnTo>
                  <a:lnTo>
                    <a:pt x="7246" y="747"/>
                  </a:lnTo>
                  <a:lnTo>
                    <a:pt x="7266" y="749"/>
                  </a:lnTo>
                  <a:lnTo>
                    <a:pt x="7302" y="752"/>
                  </a:lnTo>
                  <a:lnTo>
                    <a:pt x="7306" y="776"/>
                  </a:lnTo>
                  <a:lnTo>
                    <a:pt x="7228" y="776"/>
                  </a:lnTo>
                  <a:lnTo>
                    <a:pt x="7180" y="776"/>
                  </a:lnTo>
                  <a:lnTo>
                    <a:pt x="7058" y="779"/>
                  </a:lnTo>
                  <a:lnTo>
                    <a:pt x="7055" y="754"/>
                  </a:lnTo>
                  <a:lnTo>
                    <a:pt x="7091" y="749"/>
                  </a:lnTo>
                  <a:lnTo>
                    <a:pt x="7111" y="747"/>
                  </a:lnTo>
                  <a:lnTo>
                    <a:pt x="7122" y="744"/>
                  </a:lnTo>
                  <a:lnTo>
                    <a:pt x="7129" y="741"/>
                  </a:lnTo>
                  <a:lnTo>
                    <a:pt x="7133" y="734"/>
                  </a:lnTo>
                  <a:lnTo>
                    <a:pt x="7136" y="723"/>
                  </a:lnTo>
                  <a:lnTo>
                    <a:pt x="7138" y="702"/>
                  </a:lnTo>
                  <a:lnTo>
                    <a:pt x="7139" y="664"/>
                  </a:lnTo>
                  <a:lnTo>
                    <a:pt x="7140" y="574"/>
                  </a:lnTo>
                  <a:lnTo>
                    <a:pt x="7140" y="377"/>
                  </a:lnTo>
                  <a:lnTo>
                    <a:pt x="7139" y="294"/>
                  </a:lnTo>
                  <a:lnTo>
                    <a:pt x="7138" y="254"/>
                  </a:lnTo>
                  <a:lnTo>
                    <a:pt x="7136" y="232"/>
                  </a:lnTo>
                  <a:lnTo>
                    <a:pt x="7134" y="220"/>
                  </a:lnTo>
                  <a:lnTo>
                    <a:pt x="7130" y="213"/>
                  </a:lnTo>
                  <a:lnTo>
                    <a:pt x="7124" y="208"/>
                  </a:lnTo>
                  <a:lnTo>
                    <a:pt x="7115" y="206"/>
                  </a:lnTo>
                  <a:lnTo>
                    <a:pt x="7094" y="202"/>
                  </a:lnTo>
                  <a:lnTo>
                    <a:pt x="7058" y="201"/>
                  </a:lnTo>
                  <a:lnTo>
                    <a:pt x="7055" y="176"/>
                  </a:lnTo>
                  <a:lnTo>
                    <a:pt x="7058" y="173"/>
                  </a:lnTo>
                  <a:close/>
                  <a:moveTo>
                    <a:pt x="7348" y="482"/>
                  </a:moveTo>
                  <a:lnTo>
                    <a:pt x="7349" y="450"/>
                  </a:lnTo>
                  <a:lnTo>
                    <a:pt x="7352" y="420"/>
                  </a:lnTo>
                  <a:lnTo>
                    <a:pt x="7357" y="390"/>
                  </a:lnTo>
                  <a:lnTo>
                    <a:pt x="7366" y="363"/>
                  </a:lnTo>
                  <a:lnTo>
                    <a:pt x="7376" y="335"/>
                  </a:lnTo>
                  <a:lnTo>
                    <a:pt x="7391" y="309"/>
                  </a:lnTo>
                  <a:lnTo>
                    <a:pt x="7408" y="284"/>
                  </a:lnTo>
                  <a:lnTo>
                    <a:pt x="7428" y="260"/>
                  </a:lnTo>
                  <a:lnTo>
                    <a:pt x="7452" y="238"/>
                  </a:lnTo>
                  <a:lnTo>
                    <a:pt x="7477" y="218"/>
                  </a:lnTo>
                  <a:lnTo>
                    <a:pt x="7505" y="201"/>
                  </a:lnTo>
                  <a:lnTo>
                    <a:pt x="7535" y="186"/>
                  </a:lnTo>
                  <a:lnTo>
                    <a:pt x="7567" y="176"/>
                  </a:lnTo>
                  <a:lnTo>
                    <a:pt x="7601" y="167"/>
                  </a:lnTo>
                  <a:lnTo>
                    <a:pt x="7637" y="162"/>
                  </a:lnTo>
                  <a:lnTo>
                    <a:pt x="7675" y="161"/>
                  </a:lnTo>
                  <a:lnTo>
                    <a:pt x="7711" y="162"/>
                  </a:lnTo>
                  <a:lnTo>
                    <a:pt x="7744" y="166"/>
                  </a:lnTo>
                  <a:lnTo>
                    <a:pt x="7776" y="172"/>
                  </a:lnTo>
                  <a:lnTo>
                    <a:pt x="7806" y="180"/>
                  </a:lnTo>
                  <a:lnTo>
                    <a:pt x="7834" y="192"/>
                  </a:lnTo>
                  <a:lnTo>
                    <a:pt x="7860" y="206"/>
                  </a:lnTo>
                  <a:lnTo>
                    <a:pt x="7884" y="221"/>
                  </a:lnTo>
                  <a:lnTo>
                    <a:pt x="7907" y="240"/>
                  </a:lnTo>
                  <a:lnTo>
                    <a:pt x="7927" y="261"/>
                  </a:lnTo>
                  <a:lnTo>
                    <a:pt x="7944" y="284"/>
                  </a:lnTo>
                  <a:lnTo>
                    <a:pt x="7960" y="308"/>
                  </a:lnTo>
                  <a:lnTo>
                    <a:pt x="7972" y="334"/>
                  </a:lnTo>
                  <a:lnTo>
                    <a:pt x="7980" y="362"/>
                  </a:lnTo>
                  <a:lnTo>
                    <a:pt x="7987" y="392"/>
                  </a:lnTo>
                  <a:lnTo>
                    <a:pt x="7991" y="423"/>
                  </a:lnTo>
                  <a:lnTo>
                    <a:pt x="7993" y="456"/>
                  </a:lnTo>
                  <a:lnTo>
                    <a:pt x="7990" y="503"/>
                  </a:lnTo>
                  <a:lnTo>
                    <a:pt x="7987" y="526"/>
                  </a:lnTo>
                  <a:lnTo>
                    <a:pt x="7982" y="548"/>
                  </a:lnTo>
                  <a:lnTo>
                    <a:pt x="7969" y="590"/>
                  </a:lnTo>
                  <a:lnTo>
                    <a:pt x="7950" y="629"/>
                  </a:lnTo>
                  <a:lnTo>
                    <a:pt x="7927" y="665"/>
                  </a:lnTo>
                  <a:lnTo>
                    <a:pt x="7900" y="698"/>
                  </a:lnTo>
                  <a:lnTo>
                    <a:pt x="7884" y="712"/>
                  </a:lnTo>
                  <a:lnTo>
                    <a:pt x="7867" y="725"/>
                  </a:lnTo>
                  <a:lnTo>
                    <a:pt x="7830" y="748"/>
                  </a:lnTo>
                  <a:lnTo>
                    <a:pt x="7789" y="767"/>
                  </a:lnTo>
                  <a:lnTo>
                    <a:pt x="7746" y="780"/>
                  </a:lnTo>
                  <a:lnTo>
                    <a:pt x="7700" y="789"/>
                  </a:lnTo>
                  <a:lnTo>
                    <a:pt x="7654" y="791"/>
                  </a:lnTo>
                  <a:lnTo>
                    <a:pt x="7619" y="790"/>
                  </a:lnTo>
                  <a:lnTo>
                    <a:pt x="7586" y="785"/>
                  </a:lnTo>
                  <a:lnTo>
                    <a:pt x="7555" y="778"/>
                  </a:lnTo>
                  <a:lnTo>
                    <a:pt x="7525" y="768"/>
                  </a:lnTo>
                  <a:lnTo>
                    <a:pt x="7498" y="755"/>
                  </a:lnTo>
                  <a:lnTo>
                    <a:pt x="7471" y="738"/>
                  </a:lnTo>
                  <a:lnTo>
                    <a:pt x="7447" y="720"/>
                  </a:lnTo>
                  <a:lnTo>
                    <a:pt x="7426" y="699"/>
                  </a:lnTo>
                  <a:lnTo>
                    <a:pt x="7406" y="675"/>
                  </a:lnTo>
                  <a:lnTo>
                    <a:pt x="7390" y="648"/>
                  </a:lnTo>
                  <a:lnTo>
                    <a:pt x="7376" y="621"/>
                  </a:lnTo>
                  <a:lnTo>
                    <a:pt x="7366" y="592"/>
                  </a:lnTo>
                  <a:lnTo>
                    <a:pt x="7352" y="534"/>
                  </a:lnTo>
                  <a:lnTo>
                    <a:pt x="7349" y="507"/>
                  </a:lnTo>
                  <a:lnTo>
                    <a:pt x="7348" y="482"/>
                  </a:lnTo>
                  <a:close/>
                  <a:moveTo>
                    <a:pt x="7436" y="454"/>
                  </a:moveTo>
                  <a:lnTo>
                    <a:pt x="7438" y="480"/>
                  </a:lnTo>
                  <a:lnTo>
                    <a:pt x="7440" y="508"/>
                  </a:lnTo>
                  <a:lnTo>
                    <a:pt x="7446" y="536"/>
                  </a:lnTo>
                  <a:lnTo>
                    <a:pt x="7453" y="566"/>
                  </a:lnTo>
                  <a:lnTo>
                    <a:pt x="7463" y="594"/>
                  </a:lnTo>
                  <a:lnTo>
                    <a:pt x="7474" y="621"/>
                  </a:lnTo>
                  <a:lnTo>
                    <a:pt x="7488" y="646"/>
                  </a:lnTo>
                  <a:lnTo>
                    <a:pt x="7504" y="668"/>
                  </a:lnTo>
                  <a:lnTo>
                    <a:pt x="7520" y="688"/>
                  </a:lnTo>
                  <a:lnTo>
                    <a:pt x="7540" y="706"/>
                  </a:lnTo>
                  <a:lnTo>
                    <a:pt x="7559" y="720"/>
                  </a:lnTo>
                  <a:lnTo>
                    <a:pt x="7580" y="731"/>
                  </a:lnTo>
                  <a:lnTo>
                    <a:pt x="7603" y="741"/>
                  </a:lnTo>
                  <a:lnTo>
                    <a:pt x="7627" y="748"/>
                  </a:lnTo>
                  <a:lnTo>
                    <a:pt x="7652" y="752"/>
                  </a:lnTo>
                  <a:lnTo>
                    <a:pt x="7680" y="753"/>
                  </a:lnTo>
                  <a:lnTo>
                    <a:pt x="7712" y="750"/>
                  </a:lnTo>
                  <a:lnTo>
                    <a:pt x="7742" y="746"/>
                  </a:lnTo>
                  <a:lnTo>
                    <a:pt x="7771" y="736"/>
                  </a:lnTo>
                  <a:lnTo>
                    <a:pt x="7798" y="723"/>
                  </a:lnTo>
                  <a:lnTo>
                    <a:pt x="7822" y="705"/>
                  </a:lnTo>
                  <a:lnTo>
                    <a:pt x="7843" y="683"/>
                  </a:lnTo>
                  <a:lnTo>
                    <a:pt x="7861" y="658"/>
                  </a:lnTo>
                  <a:lnTo>
                    <a:pt x="7868" y="644"/>
                  </a:lnTo>
                  <a:lnTo>
                    <a:pt x="7876" y="628"/>
                  </a:lnTo>
                  <a:lnTo>
                    <a:pt x="7888" y="596"/>
                  </a:lnTo>
                  <a:lnTo>
                    <a:pt x="7896" y="561"/>
                  </a:lnTo>
                  <a:lnTo>
                    <a:pt x="7901" y="524"/>
                  </a:lnTo>
                  <a:lnTo>
                    <a:pt x="7903" y="485"/>
                  </a:lnTo>
                  <a:lnTo>
                    <a:pt x="7901" y="443"/>
                  </a:lnTo>
                  <a:lnTo>
                    <a:pt x="7895" y="404"/>
                  </a:lnTo>
                  <a:lnTo>
                    <a:pt x="7885" y="365"/>
                  </a:lnTo>
                  <a:lnTo>
                    <a:pt x="7872" y="330"/>
                  </a:lnTo>
                  <a:lnTo>
                    <a:pt x="7855" y="298"/>
                  </a:lnTo>
                  <a:lnTo>
                    <a:pt x="7835" y="270"/>
                  </a:lnTo>
                  <a:lnTo>
                    <a:pt x="7812" y="248"/>
                  </a:lnTo>
                  <a:lnTo>
                    <a:pt x="7799" y="237"/>
                  </a:lnTo>
                  <a:lnTo>
                    <a:pt x="7784" y="228"/>
                  </a:lnTo>
                  <a:lnTo>
                    <a:pt x="7756" y="215"/>
                  </a:lnTo>
                  <a:lnTo>
                    <a:pt x="7724" y="206"/>
                  </a:lnTo>
                  <a:lnTo>
                    <a:pt x="7693" y="200"/>
                  </a:lnTo>
                  <a:lnTo>
                    <a:pt x="7660" y="197"/>
                  </a:lnTo>
                  <a:lnTo>
                    <a:pt x="7610" y="202"/>
                  </a:lnTo>
                  <a:lnTo>
                    <a:pt x="7588" y="207"/>
                  </a:lnTo>
                  <a:lnTo>
                    <a:pt x="7566" y="214"/>
                  </a:lnTo>
                  <a:lnTo>
                    <a:pt x="7547" y="222"/>
                  </a:lnTo>
                  <a:lnTo>
                    <a:pt x="7529" y="233"/>
                  </a:lnTo>
                  <a:lnTo>
                    <a:pt x="7511" y="246"/>
                  </a:lnTo>
                  <a:lnTo>
                    <a:pt x="7495" y="262"/>
                  </a:lnTo>
                  <a:lnTo>
                    <a:pt x="7482" y="279"/>
                  </a:lnTo>
                  <a:lnTo>
                    <a:pt x="7470" y="298"/>
                  </a:lnTo>
                  <a:lnTo>
                    <a:pt x="7459" y="320"/>
                  </a:lnTo>
                  <a:lnTo>
                    <a:pt x="7451" y="342"/>
                  </a:lnTo>
                  <a:lnTo>
                    <a:pt x="7445" y="368"/>
                  </a:lnTo>
                  <a:lnTo>
                    <a:pt x="7440" y="394"/>
                  </a:lnTo>
                  <a:lnTo>
                    <a:pt x="7438" y="423"/>
                  </a:lnTo>
                  <a:lnTo>
                    <a:pt x="7436" y="454"/>
                  </a:lnTo>
                  <a:close/>
                  <a:moveTo>
                    <a:pt x="8039" y="173"/>
                  </a:moveTo>
                  <a:lnTo>
                    <a:pt x="8176" y="177"/>
                  </a:lnTo>
                  <a:lnTo>
                    <a:pt x="8266" y="174"/>
                  </a:lnTo>
                  <a:lnTo>
                    <a:pt x="8330" y="173"/>
                  </a:lnTo>
                  <a:lnTo>
                    <a:pt x="8359" y="173"/>
                  </a:lnTo>
                  <a:lnTo>
                    <a:pt x="8384" y="176"/>
                  </a:lnTo>
                  <a:lnTo>
                    <a:pt x="8408" y="179"/>
                  </a:lnTo>
                  <a:lnTo>
                    <a:pt x="8429" y="185"/>
                  </a:lnTo>
                  <a:lnTo>
                    <a:pt x="8448" y="192"/>
                  </a:lnTo>
                  <a:lnTo>
                    <a:pt x="8465" y="202"/>
                  </a:lnTo>
                  <a:lnTo>
                    <a:pt x="8480" y="215"/>
                  </a:lnTo>
                  <a:lnTo>
                    <a:pt x="8494" y="230"/>
                  </a:lnTo>
                  <a:lnTo>
                    <a:pt x="8504" y="248"/>
                  </a:lnTo>
                  <a:lnTo>
                    <a:pt x="8513" y="267"/>
                  </a:lnTo>
                  <a:lnTo>
                    <a:pt x="8518" y="287"/>
                  </a:lnTo>
                  <a:lnTo>
                    <a:pt x="8519" y="310"/>
                  </a:lnTo>
                  <a:lnTo>
                    <a:pt x="8518" y="328"/>
                  </a:lnTo>
                  <a:lnTo>
                    <a:pt x="8514" y="347"/>
                  </a:lnTo>
                  <a:lnTo>
                    <a:pt x="8509" y="365"/>
                  </a:lnTo>
                  <a:lnTo>
                    <a:pt x="8501" y="383"/>
                  </a:lnTo>
                  <a:lnTo>
                    <a:pt x="8491" y="401"/>
                  </a:lnTo>
                  <a:lnTo>
                    <a:pt x="8479" y="417"/>
                  </a:lnTo>
                  <a:lnTo>
                    <a:pt x="8466" y="431"/>
                  </a:lnTo>
                  <a:lnTo>
                    <a:pt x="8452" y="444"/>
                  </a:lnTo>
                  <a:lnTo>
                    <a:pt x="8419" y="466"/>
                  </a:lnTo>
                  <a:lnTo>
                    <a:pt x="8387" y="480"/>
                  </a:lnTo>
                  <a:lnTo>
                    <a:pt x="8353" y="489"/>
                  </a:lnTo>
                  <a:lnTo>
                    <a:pt x="8336" y="491"/>
                  </a:lnTo>
                  <a:lnTo>
                    <a:pt x="8318" y="491"/>
                  </a:lnTo>
                  <a:lnTo>
                    <a:pt x="8291" y="490"/>
                  </a:lnTo>
                  <a:lnTo>
                    <a:pt x="8260" y="485"/>
                  </a:lnTo>
                  <a:lnTo>
                    <a:pt x="8252" y="460"/>
                  </a:lnTo>
                  <a:lnTo>
                    <a:pt x="8256" y="455"/>
                  </a:lnTo>
                  <a:lnTo>
                    <a:pt x="8285" y="461"/>
                  </a:lnTo>
                  <a:lnTo>
                    <a:pt x="8308" y="462"/>
                  </a:lnTo>
                  <a:lnTo>
                    <a:pt x="8335" y="460"/>
                  </a:lnTo>
                  <a:lnTo>
                    <a:pt x="8347" y="458"/>
                  </a:lnTo>
                  <a:lnTo>
                    <a:pt x="8358" y="453"/>
                  </a:lnTo>
                  <a:lnTo>
                    <a:pt x="8380" y="442"/>
                  </a:lnTo>
                  <a:lnTo>
                    <a:pt x="8389" y="435"/>
                  </a:lnTo>
                  <a:lnTo>
                    <a:pt x="8398" y="425"/>
                  </a:lnTo>
                  <a:lnTo>
                    <a:pt x="8413" y="406"/>
                  </a:lnTo>
                  <a:lnTo>
                    <a:pt x="8423" y="383"/>
                  </a:lnTo>
                  <a:lnTo>
                    <a:pt x="8430" y="359"/>
                  </a:lnTo>
                  <a:lnTo>
                    <a:pt x="8431" y="332"/>
                  </a:lnTo>
                  <a:lnTo>
                    <a:pt x="8430" y="304"/>
                  </a:lnTo>
                  <a:lnTo>
                    <a:pt x="8423" y="279"/>
                  </a:lnTo>
                  <a:lnTo>
                    <a:pt x="8412" y="257"/>
                  </a:lnTo>
                  <a:lnTo>
                    <a:pt x="8396" y="239"/>
                  </a:lnTo>
                  <a:lnTo>
                    <a:pt x="8377" y="224"/>
                  </a:lnTo>
                  <a:lnTo>
                    <a:pt x="8365" y="218"/>
                  </a:lnTo>
                  <a:lnTo>
                    <a:pt x="8352" y="213"/>
                  </a:lnTo>
                  <a:lnTo>
                    <a:pt x="8323" y="207"/>
                  </a:lnTo>
                  <a:lnTo>
                    <a:pt x="8291" y="204"/>
                  </a:lnTo>
                  <a:lnTo>
                    <a:pt x="8250" y="208"/>
                  </a:lnTo>
                  <a:lnTo>
                    <a:pt x="8204" y="219"/>
                  </a:lnTo>
                  <a:lnTo>
                    <a:pt x="8202" y="275"/>
                  </a:lnTo>
                  <a:lnTo>
                    <a:pt x="8201" y="377"/>
                  </a:lnTo>
                  <a:lnTo>
                    <a:pt x="8201" y="574"/>
                  </a:lnTo>
                  <a:lnTo>
                    <a:pt x="8202" y="658"/>
                  </a:lnTo>
                  <a:lnTo>
                    <a:pt x="8202" y="698"/>
                  </a:lnTo>
                  <a:lnTo>
                    <a:pt x="8204" y="720"/>
                  </a:lnTo>
                  <a:lnTo>
                    <a:pt x="8207" y="731"/>
                  </a:lnTo>
                  <a:lnTo>
                    <a:pt x="8210" y="738"/>
                  </a:lnTo>
                  <a:lnTo>
                    <a:pt x="8216" y="743"/>
                  </a:lnTo>
                  <a:lnTo>
                    <a:pt x="8226" y="747"/>
                  </a:lnTo>
                  <a:lnTo>
                    <a:pt x="8245" y="749"/>
                  </a:lnTo>
                  <a:lnTo>
                    <a:pt x="8282" y="752"/>
                  </a:lnTo>
                  <a:lnTo>
                    <a:pt x="8286" y="776"/>
                  </a:lnTo>
                  <a:lnTo>
                    <a:pt x="8160" y="776"/>
                  </a:lnTo>
                  <a:lnTo>
                    <a:pt x="8039" y="779"/>
                  </a:lnTo>
                  <a:lnTo>
                    <a:pt x="8035" y="754"/>
                  </a:lnTo>
                  <a:lnTo>
                    <a:pt x="8071" y="749"/>
                  </a:lnTo>
                  <a:lnTo>
                    <a:pt x="8092" y="747"/>
                  </a:lnTo>
                  <a:lnTo>
                    <a:pt x="8102" y="744"/>
                  </a:lnTo>
                  <a:lnTo>
                    <a:pt x="8108" y="741"/>
                  </a:lnTo>
                  <a:lnTo>
                    <a:pt x="8113" y="734"/>
                  </a:lnTo>
                  <a:lnTo>
                    <a:pt x="8116" y="723"/>
                  </a:lnTo>
                  <a:lnTo>
                    <a:pt x="8118" y="702"/>
                  </a:lnTo>
                  <a:lnTo>
                    <a:pt x="8119" y="664"/>
                  </a:lnTo>
                  <a:lnTo>
                    <a:pt x="8119" y="574"/>
                  </a:lnTo>
                  <a:lnTo>
                    <a:pt x="8119" y="377"/>
                  </a:lnTo>
                  <a:lnTo>
                    <a:pt x="8119" y="294"/>
                  </a:lnTo>
                  <a:lnTo>
                    <a:pt x="8118" y="254"/>
                  </a:lnTo>
                  <a:lnTo>
                    <a:pt x="8117" y="232"/>
                  </a:lnTo>
                  <a:lnTo>
                    <a:pt x="8114" y="220"/>
                  </a:lnTo>
                  <a:lnTo>
                    <a:pt x="8111" y="213"/>
                  </a:lnTo>
                  <a:lnTo>
                    <a:pt x="8105" y="208"/>
                  </a:lnTo>
                  <a:lnTo>
                    <a:pt x="8095" y="206"/>
                  </a:lnTo>
                  <a:lnTo>
                    <a:pt x="8075" y="202"/>
                  </a:lnTo>
                  <a:lnTo>
                    <a:pt x="8039" y="201"/>
                  </a:lnTo>
                  <a:lnTo>
                    <a:pt x="8035" y="176"/>
                  </a:lnTo>
                  <a:lnTo>
                    <a:pt x="8039" y="173"/>
                  </a:lnTo>
                  <a:close/>
                  <a:moveTo>
                    <a:pt x="8566" y="173"/>
                  </a:moveTo>
                  <a:lnTo>
                    <a:pt x="8618" y="174"/>
                  </a:lnTo>
                  <a:lnTo>
                    <a:pt x="8688" y="177"/>
                  </a:lnTo>
                  <a:lnTo>
                    <a:pt x="8809" y="173"/>
                  </a:lnTo>
                  <a:lnTo>
                    <a:pt x="8813" y="197"/>
                  </a:lnTo>
                  <a:lnTo>
                    <a:pt x="8765" y="203"/>
                  </a:lnTo>
                  <a:lnTo>
                    <a:pt x="8750" y="206"/>
                  </a:lnTo>
                  <a:lnTo>
                    <a:pt x="8741" y="209"/>
                  </a:lnTo>
                  <a:lnTo>
                    <a:pt x="8738" y="213"/>
                  </a:lnTo>
                  <a:lnTo>
                    <a:pt x="8735" y="218"/>
                  </a:lnTo>
                  <a:lnTo>
                    <a:pt x="8731" y="231"/>
                  </a:lnTo>
                  <a:lnTo>
                    <a:pt x="8729" y="279"/>
                  </a:lnTo>
                  <a:lnTo>
                    <a:pt x="8729" y="377"/>
                  </a:lnTo>
                  <a:lnTo>
                    <a:pt x="8729" y="574"/>
                  </a:lnTo>
                  <a:lnTo>
                    <a:pt x="8729" y="658"/>
                  </a:lnTo>
                  <a:lnTo>
                    <a:pt x="8730" y="698"/>
                  </a:lnTo>
                  <a:lnTo>
                    <a:pt x="8731" y="720"/>
                  </a:lnTo>
                  <a:lnTo>
                    <a:pt x="8734" y="731"/>
                  </a:lnTo>
                  <a:lnTo>
                    <a:pt x="8737" y="738"/>
                  </a:lnTo>
                  <a:lnTo>
                    <a:pt x="8743" y="743"/>
                  </a:lnTo>
                  <a:lnTo>
                    <a:pt x="8753" y="747"/>
                  </a:lnTo>
                  <a:lnTo>
                    <a:pt x="8773" y="749"/>
                  </a:lnTo>
                  <a:lnTo>
                    <a:pt x="8809" y="752"/>
                  </a:lnTo>
                  <a:lnTo>
                    <a:pt x="8813" y="776"/>
                  </a:lnTo>
                  <a:lnTo>
                    <a:pt x="8735" y="776"/>
                  </a:lnTo>
                  <a:lnTo>
                    <a:pt x="8688" y="776"/>
                  </a:lnTo>
                  <a:lnTo>
                    <a:pt x="8566" y="779"/>
                  </a:lnTo>
                  <a:lnTo>
                    <a:pt x="8562" y="754"/>
                  </a:lnTo>
                  <a:lnTo>
                    <a:pt x="8598" y="749"/>
                  </a:lnTo>
                  <a:lnTo>
                    <a:pt x="8618" y="747"/>
                  </a:lnTo>
                  <a:lnTo>
                    <a:pt x="8629" y="744"/>
                  </a:lnTo>
                  <a:lnTo>
                    <a:pt x="8636" y="741"/>
                  </a:lnTo>
                  <a:lnTo>
                    <a:pt x="8640" y="734"/>
                  </a:lnTo>
                  <a:lnTo>
                    <a:pt x="8644" y="723"/>
                  </a:lnTo>
                  <a:lnTo>
                    <a:pt x="8646" y="702"/>
                  </a:lnTo>
                  <a:lnTo>
                    <a:pt x="8646" y="664"/>
                  </a:lnTo>
                  <a:lnTo>
                    <a:pt x="8647" y="574"/>
                  </a:lnTo>
                  <a:lnTo>
                    <a:pt x="8647" y="377"/>
                  </a:lnTo>
                  <a:lnTo>
                    <a:pt x="8646" y="294"/>
                  </a:lnTo>
                  <a:lnTo>
                    <a:pt x="8645" y="254"/>
                  </a:lnTo>
                  <a:lnTo>
                    <a:pt x="8644" y="232"/>
                  </a:lnTo>
                  <a:lnTo>
                    <a:pt x="8641" y="220"/>
                  </a:lnTo>
                  <a:lnTo>
                    <a:pt x="8638" y="213"/>
                  </a:lnTo>
                  <a:lnTo>
                    <a:pt x="8632" y="208"/>
                  </a:lnTo>
                  <a:lnTo>
                    <a:pt x="8622" y="206"/>
                  </a:lnTo>
                  <a:lnTo>
                    <a:pt x="8603" y="202"/>
                  </a:lnTo>
                  <a:lnTo>
                    <a:pt x="8566" y="201"/>
                  </a:lnTo>
                  <a:lnTo>
                    <a:pt x="8562" y="176"/>
                  </a:lnTo>
                  <a:lnTo>
                    <a:pt x="8566" y="173"/>
                  </a:lnTo>
                  <a:close/>
                  <a:moveTo>
                    <a:pt x="8868" y="629"/>
                  </a:moveTo>
                  <a:lnTo>
                    <a:pt x="8892" y="626"/>
                  </a:lnTo>
                  <a:lnTo>
                    <a:pt x="8898" y="672"/>
                  </a:lnTo>
                  <a:lnTo>
                    <a:pt x="8902" y="695"/>
                  </a:lnTo>
                  <a:lnTo>
                    <a:pt x="8909" y="708"/>
                  </a:lnTo>
                  <a:lnTo>
                    <a:pt x="8924" y="720"/>
                  </a:lnTo>
                  <a:lnTo>
                    <a:pt x="8935" y="728"/>
                  </a:lnTo>
                  <a:lnTo>
                    <a:pt x="8947" y="734"/>
                  </a:lnTo>
                  <a:lnTo>
                    <a:pt x="8976" y="743"/>
                  </a:lnTo>
                  <a:lnTo>
                    <a:pt x="9008" y="749"/>
                  </a:lnTo>
                  <a:lnTo>
                    <a:pt x="9041" y="752"/>
                  </a:lnTo>
                  <a:lnTo>
                    <a:pt x="9064" y="750"/>
                  </a:lnTo>
                  <a:lnTo>
                    <a:pt x="9084" y="747"/>
                  </a:lnTo>
                  <a:lnTo>
                    <a:pt x="9103" y="742"/>
                  </a:lnTo>
                  <a:lnTo>
                    <a:pt x="9122" y="735"/>
                  </a:lnTo>
                  <a:lnTo>
                    <a:pt x="9139" y="725"/>
                  </a:lnTo>
                  <a:lnTo>
                    <a:pt x="9155" y="714"/>
                  </a:lnTo>
                  <a:lnTo>
                    <a:pt x="9167" y="701"/>
                  </a:lnTo>
                  <a:lnTo>
                    <a:pt x="9179" y="686"/>
                  </a:lnTo>
                  <a:lnTo>
                    <a:pt x="9187" y="670"/>
                  </a:lnTo>
                  <a:lnTo>
                    <a:pt x="9193" y="652"/>
                  </a:lnTo>
                  <a:lnTo>
                    <a:pt x="9197" y="633"/>
                  </a:lnTo>
                  <a:lnTo>
                    <a:pt x="9198" y="614"/>
                  </a:lnTo>
                  <a:lnTo>
                    <a:pt x="9196" y="587"/>
                  </a:lnTo>
                  <a:lnTo>
                    <a:pt x="9193" y="575"/>
                  </a:lnTo>
                  <a:lnTo>
                    <a:pt x="9188" y="564"/>
                  </a:lnTo>
                  <a:lnTo>
                    <a:pt x="9178" y="546"/>
                  </a:lnTo>
                  <a:lnTo>
                    <a:pt x="9170" y="538"/>
                  </a:lnTo>
                  <a:lnTo>
                    <a:pt x="9162" y="531"/>
                  </a:lnTo>
                  <a:lnTo>
                    <a:pt x="9144" y="520"/>
                  </a:lnTo>
                  <a:lnTo>
                    <a:pt x="9133" y="516"/>
                  </a:lnTo>
                  <a:lnTo>
                    <a:pt x="9122" y="513"/>
                  </a:lnTo>
                  <a:lnTo>
                    <a:pt x="9056" y="500"/>
                  </a:lnTo>
                  <a:lnTo>
                    <a:pt x="8989" y="486"/>
                  </a:lnTo>
                  <a:lnTo>
                    <a:pt x="8965" y="479"/>
                  </a:lnTo>
                  <a:lnTo>
                    <a:pt x="8942" y="470"/>
                  </a:lnTo>
                  <a:lnTo>
                    <a:pt x="8920" y="456"/>
                  </a:lnTo>
                  <a:lnTo>
                    <a:pt x="8902" y="441"/>
                  </a:lnTo>
                  <a:lnTo>
                    <a:pt x="8887" y="420"/>
                  </a:lnTo>
                  <a:lnTo>
                    <a:pt x="8881" y="410"/>
                  </a:lnTo>
                  <a:lnTo>
                    <a:pt x="8876" y="398"/>
                  </a:lnTo>
                  <a:lnTo>
                    <a:pt x="8869" y="370"/>
                  </a:lnTo>
                  <a:lnTo>
                    <a:pt x="8867" y="342"/>
                  </a:lnTo>
                  <a:lnTo>
                    <a:pt x="8868" y="322"/>
                  </a:lnTo>
                  <a:lnTo>
                    <a:pt x="8870" y="304"/>
                  </a:lnTo>
                  <a:lnTo>
                    <a:pt x="8875" y="286"/>
                  </a:lnTo>
                  <a:lnTo>
                    <a:pt x="8881" y="269"/>
                  </a:lnTo>
                  <a:lnTo>
                    <a:pt x="8898" y="238"/>
                  </a:lnTo>
                  <a:lnTo>
                    <a:pt x="8922" y="212"/>
                  </a:lnTo>
                  <a:lnTo>
                    <a:pt x="8952" y="189"/>
                  </a:lnTo>
                  <a:lnTo>
                    <a:pt x="8969" y="180"/>
                  </a:lnTo>
                  <a:lnTo>
                    <a:pt x="8987" y="173"/>
                  </a:lnTo>
                  <a:lnTo>
                    <a:pt x="9006" y="167"/>
                  </a:lnTo>
                  <a:lnTo>
                    <a:pt x="9026" y="164"/>
                  </a:lnTo>
                  <a:lnTo>
                    <a:pt x="9071" y="160"/>
                  </a:lnTo>
                  <a:lnTo>
                    <a:pt x="9109" y="162"/>
                  </a:lnTo>
                  <a:lnTo>
                    <a:pt x="9151" y="170"/>
                  </a:lnTo>
                  <a:lnTo>
                    <a:pt x="9193" y="180"/>
                  </a:lnTo>
                  <a:lnTo>
                    <a:pt x="9232" y="196"/>
                  </a:lnTo>
                  <a:lnTo>
                    <a:pt x="9234" y="202"/>
                  </a:lnTo>
                  <a:lnTo>
                    <a:pt x="9230" y="224"/>
                  </a:lnTo>
                  <a:lnTo>
                    <a:pt x="9227" y="249"/>
                  </a:lnTo>
                  <a:lnTo>
                    <a:pt x="9224" y="279"/>
                  </a:lnTo>
                  <a:lnTo>
                    <a:pt x="9223" y="314"/>
                  </a:lnTo>
                  <a:lnTo>
                    <a:pt x="9218" y="317"/>
                  </a:lnTo>
                  <a:lnTo>
                    <a:pt x="9197" y="317"/>
                  </a:lnTo>
                  <a:lnTo>
                    <a:pt x="9191" y="249"/>
                  </a:lnTo>
                  <a:lnTo>
                    <a:pt x="9187" y="243"/>
                  </a:lnTo>
                  <a:lnTo>
                    <a:pt x="9180" y="234"/>
                  </a:lnTo>
                  <a:lnTo>
                    <a:pt x="9168" y="226"/>
                  </a:lnTo>
                  <a:lnTo>
                    <a:pt x="9152" y="216"/>
                  </a:lnTo>
                  <a:lnTo>
                    <a:pt x="9133" y="208"/>
                  </a:lnTo>
                  <a:lnTo>
                    <a:pt x="9113" y="202"/>
                  </a:lnTo>
                  <a:lnTo>
                    <a:pt x="9092" y="198"/>
                  </a:lnTo>
                  <a:lnTo>
                    <a:pt x="9072" y="197"/>
                  </a:lnTo>
                  <a:lnTo>
                    <a:pt x="9036" y="201"/>
                  </a:lnTo>
                  <a:lnTo>
                    <a:pt x="9004" y="212"/>
                  </a:lnTo>
                  <a:lnTo>
                    <a:pt x="8989" y="220"/>
                  </a:lnTo>
                  <a:lnTo>
                    <a:pt x="8976" y="230"/>
                  </a:lnTo>
                  <a:lnTo>
                    <a:pt x="8965" y="243"/>
                  </a:lnTo>
                  <a:lnTo>
                    <a:pt x="8956" y="257"/>
                  </a:lnTo>
                  <a:lnTo>
                    <a:pt x="8948" y="273"/>
                  </a:lnTo>
                  <a:lnTo>
                    <a:pt x="8944" y="288"/>
                  </a:lnTo>
                  <a:lnTo>
                    <a:pt x="8940" y="321"/>
                  </a:lnTo>
                  <a:lnTo>
                    <a:pt x="8942" y="345"/>
                  </a:lnTo>
                  <a:lnTo>
                    <a:pt x="8945" y="354"/>
                  </a:lnTo>
                  <a:lnTo>
                    <a:pt x="8950" y="365"/>
                  </a:lnTo>
                  <a:lnTo>
                    <a:pt x="8960" y="382"/>
                  </a:lnTo>
                  <a:lnTo>
                    <a:pt x="8968" y="389"/>
                  </a:lnTo>
                  <a:lnTo>
                    <a:pt x="8975" y="395"/>
                  </a:lnTo>
                  <a:lnTo>
                    <a:pt x="8992" y="406"/>
                  </a:lnTo>
                  <a:lnTo>
                    <a:pt x="9011" y="412"/>
                  </a:lnTo>
                  <a:lnTo>
                    <a:pt x="9041" y="419"/>
                  </a:lnTo>
                  <a:lnTo>
                    <a:pt x="9086" y="426"/>
                  </a:lnTo>
                  <a:lnTo>
                    <a:pt x="9122" y="432"/>
                  </a:lnTo>
                  <a:lnTo>
                    <a:pt x="9152" y="438"/>
                  </a:lnTo>
                  <a:lnTo>
                    <a:pt x="9176" y="444"/>
                  </a:lnTo>
                  <a:lnTo>
                    <a:pt x="9197" y="452"/>
                  </a:lnTo>
                  <a:lnTo>
                    <a:pt x="9212" y="461"/>
                  </a:lnTo>
                  <a:lnTo>
                    <a:pt x="9227" y="472"/>
                  </a:lnTo>
                  <a:lnTo>
                    <a:pt x="9240" y="485"/>
                  </a:lnTo>
                  <a:lnTo>
                    <a:pt x="9252" y="500"/>
                  </a:lnTo>
                  <a:lnTo>
                    <a:pt x="9260" y="518"/>
                  </a:lnTo>
                  <a:lnTo>
                    <a:pt x="9266" y="536"/>
                  </a:lnTo>
                  <a:lnTo>
                    <a:pt x="9271" y="557"/>
                  </a:lnTo>
                  <a:lnTo>
                    <a:pt x="9272" y="579"/>
                  </a:lnTo>
                  <a:lnTo>
                    <a:pt x="9271" y="602"/>
                  </a:lnTo>
                  <a:lnTo>
                    <a:pt x="9268" y="623"/>
                  </a:lnTo>
                  <a:lnTo>
                    <a:pt x="9262" y="644"/>
                  </a:lnTo>
                  <a:lnTo>
                    <a:pt x="9253" y="663"/>
                  </a:lnTo>
                  <a:lnTo>
                    <a:pt x="9244" y="681"/>
                  </a:lnTo>
                  <a:lnTo>
                    <a:pt x="9230" y="699"/>
                  </a:lnTo>
                  <a:lnTo>
                    <a:pt x="9198" y="730"/>
                  </a:lnTo>
                  <a:lnTo>
                    <a:pt x="9179" y="744"/>
                  </a:lnTo>
                  <a:lnTo>
                    <a:pt x="9160" y="756"/>
                  </a:lnTo>
                  <a:lnTo>
                    <a:pt x="9138" y="767"/>
                  </a:lnTo>
                  <a:lnTo>
                    <a:pt x="9116" y="776"/>
                  </a:lnTo>
                  <a:lnTo>
                    <a:pt x="9094" y="783"/>
                  </a:lnTo>
                  <a:lnTo>
                    <a:pt x="9070" y="788"/>
                  </a:lnTo>
                  <a:lnTo>
                    <a:pt x="9019" y="791"/>
                  </a:lnTo>
                  <a:lnTo>
                    <a:pt x="8976" y="789"/>
                  </a:lnTo>
                  <a:lnTo>
                    <a:pt x="8936" y="783"/>
                  </a:lnTo>
                  <a:lnTo>
                    <a:pt x="8899" y="773"/>
                  </a:lnTo>
                  <a:lnTo>
                    <a:pt x="8864" y="760"/>
                  </a:lnTo>
                  <a:lnTo>
                    <a:pt x="8862" y="754"/>
                  </a:lnTo>
                  <a:lnTo>
                    <a:pt x="8866" y="710"/>
                  </a:lnTo>
                  <a:lnTo>
                    <a:pt x="8868" y="629"/>
                  </a:lnTo>
                  <a:close/>
                  <a:moveTo>
                    <a:pt x="9808" y="173"/>
                  </a:moveTo>
                  <a:lnTo>
                    <a:pt x="9811" y="177"/>
                  </a:lnTo>
                  <a:lnTo>
                    <a:pt x="9808" y="230"/>
                  </a:lnTo>
                  <a:lnTo>
                    <a:pt x="9808" y="311"/>
                  </a:lnTo>
                  <a:lnTo>
                    <a:pt x="9784" y="314"/>
                  </a:lnTo>
                  <a:lnTo>
                    <a:pt x="9780" y="310"/>
                  </a:lnTo>
                  <a:lnTo>
                    <a:pt x="9775" y="272"/>
                  </a:lnTo>
                  <a:lnTo>
                    <a:pt x="9770" y="232"/>
                  </a:lnTo>
                  <a:lnTo>
                    <a:pt x="9764" y="222"/>
                  </a:lnTo>
                  <a:lnTo>
                    <a:pt x="9755" y="219"/>
                  </a:lnTo>
                  <a:lnTo>
                    <a:pt x="9737" y="216"/>
                  </a:lnTo>
                  <a:lnTo>
                    <a:pt x="9684" y="215"/>
                  </a:lnTo>
                  <a:lnTo>
                    <a:pt x="9604" y="215"/>
                  </a:lnTo>
                  <a:lnTo>
                    <a:pt x="9600" y="326"/>
                  </a:lnTo>
                  <a:lnTo>
                    <a:pt x="9600" y="574"/>
                  </a:lnTo>
                  <a:lnTo>
                    <a:pt x="9601" y="658"/>
                  </a:lnTo>
                  <a:lnTo>
                    <a:pt x="9601" y="698"/>
                  </a:lnTo>
                  <a:lnTo>
                    <a:pt x="9604" y="720"/>
                  </a:lnTo>
                  <a:lnTo>
                    <a:pt x="9606" y="732"/>
                  </a:lnTo>
                  <a:lnTo>
                    <a:pt x="9610" y="738"/>
                  </a:lnTo>
                  <a:lnTo>
                    <a:pt x="9614" y="743"/>
                  </a:lnTo>
                  <a:lnTo>
                    <a:pt x="9625" y="747"/>
                  </a:lnTo>
                  <a:lnTo>
                    <a:pt x="9644" y="749"/>
                  </a:lnTo>
                  <a:lnTo>
                    <a:pt x="9682" y="752"/>
                  </a:lnTo>
                  <a:lnTo>
                    <a:pt x="9685" y="776"/>
                  </a:lnTo>
                  <a:lnTo>
                    <a:pt x="9560" y="776"/>
                  </a:lnTo>
                  <a:lnTo>
                    <a:pt x="9438" y="779"/>
                  </a:lnTo>
                  <a:lnTo>
                    <a:pt x="9434" y="754"/>
                  </a:lnTo>
                  <a:lnTo>
                    <a:pt x="9472" y="749"/>
                  </a:lnTo>
                  <a:lnTo>
                    <a:pt x="9492" y="747"/>
                  </a:lnTo>
                  <a:lnTo>
                    <a:pt x="9503" y="744"/>
                  </a:lnTo>
                  <a:lnTo>
                    <a:pt x="9509" y="741"/>
                  </a:lnTo>
                  <a:lnTo>
                    <a:pt x="9514" y="734"/>
                  </a:lnTo>
                  <a:lnTo>
                    <a:pt x="9516" y="723"/>
                  </a:lnTo>
                  <a:lnTo>
                    <a:pt x="9518" y="702"/>
                  </a:lnTo>
                  <a:lnTo>
                    <a:pt x="9520" y="664"/>
                  </a:lnTo>
                  <a:lnTo>
                    <a:pt x="9521" y="574"/>
                  </a:lnTo>
                  <a:lnTo>
                    <a:pt x="9521" y="326"/>
                  </a:lnTo>
                  <a:lnTo>
                    <a:pt x="9517" y="215"/>
                  </a:lnTo>
                  <a:lnTo>
                    <a:pt x="9454" y="215"/>
                  </a:lnTo>
                  <a:lnTo>
                    <a:pt x="9385" y="216"/>
                  </a:lnTo>
                  <a:lnTo>
                    <a:pt x="9373" y="218"/>
                  </a:lnTo>
                  <a:lnTo>
                    <a:pt x="9364" y="220"/>
                  </a:lnTo>
                  <a:lnTo>
                    <a:pt x="9356" y="222"/>
                  </a:lnTo>
                  <a:lnTo>
                    <a:pt x="9353" y="225"/>
                  </a:lnTo>
                  <a:lnTo>
                    <a:pt x="9348" y="240"/>
                  </a:lnTo>
                  <a:lnTo>
                    <a:pt x="9344" y="272"/>
                  </a:lnTo>
                  <a:lnTo>
                    <a:pt x="9340" y="310"/>
                  </a:lnTo>
                  <a:lnTo>
                    <a:pt x="9336" y="314"/>
                  </a:lnTo>
                  <a:lnTo>
                    <a:pt x="9317" y="314"/>
                  </a:lnTo>
                  <a:lnTo>
                    <a:pt x="9312" y="226"/>
                  </a:lnTo>
                  <a:lnTo>
                    <a:pt x="9310" y="177"/>
                  </a:lnTo>
                  <a:lnTo>
                    <a:pt x="9313" y="173"/>
                  </a:lnTo>
                  <a:lnTo>
                    <a:pt x="9412" y="176"/>
                  </a:lnTo>
                  <a:lnTo>
                    <a:pt x="9560" y="177"/>
                  </a:lnTo>
                  <a:lnTo>
                    <a:pt x="9709" y="176"/>
                  </a:lnTo>
                  <a:lnTo>
                    <a:pt x="9808" y="1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 name="Freeform 8"/>
            <p:cNvSpPr>
              <a:spLocks noEditPoints="1"/>
            </p:cNvSpPr>
            <p:nvPr userDrawn="1"/>
          </p:nvSpPr>
          <p:spPr bwMode="auto">
            <a:xfrm>
              <a:off x="4527550" y="4124326"/>
              <a:ext cx="3135313" cy="249238"/>
            </a:xfrm>
            <a:custGeom>
              <a:avLst/>
              <a:gdLst>
                <a:gd name="T0" fmla="*/ 11670 w 11852"/>
                <a:gd name="T1" fmla="*/ 81 h 944"/>
                <a:gd name="T2" fmla="*/ 11473 w 11852"/>
                <a:gd name="T3" fmla="*/ 57 h 944"/>
                <a:gd name="T4" fmla="*/ 11758 w 11852"/>
                <a:gd name="T5" fmla="*/ 651 h 944"/>
                <a:gd name="T6" fmla="*/ 11365 w 11852"/>
                <a:gd name="T7" fmla="*/ 747 h 944"/>
                <a:gd name="T8" fmla="*/ 246 w 11852"/>
                <a:gd name="T9" fmla="*/ 721 h 944"/>
                <a:gd name="T10" fmla="*/ 546 w 11852"/>
                <a:gd name="T11" fmla="*/ 176 h 944"/>
                <a:gd name="T12" fmla="*/ 366 w 11852"/>
                <a:gd name="T13" fmla="*/ 788 h 944"/>
                <a:gd name="T14" fmla="*/ 695 w 11852"/>
                <a:gd name="T15" fmla="*/ 777 h 944"/>
                <a:gd name="T16" fmla="*/ 1248 w 11852"/>
                <a:gd name="T17" fmla="*/ 687 h 944"/>
                <a:gd name="T18" fmla="*/ 1216 w 11852"/>
                <a:gd name="T19" fmla="*/ 775 h 944"/>
                <a:gd name="T20" fmla="*/ 1580 w 11852"/>
                <a:gd name="T21" fmla="*/ 279 h 944"/>
                <a:gd name="T22" fmla="*/ 1498 w 11852"/>
                <a:gd name="T23" fmla="*/ 294 h 944"/>
                <a:gd name="T24" fmla="*/ 1850 w 11852"/>
                <a:gd name="T25" fmla="*/ 218 h 944"/>
                <a:gd name="T26" fmla="*/ 2022 w 11852"/>
                <a:gd name="T27" fmla="*/ 782 h 944"/>
                <a:gd name="T28" fmla="*/ 2696 w 11852"/>
                <a:gd name="T29" fmla="*/ 403 h 944"/>
                <a:gd name="T30" fmla="*/ 2809 w 11852"/>
                <a:gd name="T31" fmla="*/ 630 h 944"/>
                <a:gd name="T32" fmla="*/ 3215 w 11852"/>
                <a:gd name="T33" fmla="*/ 175 h 944"/>
                <a:gd name="T34" fmla="*/ 3385 w 11852"/>
                <a:gd name="T35" fmla="*/ 741 h 944"/>
                <a:gd name="T36" fmla="*/ 3253 w 11852"/>
                <a:gd name="T37" fmla="*/ 268 h 944"/>
                <a:gd name="T38" fmla="*/ 3040 w 11852"/>
                <a:gd name="T39" fmla="*/ 776 h 944"/>
                <a:gd name="T40" fmla="*/ 3499 w 11852"/>
                <a:gd name="T41" fmla="*/ 694 h 944"/>
                <a:gd name="T42" fmla="*/ 3742 w 11852"/>
                <a:gd name="T43" fmla="*/ 520 h 944"/>
                <a:gd name="T44" fmla="*/ 3707 w 11852"/>
                <a:gd name="T45" fmla="*/ 162 h 944"/>
                <a:gd name="T46" fmla="*/ 3546 w 11852"/>
                <a:gd name="T47" fmla="*/ 272 h 944"/>
                <a:gd name="T48" fmla="*/ 3865 w 11852"/>
                <a:gd name="T49" fmla="*/ 622 h 944"/>
                <a:gd name="T50" fmla="*/ 4100 w 11852"/>
                <a:gd name="T51" fmla="*/ 205 h 944"/>
                <a:gd name="T52" fmla="*/ 3994 w 11852"/>
                <a:gd name="T53" fmla="*/ 723 h 944"/>
                <a:gd name="T54" fmla="*/ 4628 w 11852"/>
                <a:gd name="T55" fmla="*/ 217 h 944"/>
                <a:gd name="T56" fmla="*/ 4412 w 11852"/>
                <a:gd name="T57" fmla="*/ 574 h 944"/>
                <a:gd name="T58" fmla="*/ 4859 w 11852"/>
                <a:gd name="T59" fmla="*/ 177 h 944"/>
                <a:gd name="T60" fmla="*/ 5086 w 11852"/>
                <a:gd name="T61" fmla="*/ 746 h 944"/>
                <a:gd name="T62" fmla="*/ 5540 w 11852"/>
                <a:gd name="T63" fmla="*/ 481 h 944"/>
                <a:gd name="T64" fmla="*/ 6137 w 11852"/>
                <a:gd name="T65" fmla="*/ 283 h 944"/>
                <a:gd name="T66" fmla="*/ 5664 w 11852"/>
                <a:gd name="T67" fmla="*/ 739 h 944"/>
                <a:gd name="T68" fmla="*/ 5873 w 11852"/>
                <a:gd name="T69" fmla="*/ 752 h 944"/>
                <a:gd name="T70" fmla="*/ 5851 w 11852"/>
                <a:gd name="T71" fmla="*/ 196 h 944"/>
                <a:gd name="T72" fmla="*/ 6476 w 11852"/>
                <a:gd name="T73" fmla="*/ 775 h 944"/>
                <a:gd name="T74" fmla="*/ 6642 w 11852"/>
                <a:gd name="T75" fmla="*/ 224 h 944"/>
                <a:gd name="T76" fmla="*/ 6600 w 11852"/>
                <a:gd name="T77" fmla="*/ 474 h 944"/>
                <a:gd name="T78" fmla="*/ 7076 w 11852"/>
                <a:gd name="T79" fmla="*/ 814 h 944"/>
                <a:gd name="T80" fmla="*/ 7014 w 11852"/>
                <a:gd name="T81" fmla="*/ 747 h 944"/>
                <a:gd name="T82" fmla="*/ 7561 w 11852"/>
                <a:gd name="T83" fmla="*/ 409 h 944"/>
                <a:gd name="T84" fmla="*/ 7379 w 11852"/>
                <a:gd name="T85" fmla="*/ 778 h 944"/>
                <a:gd name="T86" fmla="*/ 7830 w 11852"/>
                <a:gd name="T87" fmla="*/ 204 h 944"/>
                <a:gd name="T88" fmla="*/ 8308 w 11852"/>
                <a:gd name="T89" fmla="*/ 176 h 944"/>
                <a:gd name="T90" fmla="*/ 8846 w 11852"/>
                <a:gd name="T91" fmla="*/ 595 h 944"/>
                <a:gd name="T92" fmla="*/ 8467 w 11852"/>
                <a:gd name="T93" fmla="*/ 746 h 944"/>
                <a:gd name="T94" fmla="*/ 8550 w 11852"/>
                <a:gd name="T95" fmla="*/ 1 h 944"/>
                <a:gd name="T96" fmla="*/ 8724 w 11852"/>
                <a:gd name="T97" fmla="*/ 8 h 944"/>
                <a:gd name="T98" fmla="*/ 9161 w 11852"/>
                <a:gd name="T99" fmla="*/ 748 h 944"/>
                <a:gd name="T100" fmla="*/ 9095 w 11852"/>
                <a:gd name="T101" fmla="*/ 469 h 944"/>
                <a:gd name="T102" fmla="*/ 9379 w 11852"/>
                <a:gd name="T103" fmla="*/ 249 h 944"/>
                <a:gd name="T104" fmla="*/ 9113 w 11852"/>
                <a:gd name="T105" fmla="*/ 382 h 944"/>
                <a:gd name="T106" fmla="*/ 9331 w 11852"/>
                <a:gd name="T107" fmla="*/ 745 h 944"/>
                <a:gd name="T108" fmla="*/ 9974 w 11852"/>
                <a:gd name="T109" fmla="*/ 214 h 944"/>
                <a:gd name="T110" fmla="*/ 9714 w 11852"/>
                <a:gd name="T111" fmla="*/ 751 h 944"/>
                <a:gd name="T112" fmla="*/ 9523 w 11852"/>
                <a:gd name="T113" fmla="*/ 175 h 944"/>
                <a:gd name="T114" fmla="*/ 10579 w 11852"/>
                <a:gd name="T115" fmla="*/ 172 h 944"/>
                <a:gd name="T116" fmla="*/ 10290 w 11852"/>
                <a:gd name="T117" fmla="*/ 750 h 944"/>
                <a:gd name="T118" fmla="*/ 10853 w 11852"/>
                <a:gd name="T119" fmla="*/ 212 h 944"/>
                <a:gd name="T120" fmla="*/ 10745 w 11852"/>
                <a:gd name="T121" fmla="*/ 746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2" h="944">
                  <a:moveTo>
                    <a:pt x="11636" y="96"/>
                  </a:moveTo>
                  <a:lnTo>
                    <a:pt x="11627" y="94"/>
                  </a:lnTo>
                  <a:lnTo>
                    <a:pt x="11618" y="92"/>
                  </a:lnTo>
                  <a:lnTo>
                    <a:pt x="11610" y="87"/>
                  </a:lnTo>
                  <a:lnTo>
                    <a:pt x="11603" y="81"/>
                  </a:lnTo>
                  <a:lnTo>
                    <a:pt x="11597" y="74"/>
                  </a:lnTo>
                  <a:lnTo>
                    <a:pt x="11592" y="67"/>
                  </a:lnTo>
                  <a:lnTo>
                    <a:pt x="11588" y="48"/>
                  </a:lnTo>
                  <a:lnTo>
                    <a:pt x="11590" y="38"/>
                  </a:lnTo>
                  <a:lnTo>
                    <a:pt x="11592" y="30"/>
                  </a:lnTo>
                  <a:lnTo>
                    <a:pt x="11597" y="21"/>
                  </a:lnTo>
                  <a:lnTo>
                    <a:pt x="11603" y="14"/>
                  </a:lnTo>
                  <a:lnTo>
                    <a:pt x="11610" y="8"/>
                  </a:lnTo>
                  <a:lnTo>
                    <a:pt x="11618" y="3"/>
                  </a:lnTo>
                  <a:lnTo>
                    <a:pt x="11636" y="0"/>
                  </a:lnTo>
                  <a:lnTo>
                    <a:pt x="11646" y="1"/>
                  </a:lnTo>
                  <a:lnTo>
                    <a:pt x="11654" y="3"/>
                  </a:lnTo>
                  <a:lnTo>
                    <a:pt x="11663" y="8"/>
                  </a:lnTo>
                  <a:lnTo>
                    <a:pt x="11670" y="14"/>
                  </a:lnTo>
                  <a:lnTo>
                    <a:pt x="11676" y="21"/>
                  </a:lnTo>
                  <a:lnTo>
                    <a:pt x="11681" y="30"/>
                  </a:lnTo>
                  <a:lnTo>
                    <a:pt x="11684" y="48"/>
                  </a:lnTo>
                  <a:lnTo>
                    <a:pt x="11683" y="57"/>
                  </a:lnTo>
                  <a:lnTo>
                    <a:pt x="11681" y="67"/>
                  </a:lnTo>
                  <a:lnTo>
                    <a:pt x="11676" y="74"/>
                  </a:lnTo>
                  <a:lnTo>
                    <a:pt x="11670" y="81"/>
                  </a:lnTo>
                  <a:lnTo>
                    <a:pt x="11663" y="87"/>
                  </a:lnTo>
                  <a:lnTo>
                    <a:pt x="11654" y="92"/>
                  </a:lnTo>
                  <a:lnTo>
                    <a:pt x="11636" y="96"/>
                  </a:lnTo>
                  <a:close/>
                  <a:moveTo>
                    <a:pt x="11426" y="96"/>
                  </a:moveTo>
                  <a:lnTo>
                    <a:pt x="11417" y="94"/>
                  </a:lnTo>
                  <a:lnTo>
                    <a:pt x="11408" y="92"/>
                  </a:lnTo>
                  <a:lnTo>
                    <a:pt x="11400" y="87"/>
                  </a:lnTo>
                  <a:lnTo>
                    <a:pt x="11393" y="81"/>
                  </a:lnTo>
                  <a:lnTo>
                    <a:pt x="11386" y="74"/>
                  </a:lnTo>
                  <a:lnTo>
                    <a:pt x="11382" y="67"/>
                  </a:lnTo>
                  <a:lnTo>
                    <a:pt x="11378" y="48"/>
                  </a:lnTo>
                  <a:lnTo>
                    <a:pt x="11380" y="38"/>
                  </a:lnTo>
                  <a:lnTo>
                    <a:pt x="11382" y="30"/>
                  </a:lnTo>
                  <a:lnTo>
                    <a:pt x="11386" y="21"/>
                  </a:lnTo>
                  <a:lnTo>
                    <a:pt x="11393" y="14"/>
                  </a:lnTo>
                  <a:lnTo>
                    <a:pt x="11400" y="8"/>
                  </a:lnTo>
                  <a:lnTo>
                    <a:pt x="11408" y="3"/>
                  </a:lnTo>
                  <a:lnTo>
                    <a:pt x="11426" y="0"/>
                  </a:lnTo>
                  <a:lnTo>
                    <a:pt x="11436" y="1"/>
                  </a:lnTo>
                  <a:lnTo>
                    <a:pt x="11444" y="3"/>
                  </a:lnTo>
                  <a:lnTo>
                    <a:pt x="11453" y="8"/>
                  </a:lnTo>
                  <a:lnTo>
                    <a:pt x="11460" y="14"/>
                  </a:lnTo>
                  <a:lnTo>
                    <a:pt x="11466" y="21"/>
                  </a:lnTo>
                  <a:lnTo>
                    <a:pt x="11471" y="30"/>
                  </a:lnTo>
                  <a:lnTo>
                    <a:pt x="11474" y="48"/>
                  </a:lnTo>
                  <a:lnTo>
                    <a:pt x="11473" y="57"/>
                  </a:lnTo>
                  <a:lnTo>
                    <a:pt x="11471" y="67"/>
                  </a:lnTo>
                  <a:lnTo>
                    <a:pt x="11466" y="74"/>
                  </a:lnTo>
                  <a:lnTo>
                    <a:pt x="11460" y="81"/>
                  </a:lnTo>
                  <a:lnTo>
                    <a:pt x="11453" y="87"/>
                  </a:lnTo>
                  <a:lnTo>
                    <a:pt x="11444" y="92"/>
                  </a:lnTo>
                  <a:lnTo>
                    <a:pt x="11426" y="96"/>
                  </a:lnTo>
                  <a:close/>
                  <a:moveTo>
                    <a:pt x="11407" y="540"/>
                  </a:moveTo>
                  <a:lnTo>
                    <a:pt x="11623" y="540"/>
                  </a:lnTo>
                  <a:lnTo>
                    <a:pt x="11516" y="282"/>
                  </a:lnTo>
                  <a:lnTo>
                    <a:pt x="11407" y="540"/>
                  </a:lnTo>
                  <a:close/>
                  <a:moveTo>
                    <a:pt x="11213" y="778"/>
                  </a:moveTo>
                  <a:lnTo>
                    <a:pt x="11209" y="775"/>
                  </a:lnTo>
                  <a:lnTo>
                    <a:pt x="11209" y="753"/>
                  </a:lnTo>
                  <a:lnTo>
                    <a:pt x="11213" y="750"/>
                  </a:lnTo>
                  <a:lnTo>
                    <a:pt x="11238" y="748"/>
                  </a:lnTo>
                  <a:lnTo>
                    <a:pt x="11252" y="746"/>
                  </a:lnTo>
                  <a:lnTo>
                    <a:pt x="11261" y="742"/>
                  </a:lnTo>
                  <a:lnTo>
                    <a:pt x="11269" y="735"/>
                  </a:lnTo>
                  <a:lnTo>
                    <a:pt x="11280" y="717"/>
                  </a:lnTo>
                  <a:lnTo>
                    <a:pt x="11297" y="681"/>
                  </a:lnTo>
                  <a:lnTo>
                    <a:pt x="11342" y="584"/>
                  </a:lnTo>
                  <a:lnTo>
                    <a:pt x="11458" y="321"/>
                  </a:lnTo>
                  <a:lnTo>
                    <a:pt x="11524" y="166"/>
                  </a:lnTo>
                  <a:lnTo>
                    <a:pt x="11551" y="166"/>
                  </a:lnTo>
                  <a:lnTo>
                    <a:pt x="11732" y="595"/>
                  </a:lnTo>
                  <a:lnTo>
                    <a:pt x="11758" y="651"/>
                  </a:lnTo>
                  <a:lnTo>
                    <a:pt x="11782" y="704"/>
                  </a:lnTo>
                  <a:lnTo>
                    <a:pt x="11801" y="738"/>
                  </a:lnTo>
                  <a:lnTo>
                    <a:pt x="11814" y="746"/>
                  </a:lnTo>
                  <a:lnTo>
                    <a:pt x="11827" y="748"/>
                  </a:lnTo>
                  <a:lnTo>
                    <a:pt x="11849" y="750"/>
                  </a:lnTo>
                  <a:lnTo>
                    <a:pt x="11852" y="775"/>
                  </a:lnTo>
                  <a:lnTo>
                    <a:pt x="11767" y="775"/>
                  </a:lnTo>
                  <a:lnTo>
                    <a:pt x="11627" y="778"/>
                  </a:lnTo>
                  <a:lnTo>
                    <a:pt x="11623" y="753"/>
                  </a:lnTo>
                  <a:lnTo>
                    <a:pt x="11665" y="748"/>
                  </a:lnTo>
                  <a:lnTo>
                    <a:pt x="11686" y="745"/>
                  </a:lnTo>
                  <a:lnTo>
                    <a:pt x="11692" y="744"/>
                  </a:lnTo>
                  <a:lnTo>
                    <a:pt x="11695" y="740"/>
                  </a:lnTo>
                  <a:lnTo>
                    <a:pt x="11698" y="735"/>
                  </a:lnTo>
                  <a:lnTo>
                    <a:pt x="11698" y="730"/>
                  </a:lnTo>
                  <a:lnTo>
                    <a:pt x="11696" y="720"/>
                  </a:lnTo>
                  <a:lnTo>
                    <a:pt x="11692" y="705"/>
                  </a:lnTo>
                  <a:lnTo>
                    <a:pt x="11640" y="576"/>
                  </a:lnTo>
                  <a:lnTo>
                    <a:pt x="11393" y="576"/>
                  </a:lnTo>
                  <a:lnTo>
                    <a:pt x="11346" y="685"/>
                  </a:lnTo>
                  <a:lnTo>
                    <a:pt x="11336" y="710"/>
                  </a:lnTo>
                  <a:lnTo>
                    <a:pt x="11334" y="728"/>
                  </a:lnTo>
                  <a:lnTo>
                    <a:pt x="11336" y="738"/>
                  </a:lnTo>
                  <a:lnTo>
                    <a:pt x="11345" y="744"/>
                  </a:lnTo>
                  <a:lnTo>
                    <a:pt x="11353" y="746"/>
                  </a:lnTo>
                  <a:lnTo>
                    <a:pt x="11365" y="747"/>
                  </a:lnTo>
                  <a:lnTo>
                    <a:pt x="11404" y="750"/>
                  </a:lnTo>
                  <a:lnTo>
                    <a:pt x="11407" y="753"/>
                  </a:lnTo>
                  <a:lnTo>
                    <a:pt x="11407" y="775"/>
                  </a:lnTo>
                  <a:lnTo>
                    <a:pt x="11308" y="775"/>
                  </a:lnTo>
                  <a:lnTo>
                    <a:pt x="11213" y="778"/>
                  </a:lnTo>
                  <a:close/>
                  <a:moveTo>
                    <a:pt x="0" y="176"/>
                  </a:moveTo>
                  <a:lnTo>
                    <a:pt x="125" y="176"/>
                  </a:lnTo>
                  <a:lnTo>
                    <a:pt x="247" y="172"/>
                  </a:lnTo>
                  <a:lnTo>
                    <a:pt x="251" y="196"/>
                  </a:lnTo>
                  <a:lnTo>
                    <a:pt x="203" y="202"/>
                  </a:lnTo>
                  <a:lnTo>
                    <a:pt x="188" y="205"/>
                  </a:lnTo>
                  <a:lnTo>
                    <a:pt x="179" y="208"/>
                  </a:lnTo>
                  <a:lnTo>
                    <a:pt x="175" y="212"/>
                  </a:lnTo>
                  <a:lnTo>
                    <a:pt x="173" y="217"/>
                  </a:lnTo>
                  <a:lnTo>
                    <a:pt x="169" y="231"/>
                  </a:lnTo>
                  <a:lnTo>
                    <a:pt x="167" y="279"/>
                  </a:lnTo>
                  <a:lnTo>
                    <a:pt x="167" y="376"/>
                  </a:lnTo>
                  <a:lnTo>
                    <a:pt x="167" y="512"/>
                  </a:lnTo>
                  <a:lnTo>
                    <a:pt x="169" y="610"/>
                  </a:lnTo>
                  <a:lnTo>
                    <a:pt x="173" y="639"/>
                  </a:lnTo>
                  <a:lnTo>
                    <a:pt x="181" y="663"/>
                  </a:lnTo>
                  <a:lnTo>
                    <a:pt x="192" y="684"/>
                  </a:lnTo>
                  <a:lnTo>
                    <a:pt x="200" y="692"/>
                  </a:lnTo>
                  <a:lnTo>
                    <a:pt x="209" y="700"/>
                  </a:lnTo>
                  <a:lnTo>
                    <a:pt x="232" y="715"/>
                  </a:lnTo>
                  <a:lnTo>
                    <a:pt x="246" y="721"/>
                  </a:lnTo>
                  <a:lnTo>
                    <a:pt x="263" y="726"/>
                  </a:lnTo>
                  <a:lnTo>
                    <a:pt x="281" y="730"/>
                  </a:lnTo>
                  <a:lnTo>
                    <a:pt x="300" y="733"/>
                  </a:lnTo>
                  <a:lnTo>
                    <a:pt x="342" y="735"/>
                  </a:lnTo>
                  <a:lnTo>
                    <a:pt x="388" y="733"/>
                  </a:lnTo>
                  <a:lnTo>
                    <a:pt x="430" y="722"/>
                  </a:lnTo>
                  <a:lnTo>
                    <a:pt x="466" y="706"/>
                  </a:lnTo>
                  <a:lnTo>
                    <a:pt x="480" y="697"/>
                  </a:lnTo>
                  <a:lnTo>
                    <a:pt x="491" y="685"/>
                  </a:lnTo>
                  <a:lnTo>
                    <a:pt x="502" y="672"/>
                  </a:lnTo>
                  <a:lnTo>
                    <a:pt x="509" y="656"/>
                  </a:lnTo>
                  <a:lnTo>
                    <a:pt x="515" y="639"/>
                  </a:lnTo>
                  <a:lnTo>
                    <a:pt x="520" y="620"/>
                  </a:lnTo>
                  <a:lnTo>
                    <a:pt x="524" y="572"/>
                  </a:lnTo>
                  <a:lnTo>
                    <a:pt x="526" y="508"/>
                  </a:lnTo>
                  <a:lnTo>
                    <a:pt x="526" y="376"/>
                  </a:lnTo>
                  <a:lnTo>
                    <a:pt x="524" y="285"/>
                  </a:lnTo>
                  <a:lnTo>
                    <a:pt x="523" y="240"/>
                  </a:lnTo>
                  <a:lnTo>
                    <a:pt x="520" y="218"/>
                  </a:lnTo>
                  <a:lnTo>
                    <a:pt x="514" y="211"/>
                  </a:lnTo>
                  <a:lnTo>
                    <a:pt x="505" y="205"/>
                  </a:lnTo>
                  <a:lnTo>
                    <a:pt x="485" y="201"/>
                  </a:lnTo>
                  <a:lnTo>
                    <a:pt x="444" y="200"/>
                  </a:lnTo>
                  <a:lnTo>
                    <a:pt x="442" y="176"/>
                  </a:lnTo>
                  <a:lnTo>
                    <a:pt x="444" y="172"/>
                  </a:lnTo>
                  <a:lnTo>
                    <a:pt x="546" y="176"/>
                  </a:lnTo>
                  <a:lnTo>
                    <a:pt x="646" y="172"/>
                  </a:lnTo>
                  <a:lnTo>
                    <a:pt x="650" y="176"/>
                  </a:lnTo>
                  <a:lnTo>
                    <a:pt x="650" y="196"/>
                  </a:lnTo>
                  <a:lnTo>
                    <a:pt x="646" y="200"/>
                  </a:lnTo>
                  <a:lnTo>
                    <a:pt x="613" y="201"/>
                  </a:lnTo>
                  <a:lnTo>
                    <a:pt x="594" y="204"/>
                  </a:lnTo>
                  <a:lnTo>
                    <a:pt x="583" y="206"/>
                  </a:lnTo>
                  <a:lnTo>
                    <a:pt x="577" y="210"/>
                  </a:lnTo>
                  <a:lnTo>
                    <a:pt x="572" y="216"/>
                  </a:lnTo>
                  <a:lnTo>
                    <a:pt x="570" y="224"/>
                  </a:lnTo>
                  <a:lnTo>
                    <a:pt x="566" y="280"/>
                  </a:lnTo>
                  <a:lnTo>
                    <a:pt x="565" y="376"/>
                  </a:lnTo>
                  <a:lnTo>
                    <a:pt x="565" y="506"/>
                  </a:lnTo>
                  <a:lnTo>
                    <a:pt x="564" y="576"/>
                  </a:lnTo>
                  <a:lnTo>
                    <a:pt x="559" y="628"/>
                  </a:lnTo>
                  <a:lnTo>
                    <a:pt x="556" y="650"/>
                  </a:lnTo>
                  <a:lnTo>
                    <a:pt x="550" y="669"/>
                  </a:lnTo>
                  <a:lnTo>
                    <a:pt x="542" y="687"/>
                  </a:lnTo>
                  <a:lnTo>
                    <a:pt x="533" y="702"/>
                  </a:lnTo>
                  <a:lnTo>
                    <a:pt x="510" y="728"/>
                  </a:lnTo>
                  <a:lnTo>
                    <a:pt x="497" y="740"/>
                  </a:lnTo>
                  <a:lnTo>
                    <a:pt x="484" y="751"/>
                  </a:lnTo>
                  <a:lnTo>
                    <a:pt x="451" y="768"/>
                  </a:lnTo>
                  <a:lnTo>
                    <a:pt x="432" y="775"/>
                  </a:lnTo>
                  <a:lnTo>
                    <a:pt x="410" y="780"/>
                  </a:lnTo>
                  <a:lnTo>
                    <a:pt x="366" y="788"/>
                  </a:lnTo>
                  <a:lnTo>
                    <a:pt x="319" y="790"/>
                  </a:lnTo>
                  <a:lnTo>
                    <a:pt x="290" y="789"/>
                  </a:lnTo>
                  <a:lnTo>
                    <a:pt x="263" y="787"/>
                  </a:lnTo>
                  <a:lnTo>
                    <a:pt x="214" y="777"/>
                  </a:lnTo>
                  <a:lnTo>
                    <a:pt x="173" y="762"/>
                  </a:lnTo>
                  <a:lnTo>
                    <a:pt x="156" y="753"/>
                  </a:lnTo>
                  <a:lnTo>
                    <a:pt x="142" y="742"/>
                  </a:lnTo>
                  <a:lnTo>
                    <a:pt x="128" y="732"/>
                  </a:lnTo>
                  <a:lnTo>
                    <a:pt x="119" y="720"/>
                  </a:lnTo>
                  <a:lnTo>
                    <a:pt x="103" y="697"/>
                  </a:lnTo>
                  <a:lnTo>
                    <a:pt x="94" y="670"/>
                  </a:lnTo>
                  <a:lnTo>
                    <a:pt x="89" y="640"/>
                  </a:lnTo>
                  <a:lnTo>
                    <a:pt x="85" y="598"/>
                  </a:lnTo>
                  <a:lnTo>
                    <a:pt x="85" y="541"/>
                  </a:lnTo>
                  <a:lnTo>
                    <a:pt x="85" y="376"/>
                  </a:lnTo>
                  <a:lnTo>
                    <a:pt x="84" y="294"/>
                  </a:lnTo>
                  <a:lnTo>
                    <a:pt x="83" y="254"/>
                  </a:lnTo>
                  <a:lnTo>
                    <a:pt x="82" y="231"/>
                  </a:lnTo>
                  <a:lnTo>
                    <a:pt x="79" y="219"/>
                  </a:lnTo>
                  <a:lnTo>
                    <a:pt x="76" y="212"/>
                  </a:lnTo>
                  <a:lnTo>
                    <a:pt x="70" y="208"/>
                  </a:lnTo>
                  <a:lnTo>
                    <a:pt x="60" y="205"/>
                  </a:lnTo>
                  <a:lnTo>
                    <a:pt x="40" y="202"/>
                  </a:lnTo>
                  <a:lnTo>
                    <a:pt x="4" y="200"/>
                  </a:lnTo>
                  <a:lnTo>
                    <a:pt x="0" y="176"/>
                  </a:lnTo>
                  <a:close/>
                  <a:moveTo>
                    <a:pt x="695" y="777"/>
                  </a:moveTo>
                  <a:lnTo>
                    <a:pt x="690" y="774"/>
                  </a:lnTo>
                  <a:lnTo>
                    <a:pt x="690" y="754"/>
                  </a:lnTo>
                  <a:lnTo>
                    <a:pt x="695" y="751"/>
                  </a:lnTo>
                  <a:lnTo>
                    <a:pt x="718" y="750"/>
                  </a:lnTo>
                  <a:lnTo>
                    <a:pt x="736" y="748"/>
                  </a:lnTo>
                  <a:lnTo>
                    <a:pt x="749" y="745"/>
                  </a:lnTo>
                  <a:lnTo>
                    <a:pt x="756" y="740"/>
                  </a:lnTo>
                  <a:lnTo>
                    <a:pt x="760" y="732"/>
                  </a:lnTo>
                  <a:lnTo>
                    <a:pt x="762" y="721"/>
                  </a:lnTo>
                  <a:lnTo>
                    <a:pt x="763" y="699"/>
                  </a:lnTo>
                  <a:lnTo>
                    <a:pt x="764" y="661"/>
                  </a:lnTo>
                  <a:lnTo>
                    <a:pt x="767" y="594"/>
                  </a:lnTo>
                  <a:lnTo>
                    <a:pt x="767" y="249"/>
                  </a:lnTo>
                  <a:lnTo>
                    <a:pt x="764" y="231"/>
                  </a:lnTo>
                  <a:lnTo>
                    <a:pt x="758" y="218"/>
                  </a:lnTo>
                  <a:lnTo>
                    <a:pt x="749" y="210"/>
                  </a:lnTo>
                  <a:lnTo>
                    <a:pt x="737" y="205"/>
                  </a:lnTo>
                  <a:lnTo>
                    <a:pt x="719" y="202"/>
                  </a:lnTo>
                  <a:lnTo>
                    <a:pt x="690" y="201"/>
                  </a:lnTo>
                  <a:lnTo>
                    <a:pt x="688" y="177"/>
                  </a:lnTo>
                  <a:lnTo>
                    <a:pt x="690" y="174"/>
                  </a:lnTo>
                  <a:lnTo>
                    <a:pt x="768" y="176"/>
                  </a:lnTo>
                  <a:lnTo>
                    <a:pt x="839" y="174"/>
                  </a:lnTo>
                  <a:lnTo>
                    <a:pt x="974" y="350"/>
                  </a:lnTo>
                  <a:lnTo>
                    <a:pt x="1174" y="601"/>
                  </a:lnTo>
                  <a:lnTo>
                    <a:pt x="1248" y="687"/>
                  </a:lnTo>
                  <a:lnTo>
                    <a:pt x="1248" y="357"/>
                  </a:lnTo>
                  <a:lnTo>
                    <a:pt x="1247" y="292"/>
                  </a:lnTo>
                  <a:lnTo>
                    <a:pt x="1243" y="229"/>
                  </a:lnTo>
                  <a:lnTo>
                    <a:pt x="1240" y="217"/>
                  </a:lnTo>
                  <a:lnTo>
                    <a:pt x="1235" y="211"/>
                  </a:lnTo>
                  <a:lnTo>
                    <a:pt x="1228" y="206"/>
                  </a:lnTo>
                  <a:lnTo>
                    <a:pt x="1216" y="204"/>
                  </a:lnTo>
                  <a:lnTo>
                    <a:pt x="1176" y="201"/>
                  </a:lnTo>
                  <a:lnTo>
                    <a:pt x="1172" y="177"/>
                  </a:lnTo>
                  <a:lnTo>
                    <a:pt x="1176" y="174"/>
                  </a:lnTo>
                  <a:lnTo>
                    <a:pt x="1274" y="176"/>
                  </a:lnTo>
                  <a:lnTo>
                    <a:pt x="1358" y="174"/>
                  </a:lnTo>
                  <a:lnTo>
                    <a:pt x="1362" y="177"/>
                  </a:lnTo>
                  <a:lnTo>
                    <a:pt x="1362" y="198"/>
                  </a:lnTo>
                  <a:lnTo>
                    <a:pt x="1315" y="204"/>
                  </a:lnTo>
                  <a:lnTo>
                    <a:pt x="1303" y="207"/>
                  </a:lnTo>
                  <a:lnTo>
                    <a:pt x="1296" y="213"/>
                  </a:lnTo>
                  <a:lnTo>
                    <a:pt x="1294" y="220"/>
                  </a:lnTo>
                  <a:lnTo>
                    <a:pt x="1291" y="232"/>
                  </a:lnTo>
                  <a:lnTo>
                    <a:pt x="1290" y="253"/>
                  </a:lnTo>
                  <a:lnTo>
                    <a:pt x="1288" y="291"/>
                  </a:lnTo>
                  <a:lnTo>
                    <a:pt x="1286" y="357"/>
                  </a:lnTo>
                  <a:lnTo>
                    <a:pt x="1286" y="560"/>
                  </a:lnTo>
                  <a:lnTo>
                    <a:pt x="1288" y="678"/>
                  </a:lnTo>
                  <a:lnTo>
                    <a:pt x="1289" y="793"/>
                  </a:lnTo>
                  <a:lnTo>
                    <a:pt x="1216" y="775"/>
                  </a:lnTo>
                  <a:lnTo>
                    <a:pt x="1184" y="739"/>
                  </a:lnTo>
                  <a:lnTo>
                    <a:pt x="1094" y="628"/>
                  </a:lnTo>
                  <a:lnTo>
                    <a:pt x="805" y="267"/>
                  </a:lnTo>
                  <a:lnTo>
                    <a:pt x="805" y="594"/>
                  </a:lnTo>
                  <a:lnTo>
                    <a:pt x="806" y="664"/>
                  </a:lnTo>
                  <a:lnTo>
                    <a:pt x="810" y="724"/>
                  </a:lnTo>
                  <a:lnTo>
                    <a:pt x="812" y="734"/>
                  </a:lnTo>
                  <a:lnTo>
                    <a:pt x="816" y="740"/>
                  </a:lnTo>
                  <a:lnTo>
                    <a:pt x="830" y="747"/>
                  </a:lnTo>
                  <a:lnTo>
                    <a:pt x="847" y="750"/>
                  </a:lnTo>
                  <a:lnTo>
                    <a:pt x="877" y="751"/>
                  </a:lnTo>
                  <a:lnTo>
                    <a:pt x="881" y="775"/>
                  </a:lnTo>
                  <a:lnTo>
                    <a:pt x="805" y="775"/>
                  </a:lnTo>
                  <a:lnTo>
                    <a:pt x="695" y="777"/>
                  </a:lnTo>
                  <a:close/>
                  <a:moveTo>
                    <a:pt x="1417" y="172"/>
                  </a:moveTo>
                  <a:lnTo>
                    <a:pt x="1470" y="175"/>
                  </a:lnTo>
                  <a:lnTo>
                    <a:pt x="1538" y="176"/>
                  </a:lnTo>
                  <a:lnTo>
                    <a:pt x="1661" y="172"/>
                  </a:lnTo>
                  <a:lnTo>
                    <a:pt x="1664" y="196"/>
                  </a:lnTo>
                  <a:lnTo>
                    <a:pt x="1615" y="202"/>
                  </a:lnTo>
                  <a:lnTo>
                    <a:pt x="1602" y="205"/>
                  </a:lnTo>
                  <a:lnTo>
                    <a:pt x="1592" y="208"/>
                  </a:lnTo>
                  <a:lnTo>
                    <a:pt x="1589" y="212"/>
                  </a:lnTo>
                  <a:lnTo>
                    <a:pt x="1586" y="217"/>
                  </a:lnTo>
                  <a:lnTo>
                    <a:pt x="1583" y="231"/>
                  </a:lnTo>
                  <a:lnTo>
                    <a:pt x="1580" y="279"/>
                  </a:lnTo>
                  <a:lnTo>
                    <a:pt x="1579" y="376"/>
                  </a:lnTo>
                  <a:lnTo>
                    <a:pt x="1579" y="574"/>
                  </a:lnTo>
                  <a:lnTo>
                    <a:pt x="1580" y="657"/>
                  </a:lnTo>
                  <a:lnTo>
                    <a:pt x="1580" y="697"/>
                  </a:lnTo>
                  <a:lnTo>
                    <a:pt x="1583" y="720"/>
                  </a:lnTo>
                  <a:lnTo>
                    <a:pt x="1585" y="732"/>
                  </a:lnTo>
                  <a:lnTo>
                    <a:pt x="1589" y="738"/>
                  </a:lnTo>
                  <a:lnTo>
                    <a:pt x="1595" y="742"/>
                  </a:lnTo>
                  <a:lnTo>
                    <a:pt x="1604" y="746"/>
                  </a:lnTo>
                  <a:lnTo>
                    <a:pt x="1624" y="748"/>
                  </a:lnTo>
                  <a:lnTo>
                    <a:pt x="1661" y="751"/>
                  </a:lnTo>
                  <a:lnTo>
                    <a:pt x="1664" y="775"/>
                  </a:lnTo>
                  <a:lnTo>
                    <a:pt x="1586" y="776"/>
                  </a:lnTo>
                  <a:lnTo>
                    <a:pt x="1538" y="775"/>
                  </a:lnTo>
                  <a:lnTo>
                    <a:pt x="1417" y="778"/>
                  </a:lnTo>
                  <a:lnTo>
                    <a:pt x="1414" y="753"/>
                  </a:lnTo>
                  <a:lnTo>
                    <a:pt x="1450" y="750"/>
                  </a:lnTo>
                  <a:lnTo>
                    <a:pt x="1470" y="747"/>
                  </a:lnTo>
                  <a:lnTo>
                    <a:pt x="1481" y="744"/>
                  </a:lnTo>
                  <a:lnTo>
                    <a:pt x="1487" y="740"/>
                  </a:lnTo>
                  <a:lnTo>
                    <a:pt x="1494" y="723"/>
                  </a:lnTo>
                  <a:lnTo>
                    <a:pt x="1496" y="702"/>
                  </a:lnTo>
                  <a:lnTo>
                    <a:pt x="1498" y="664"/>
                  </a:lnTo>
                  <a:lnTo>
                    <a:pt x="1498" y="574"/>
                  </a:lnTo>
                  <a:lnTo>
                    <a:pt x="1498" y="376"/>
                  </a:lnTo>
                  <a:lnTo>
                    <a:pt x="1498" y="294"/>
                  </a:lnTo>
                  <a:lnTo>
                    <a:pt x="1496" y="254"/>
                  </a:lnTo>
                  <a:lnTo>
                    <a:pt x="1495" y="231"/>
                  </a:lnTo>
                  <a:lnTo>
                    <a:pt x="1493" y="219"/>
                  </a:lnTo>
                  <a:lnTo>
                    <a:pt x="1489" y="212"/>
                  </a:lnTo>
                  <a:lnTo>
                    <a:pt x="1483" y="208"/>
                  </a:lnTo>
                  <a:lnTo>
                    <a:pt x="1474" y="205"/>
                  </a:lnTo>
                  <a:lnTo>
                    <a:pt x="1453" y="202"/>
                  </a:lnTo>
                  <a:lnTo>
                    <a:pt x="1417" y="200"/>
                  </a:lnTo>
                  <a:lnTo>
                    <a:pt x="1414" y="176"/>
                  </a:lnTo>
                  <a:lnTo>
                    <a:pt x="1417" y="172"/>
                  </a:lnTo>
                  <a:close/>
                  <a:moveTo>
                    <a:pt x="1979" y="782"/>
                  </a:moveTo>
                  <a:lnTo>
                    <a:pt x="1926" y="639"/>
                  </a:lnTo>
                  <a:lnTo>
                    <a:pt x="1781" y="280"/>
                  </a:lnTo>
                  <a:lnTo>
                    <a:pt x="1760" y="232"/>
                  </a:lnTo>
                  <a:lnTo>
                    <a:pt x="1750" y="211"/>
                  </a:lnTo>
                  <a:lnTo>
                    <a:pt x="1734" y="204"/>
                  </a:lnTo>
                  <a:lnTo>
                    <a:pt x="1698" y="200"/>
                  </a:lnTo>
                  <a:lnTo>
                    <a:pt x="1694" y="196"/>
                  </a:lnTo>
                  <a:lnTo>
                    <a:pt x="1694" y="176"/>
                  </a:lnTo>
                  <a:lnTo>
                    <a:pt x="1698" y="172"/>
                  </a:lnTo>
                  <a:lnTo>
                    <a:pt x="1810" y="176"/>
                  </a:lnTo>
                  <a:lnTo>
                    <a:pt x="1922" y="172"/>
                  </a:lnTo>
                  <a:lnTo>
                    <a:pt x="1926" y="200"/>
                  </a:lnTo>
                  <a:lnTo>
                    <a:pt x="1860" y="206"/>
                  </a:lnTo>
                  <a:lnTo>
                    <a:pt x="1853" y="211"/>
                  </a:lnTo>
                  <a:lnTo>
                    <a:pt x="1850" y="218"/>
                  </a:lnTo>
                  <a:lnTo>
                    <a:pt x="1864" y="264"/>
                  </a:lnTo>
                  <a:lnTo>
                    <a:pt x="1889" y="332"/>
                  </a:lnTo>
                  <a:lnTo>
                    <a:pt x="2022" y="669"/>
                  </a:lnTo>
                  <a:lnTo>
                    <a:pt x="2134" y="390"/>
                  </a:lnTo>
                  <a:lnTo>
                    <a:pt x="2167" y="297"/>
                  </a:lnTo>
                  <a:lnTo>
                    <a:pt x="2183" y="247"/>
                  </a:lnTo>
                  <a:lnTo>
                    <a:pt x="2189" y="220"/>
                  </a:lnTo>
                  <a:lnTo>
                    <a:pt x="2186" y="212"/>
                  </a:lnTo>
                  <a:lnTo>
                    <a:pt x="2183" y="210"/>
                  </a:lnTo>
                  <a:lnTo>
                    <a:pt x="2178" y="207"/>
                  </a:lnTo>
                  <a:lnTo>
                    <a:pt x="2158" y="204"/>
                  </a:lnTo>
                  <a:lnTo>
                    <a:pt x="2116" y="200"/>
                  </a:lnTo>
                  <a:lnTo>
                    <a:pt x="2112" y="196"/>
                  </a:lnTo>
                  <a:lnTo>
                    <a:pt x="2112" y="176"/>
                  </a:lnTo>
                  <a:lnTo>
                    <a:pt x="2116" y="172"/>
                  </a:lnTo>
                  <a:lnTo>
                    <a:pt x="2212" y="176"/>
                  </a:lnTo>
                  <a:lnTo>
                    <a:pt x="2297" y="172"/>
                  </a:lnTo>
                  <a:lnTo>
                    <a:pt x="2300" y="196"/>
                  </a:lnTo>
                  <a:lnTo>
                    <a:pt x="2273" y="201"/>
                  </a:lnTo>
                  <a:lnTo>
                    <a:pt x="2260" y="205"/>
                  </a:lnTo>
                  <a:lnTo>
                    <a:pt x="2254" y="210"/>
                  </a:lnTo>
                  <a:lnTo>
                    <a:pt x="2249" y="218"/>
                  </a:lnTo>
                  <a:lnTo>
                    <a:pt x="2219" y="285"/>
                  </a:lnTo>
                  <a:lnTo>
                    <a:pt x="2086" y="613"/>
                  </a:lnTo>
                  <a:lnTo>
                    <a:pt x="2047" y="710"/>
                  </a:lnTo>
                  <a:lnTo>
                    <a:pt x="2022" y="782"/>
                  </a:lnTo>
                  <a:lnTo>
                    <a:pt x="1979" y="782"/>
                  </a:lnTo>
                  <a:close/>
                  <a:moveTo>
                    <a:pt x="2347" y="176"/>
                  </a:moveTo>
                  <a:lnTo>
                    <a:pt x="2538" y="175"/>
                  </a:lnTo>
                  <a:lnTo>
                    <a:pt x="2786" y="172"/>
                  </a:lnTo>
                  <a:lnTo>
                    <a:pt x="2779" y="228"/>
                  </a:lnTo>
                  <a:lnTo>
                    <a:pt x="2773" y="304"/>
                  </a:lnTo>
                  <a:lnTo>
                    <a:pt x="2749" y="307"/>
                  </a:lnTo>
                  <a:lnTo>
                    <a:pt x="2746" y="304"/>
                  </a:lnTo>
                  <a:lnTo>
                    <a:pt x="2746" y="297"/>
                  </a:lnTo>
                  <a:lnTo>
                    <a:pt x="2744" y="261"/>
                  </a:lnTo>
                  <a:lnTo>
                    <a:pt x="2741" y="228"/>
                  </a:lnTo>
                  <a:lnTo>
                    <a:pt x="2725" y="223"/>
                  </a:lnTo>
                  <a:lnTo>
                    <a:pt x="2708" y="218"/>
                  </a:lnTo>
                  <a:lnTo>
                    <a:pt x="2666" y="212"/>
                  </a:lnTo>
                  <a:lnTo>
                    <a:pt x="2594" y="208"/>
                  </a:lnTo>
                  <a:lnTo>
                    <a:pt x="2556" y="210"/>
                  </a:lnTo>
                  <a:lnTo>
                    <a:pt x="2508" y="213"/>
                  </a:lnTo>
                  <a:lnTo>
                    <a:pt x="2507" y="282"/>
                  </a:lnTo>
                  <a:lnTo>
                    <a:pt x="2506" y="360"/>
                  </a:lnTo>
                  <a:lnTo>
                    <a:pt x="2504" y="446"/>
                  </a:lnTo>
                  <a:lnTo>
                    <a:pt x="2590" y="448"/>
                  </a:lnTo>
                  <a:lnTo>
                    <a:pt x="2654" y="446"/>
                  </a:lnTo>
                  <a:lnTo>
                    <a:pt x="2676" y="444"/>
                  </a:lnTo>
                  <a:lnTo>
                    <a:pt x="2686" y="441"/>
                  </a:lnTo>
                  <a:lnTo>
                    <a:pt x="2693" y="430"/>
                  </a:lnTo>
                  <a:lnTo>
                    <a:pt x="2696" y="403"/>
                  </a:lnTo>
                  <a:lnTo>
                    <a:pt x="2699" y="376"/>
                  </a:lnTo>
                  <a:lnTo>
                    <a:pt x="2722" y="373"/>
                  </a:lnTo>
                  <a:lnTo>
                    <a:pt x="2723" y="422"/>
                  </a:lnTo>
                  <a:lnTo>
                    <a:pt x="2723" y="469"/>
                  </a:lnTo>
                  <a:lnTo>
                    <a:pt x="2725" y="565"/>
                  </a:lnTo>
                  <a:lnTo>
                    <a:pt x="2701" y="568"/>
                  </a:lnTo>
                  <a:lnTo>
                    <a:pt x="2695" y="540"/>
                  </a:lnTo>
                  <a:lnTo>
                    <a:pt x="2689" y="504"/>
                  </a:lnTo>
                  <a:lnTo>
                    <a:pt x="2687" y="499"/>
                  </a:lnTo>
                  <a:lnTo>
                    <a:pt x="2682" y="494"/>
                  </a:lnTo>
                  <a:lnTo>
                    <a:pt x="2671" y="490"/>
                  </a:lnTo>
                  <a:lnTo>
                    <a:pt x="2650" y="487"/>
                  </a:lnTo>
                  <a:lnTo>
                    <a:pt x="2580" y="484"/>
                  </a:lnTo>
                  <a:lnTo>
                    <a:pt x="2504" y="487"/>
                  </a:lnTo>
                  <a:lnTo>
                    <a:pt x="2502" y="606"/>
                  </a:lnTo>
                  <a:lnTo>
                    <a:pt x="2504" y="738"/>
                  </a:lnTo>
                  <a:lnTo>
                    <a:pt x="2582" y="738"/>
                  </a:lnTo>
                  <a:lnTo>
                    <a:pt x="2666" y="738"/>
                  </a:lnTo>
                  <a:lnTo>
                    <a:pt x="2712" y="735"/>
                  </a:lnTo>
                  <a:lnTo>
                    <a:pt x="2737" y="730"/>
                  </a:lnTo>
                  <a:lnTo>
                    <a:pt x="2761" y="723"/>
                  </a:lnTo>
                  <a:lnTo>
                    <a:pt x="2767" y="706"/>
                  </a:lnTo>
                  <a:lnTo>
                    <a:pt x="2774" y="678"/>
                  </a:lnTo>
                  <a:lnTo>
                    <a:pt x="2784" y="633"/>
                  </a:lnTo>
                  <a:lnTo>
                    <a:pt x="2789" y="630"/>
                  </a:lnTo>
                  <a:lnTo>
                    <a:pt x="2809" y="630"/>
                  </a:lnTo>
                  <a:lnTo>
                    <a:pt x="2808" y="657"/>
                  </a:lnTo>
                  <a:lnTo>
                    <a:pt x="2804" y="697"/>
                  </a:lnTo>
                  <a:lnTo>
                    <a:pt x="2801" y="775"/>
                  </a:lnTo>
                  <a:lnTo>
                    <a:pt x="2585" y="776"/>
                  </a:lnTo>
                  <a:lnTo>
                    <a:pt x="2470" y="775"/>
                  </a:lnTo>
                  <a:lnTo>
                    <a:pt x="2384" y="778"/>
                  </a:lnTo>
                  <a:lnTo>
                    <a:pt x="2382" y="760"/>
                  </a:lnTo>
                  <a:lnTo>
                    <a:pt x="2384" y="757"/>
                  </a:lnTo>
                  <a:lnTo>
                    <a:pt x="2413" y="740"/>
                  </a:lnTo>
                  <a:lnTo>
                    <a:pt x="2417" y="721"/>
                  </a:lnTo>
                  <a:lnTo>
                    <a:pt x="2419" y="666"/>
                  </a:lnTo>
                  <a:lnTo>
                    <a:pt x="2422" y="558"/>
                  </a:lnTo>
                  <a:lnTo>
                    <a:pt x="2422" y="400"/>
                  </a:lnTo>
                  <a:lnTo>
                    <a:pt x="2422" y="304"/>
                  </a:lnTo>
                  <a:lnTo>
                    <a:pt x="2420" y="253"/>
                  </a:lnTo>
                  <a:lnTo>
                    <a:pt x="2418" y="224"/>
                  </a:lnTo>
                  <a:lnTo>
                    <a:pt x="2413" y="212"/>
                  </a:lnTo>
                  <a:lnTo>
                    <a:pt x="2404" y="206"/>
                  </a:lnTo>
                  <a:lnTo>
                    <a:pt x="2383" y="202"/>
                  </a:lnTo>
                  <a:lnTo>
                    <a:pt x="2351" y="200"/>
                  </a:lnTo>
                  <a:lnTo>
                    <a:pt x="2347" y="176"/>
                  </a:lnTo>
                  <a:close/>
                  <a:moveTo>
                    <a:pt x="2867" y="176"/>
                  </a:moveTo>
                  <a:lnTo>
                    <a:pt x="2992" y="176"/>
                  </a:lnTo>
                  <a:lnTo>
                    <a:pt x="3122" y="174"/>
                  </a:lnTo>
                  <a:lnTo>
                    <a:pt x="3166" y="172"/>
                  </a:lnTo>
                  <a:lnTo>
                    <a:pt x="3215" y="175"/>
                  </a:lnTo>
                  <a:lnTo>
                    <a:pt x="3236" y="177"/>
                  </a:lnTo>
                  <a:lnTo>
                    <a:pt x="3257" y="182"/>
                  </a:lnTo>
                  <a:lnTo>
                    <a:pt x="3288" y="194"/>
                  </a:lnTo>
                  <a:lnTo>
                    <a:pt x="3301" y="202"/>
                  </a:lnTo>
                  <a:lnTo>
                    <a:pt x="3312" y="211"/>
                  </a:lnTo>
                  <a:lnTo>
                    <a:pt x="3329" y="232"/>
                  </a:lnTo>
                  <a:lnTo>
                    <a:pt x="3341" y="254"/>
                  </a:lnTo>
                  <a:lnTo>
                    <a:pt x="3344" y="266"/>
                  </a:lnTo>
                  <a:lnTo>
                    <a:pt x="3348" y="278"/>
                  </a:lnTo>
                  <a:lnTo>
                    <a:pt x="3350" y="304"/>
                  </a:lnTo>
                  <a:lnTo>
                    <a:pt x="3349" y="322"/>
                  </a:lnTo>
                  <a:lnTo>
                    <a:pt x="3346" y="339"/>
                  </a:lnTo>
                  <a:lnTo>
                    <a:pt x="3331" y="375"/>
                  </a:lnTo>
                  <a:lnTo>
                    <a:pt x="3322" y="391"/>
                  </a:lnTo>
                  <a:lnTo>
                    <a:pt x="3308" y="406"/>
                  </a:lnTo>
                  <a:lnTo>
                    <a:pt x="3293" y="421"/>
                  </a:lnTo>
                  <a:lnTo>
                    <a:pt x="3276" y="434"/>
                  </a:lnTo>
                  <a:lnTo>
                    <a:pt x="3256" y="445"/>
                  </a:lnTo>
                  <a:lnTo>
                    <a:pt x="3233" y="456"/>
                  </a:lnTo>
                  <a:lnTo>
                    <a:pt x="3205" y="464"/>
                  </a:lnTo>
                  <a:lnTo>
                    <a:pt x="3175" y="470"/>
                  </a:lnTo>
                  <a:lnTo>
                    <a:pt x="3218" y="528"/>
                  </a:lnTo>
                  <a:lnTo>
                    <a:pt x="3278" y="608"/>
                  </a:lnTo>
                  <a:lnTo>
                    <a:pt x="3342" y="692"/>
                  </a:lnTo>
                  <a:lnTo>
                    <a:pt x="3370" y="727"/>
                  </a:lnTo>
                  <a:lnTo>
                    <a:pt x="3385" y="741"/>
                  </a:lnTo>
                  <a:lnTo>
                    <a:pt x="3402" y="748"/>
                  </a:lnTo>
                  <a:lnTo>
                    <a:pt x="3425" y="750"/>
                  </a:lnTo>
                  <a:lnTo>
                    <a:pt x="3428" y="774"/>
                  </a:lnTo>
                  <a:lnTo>
                    <a:pt x="3424" y="777"/>
                  </a:lnTo>
                  <a:lnTo>
                    <a:pt x="3376" y="775"/>
                  </a:lnTo>
                  <a:lnTo>
                    <a:pt x="3310" y="777"/>
                  </a:lnTo>
                  <a:lnTo>
                    <a:pt x="3271" y="728"/>
                  </a:lnTo>
                  <a:lnTo>
                    <a:pt x="3217" y="654"/>
                  </a:lnTo>
                  <a:lnTo>
                    <a:pt x="3143" y="555"/>
                  </a:lnTo>
                  <a:lnTo>
                    <a:pt x="3067" y="464"/>
                  </a:lnTo>
                  <a:lnTo>
                    <a:pt x="3071" y="451"/>
                  </a:lnTo>
                  <a:lnTo>
                    <a:pt x="3106" y="452"/>
                  </a:lnTo>
                  <a:lnTo>
                    <a:pt x="3140" y="450"/>
                  </a:lnTo>
                  <a:lnTo>
                    <a:pt x="3156" y="447"/>
                  </a:lnTo>
                  <a:lnTo>
                    <a:pt x="3172" y="442"/>
                  </a:lnTo>
                  <a:lnTo>
                    <a:pt x="3185" y="438"/>
                  </a:lnTo>
                  <a:lnTo>
                    <a:pt x="3198" y="432"/>
                  </a:lnTo>
                  <a:lnTo>
                    <a:pt x="3221" y="416"/>
                  </a:lnTo>
                  <a:lnTo>
                    <a:pt x="3230" y="408"/>
                  </a:lnTo>
                  <a:lnTo>
                    <a:pt x="3240" y="397"/>
                  </a:lnTo>
                  <a:lnTo>
                    <a:pt x="3252" y="374"/>
                  </a:lnTo>
                  <a:lnTo>
                    <a:pt x="3260" y="348"/>
                  </a:lnTo>
                  <a:lnTo>
                    <a:pt x="3263" y="319"/>
                  </a:lnTo>
                  <a:lnTo>
                    <a:pt x="3260" y="292"/>
                  </a:lnTo>
                  <a:lnTo>
                    <a:pt x="3258" y="280"/>
                  </a:lnTo>
                  <a:lnTo>
                    <a:pt x="3253" y="268"/>
                  </a:lnTo>
                  <a:lnTo>
                    <a:pt x="3242" y="249"/>
                  </a:lnTo>
                  <a:lnTo>
                    <a:pt x="3234" y="241"/>
                  </a:lnTo>
                  <a:lnTo>
                    <a:pt x="3226" y="234"/>
                  </a:lnTo>
                  <a:lnTo>
                    <a:pt x="3205" y="220"/>
                  </a:lnTo>
                  <a:lnTo>
                    <a:pt x="3181" y="212"/>
                  </a:lnTo>
                  <a:lnTo>
                    <a:pt x="3155" y="206"/>
                  </a:lnTo>
                  <a:lnTo>
                    <a:pt x="3124" y="205"/>
                  </a:lnTo>
                  <a:lnTo>
                    <a:pt x="3102" y="205"/>
                  </a:lnTo>
                  <a:lnTo>
                    <a:pt x="3080" y="207"/>
                  </a:lnTo>
                  <a:lnTo>
                    <a:pt x="3060" y="212"/>
                  </a:lnTo>
                  <a:lnTo>
                    <a:pt x="3040" y="217"/>
                  </a:lnTo>
                  <a:lnTo>
                    <a:pt x="3037" y="230"/>
                  </a:lnTo>
                  <a:lnTo>
                    <a:pt x="3035" y="261"/>
                  </a:lnTo>
                  <a:lnTo>
                    <a:pt x="3034" y="376"/>
                  </a:lnTo>
                  <a:lnTo>
                    <a:pt x="3034" y="574"/>
                  </a:lnTo>
                  <a:lnTo>
                    <a:pt x="3034" y="657"/>
                  </a:lnTo>
                  <a:lnTo>
                    <a:pt x="3035" y="697"/>
                  </a:lnTo>
                  <a:lnTo>
                    <a:pt x="3036" y="720"/>
                  </a:lnTo>
                  <a:lnTo>
                    <a:pt x="3038" y="732"/>
                  </a:lnTo>
                  <a:lnTo>
                    <a:pt x="3042" y="738"/>
                  </a:lnTo>
                  <a:lnTo>
                    <a:pt x="3048" y="742"/>
                  </a:lnTo>
                  <a:lnTo>
                    <a:pt x="3058" y="746"/>
                  </a:lnTo>
                  <a:lnTo>
                    <a:pt x="3078" y="748"/>
                  </a:lnTo>
                  <a:lnTo>
                    <a:pt x="3115" y="751"/>
                  </a:lnTo>
                  <a:lnTo>
                    <a:pt x="3118" y="775"/>
                  </a:lnTo>
                  <a:lnTo>
                    <a:pt x="3040" y="776"/>
                  </a:lnTo>
                  <a:lnTo>
                    <a:pt x="2993" y="775"/>
                  </a:lnTo>
                  <a:lnTo>
                    <a:pt x="2870" y="778"/>
                  </a:lnTo>
                  <a:lnTo>
                    <a:pt x="2867" y="753"/>
                  </a:lnTo>
                  <a:lnTo>
                    <a:pt x="2903" y="750"/>
                  </a:lnTo>
                  <a:lnTo>
                    <a:pt x="2923" y="747"/>
                  </a:lnTo>
                  <a:lnTo>
                    <a:pt x="2934" y="744"/>
                  </a:lnTo>
                  <a:lnTo>
                    <a:pt x="2941" y="740"/>
                  </a:lnTo>
                  <a:lnTo>
                    <a:pt x="2948" y="723"/>
                  </a:lnTo>
                  <a:lnTo>
                    <a:pt x="2951" y="702"/>
                  </a:lnTo>
                  <a:lnTo>
                    <a:pt x="2951" y="664"/>
                  </a:lnTo>
                  <a:lnTo>
                    <a:pt x="2952" y="574"/>
                  </a:lnTo>
                  <a:lnTo>
                    <a:pt x="2952" y="376"/>
                  </a:lnTo>
                  <a:lnTo>
                    <a:pt x="2951" y="294"/>
                  </a:lnTo>
                  <a:lnTo>
                    <a:pt x="2950" y="254"/>
                  </a:lnTo>
                  <a:lnTo>
                    <a:pt x="2948" y="231"/>
                  </a:lnTo>
                  <a:lnTo>
                    <a:pt x="2946" y="219"/>
                  </a:lnTo>
                  <a:lnTo>
                    <a:pt x="2942" y="212"/>
                  </a:lnTo>
                  <a:lnTo>
                    <a:pt x="2936" y="208"/>
                  </a:lnTo>
                  <a:lnTo>
                    <a:pt x="2927" y="205"/>
                  </a:lnTo>
                  <a:lnTo>
                    <a:pt x="2908" y="202"/>
                  </a:lnTo>
                  <a:lnTo>
                    <a:pt x="2870" y="200"/>
                  </a:lnTo>
                  <a:lnTo>
                    <a:pt x="2867" y="176"/>
                  </a:lnTo>
                  <a:close/>
                  <a:moveTo>
                    <a:pt x="3466" y="628"/>
                  </a:moveTo>
                  <a:lnTo>
                    <a:pt x="3490" y="625"/>
                  </a:lnTo>
                  <a:lnTo>
                    <a:pt x="3496" y="672"/>
                  </a:lnTo>
                  <a:lnTo>
                    <a:pt x="3499" y="694"/>
                  </a:lnTo>
                  <a:lnTo>
                    <a:pt x="3506" y="708"/>
                  </a:lnTo>
                  <a:lnTo>
                    <a:pt x="3522" y="721"/>
                  </a:lnTo>
                  <a:lnTo>
                    <a:pt x="3533" y="727"/>
                  </a:lnTo>
                  <a:lnTo>
                    <a:pt x="3545" y="733"/>
                  </a:lnTo>
                  <a:lnTo>
                    <a:pt x="3574" y="742"/>
                  </a:lnTo>
                  <a:lnTo>
                    <a:pt x="3606" y="748"/>
                  </a:lnTo>
                  <a:lnTo>
                    <a:pt x="3638" y="751"/>
                  </a:lnTo>
                  <a:lnTo>
                    <a:pt x="3661" y="750"/>
                  </a:lnTo>
                  <a:lnTo>
                    <a:pt x="3682" y="747"/>
                  </a:lnTo>
                  <a:lnTo>
                    <a:pt x="3702" y="741"/>
                  </a:lnTo>
                  <a:lnTo>
                    <a:pt x="3720" y="734"/>
                  </a:lnTo>
                  <a:lnTo>
                    <a:pt x="3737" y="726"/>
                  </a:lnTo>
                  <a:lnTo>
                    <a:pt x="3752" y="714"/>
                  </a:lnTo>
                  <a:lnTo>
                    <a:pt x="3766" y="700"/>
                  </a:lnTo>
                  <a:lnTo>
                    <a:pt x="3776" y="686"/>
                  </a:lnTo>
                  <a:lnTo>
                    <a:pt x="3785" y="669"/>
                  </a:lnTo>
                  <a:lnTo>
                    <a:pt x="3791" y="651"/>
                  </a:lnTo>
                  <a:lnTo>
                    <a:pt x="3794" y="633"/>
                  </a:lnTo>
                  <a:lnTo>
                    <a:pt x="3796" y="613"/>
                  </a:lnTo>
                  <a:lnTo>
                    <a:pt x="3793" y="586"/>
                  </a:lnTo>
                  <a:lnTo>
                    <a:pt x="3791" y="576"/>
                  </a:lnTo>
                  <a:lnTo>
                    <a:pt x="3786" y="565"/>
                  </a:lnTo>
                  <a:lnTo>
                    <a:pt x="3775" y="546"/>
                  </a:lnTo>
                  <a:lnTo>
                    <a:pt x="3768" y="537"/>
                  </a:lnTo>
                  <a:lnTo>
                    <a:pt x="3760" y="531"/>
                  </a:lnTo>
                  <a:lnTo>
                    <a:pt x="3742" y="520"/>
                  </a:lnTo>
                  <a:lnTo>
                    <a:pt x="3731" y="516"/>
                  </a:lnTo>
                  <a:lnTo>
                    <a:pt x="3720" y="512"/>
                  </a:lnTo>
                  <a:lnTo>
                    <a:pt x="3654" y="499"/>
                  </a:lnTo>
                  <a:lnTo>
                    <a:pt x="3588" y="487"/>
                  </a:lnTo>
                  <a:lnTo>
                    <a:pt x="3564" y="480"/>
                  </a:lnTo>
                  <a:lnTo>
                    <a:pt x="3540" y="469"/>
                  </a:lnTo>
                  <a:lnTo>
                    <a:pt x="3517" y="456"/>
                  </a:lnTo>
                  <a:lnTo>
                    <a:pt x="3499" y="440"/>
                  </a:lnTo>
                  <a:lnTo>
                    <a:pt x="3485" y="421"/>
                  </a:lnTo>
                  <a:lnTo>
                    <a:pt x="3479" y="409"/>
                  </a:lnTo>
                  <a:lnTo>
                    <a:pt x="3474" y="397"/>
                  </a:lnTo>
                  <a:lnTo>
                    <a:pt x="3467" y="370"/>
                  </a:lnTo>
                  <a:lnTo>
                    <a:pt x="3464" y="342"/>
                  </a:lnTo>
                  <a:lnTo>
                    <a:pt x="3466" y="322"/>
                  </a:lnTo>
                  <a:lnTo>
                    <a:pt x="3468" y="303"/>
                  </a:lnTo>
                  <a:lnTo>
                    <a:pt x="3473" y="285"/>
                  </a:lnTo>
                  <a:lnTo>
                    <a:pt x="3479" y="268"/>
                  </a:lnTo>
                  <a:lnTo>
                    <a:pt x="3496" y="238"/>
                  </a:lnTo>
                  <a:lnTo>
                    <a:pt x="3520" y="211"/>
                  </a:lnTo>
                  <a:lnTo>
                    <a:pt x="3550" y="188"/>
                  </a:lnTo>
                  <a:lnTo>
                    <a:pt x="3566" y="180"/>
                  </a:lnTo>
                  <a:lnTo>
                    <a:pt x="3584" y="172"/>
                  </a:lnTo>
                  <a:lnTo>
                    <a:pt x="3604" y="166"/>
                  </a:lnTo>
                  <a:lnTo>
                    <a:pt x="3624" y="163"/>
                  </a:lnTo>
                  <a:lnTo>
                    <a:pt x="3668" y="160"/>
                  </a:lnTo>
                  <a:lnTo>
                    <a:pt x="3707" y="162"/>
                  </a:lnTo>
                  <a:lnTo>
                    <a:pt x="3750" y="169"/>
                  </a:lnTo>
                  <a:lnTo>
                    <a:pt x="3791" y="181"/>
                  </a:lnTo>
                  <a:lnTo>
                    <a:pt x="3829" y="196"/>
                  </a:lnTo>
                  <a:lnTo>
                    <a:pt x="3832" y="201"/>
                  </a:lnTo>
                  <a:lnTo>
                    <a:pt x="3828" y="223"/>
                  </a:lnTo>
                  <a:lnTo>
                    <a:pt x="3824" y="249"/>
                  </a:lnTo>
                  <a:lnTo>
                    <a:pt x="3822" y="279"/>
                  </a:lnTo>
                  <a:lnTo>
                    <a:pt x="3821" y="313"/>
                  </a:lnTo>
                  <a:lnTo>
                    <a:pt x="3816" y="316"/>
                  </a:lnTo>
                  <a:lnTo>
                    <a:pt x="3794" y="316"/>
                  </a:lnTo>
                  <a:lnTo>
                    <a:pt x="3788" y="249"/>
                  </a:lnTo>
                  <a:lnTo>
                    <a:pt x="3785" y="242"/>
                  </a:lnTo>
                  <a:lnTo>
                    <a:pt x="3778" y="234"/>
                  </a:lnTo>
                  <a:lnTo>
                    <a:pt x="3766" y="225"/>
                  </a:lnTo>
                  <a:lnTo>
                    <a:pt x="3750" y="216"/>
                  </a:lnTo>
                  <a:lnTo>
                    <a:pt x="3731" y="207"/>
                  </a:lnTo>
                  <a:lnTo>
                    <a:pt x="3710" y="201"/>
                  </a:lnTo>
                  <a:lnTo>
                    <a:pt x="3690" y="198"/>
                  </a:lnTo>
                  <a:lnTo>
                    <a:pt x="3670" y="196"/>
                  </a:lnTo>
                  <a:lnTo>
                    <a:pt x="3634" y="200"/>
                  </a:lnTo>
                  <a:lnTo>
                    <a:pt x="3601" y="211"/>
                  </a:lnTo>
                  <a:lnTo>
                    <a:pt x="3587" y="219"/>
                  </a:lnTo>
                  <a:lnTo>
                    <a:pt x="3574" y="230"/>
                  </a:lnTo>
                  <a:lnTo>
                    <a:pt x="3563" y="242"/>
                  </a:lnTo>
                  <a:lnTo>
                    <a:pt x="3553" y="256"/>
                  </a:lnTo>
                  <a:lnTo>
                    <a:pt x="3546" y="272"/>
                  </a:lnTo>
                  <a:lnTo>
                    <a:pt x="3541" y="288"/>
                  </a:lnTo>
                  <a:lnTo>
                    <a:pt x="3538" y="320"/>
                  </a:lnTo>
                  <a:lnTo>
                    <a:pt x="3540" y="344"/>
                  </a:lnTo>
                  <a:lnTo>
                    <a:pt x="3542" y="355"/>
                  </a:lnTo>
                  <a:lnTo>
                    <a:pt x="3547" y="364"/>
                  </a:lnTo>
                  <a:lnTo>
                    <a:pt x="3558" y="382"/>
                  </a:lnTo>
                  <a:lnTo>
                    <a:pt x="3565" y="390"/>
                  </a:lnTo>
                  <a:lnTo>
                    <a:pt x="3572" y="396"/>
                  </a:lnTo>
                  <a:lnTo>
                    <a:pt x="3589" y="405"/>
                  </a:lnTo>
                  <a:lnTo>
                    <a:pt x="3608" y="412"/>
                  </a:lnTo>
                  <a:lnTo>
                    <a:pt x="3638" y="418"/>
                  </a:lnTo>
                  <a:lnTo>
                    <a:pt x="3684" y="426"/>
                  </a:lnTo>
                  <a:lnTo>
                    <a:pt x="3720" y="432"/>
                  </a:lnTo>
                  <a:lnTo>
                    <a:pt x="3750" y="438"/>
                  </a:lnTo>
                  <a:lnTo>
                    <a:pt x="3774" y="445"/>
                  </a:lnTo>
                  <a:lnTo>
                    <a:pt x="3794" y="452"/>
                  </a:lnTo>
                  <a:lnTo>
                    <a:pt x="3810" y="460"/>
                  </a:lnTo>
                  <a:lnTo>
                    <a:pt x="3826" y="471"/>
                  </a:lnTo>
                  <a:lnTo>
                    <a:pt x="3838" y="484"/>
                  </a:lnTo>
                  <a:lnTo>
                    <a:pt x="3850" y="500"/>
                  </a:lnTo>
                  <a:lnTo>
                    <a:pt x="3858" y="517"/>
                  </a:lnTo>
                  <a:lnTo>
                    <a:pt x="3865" y="536"/>
                  </a:lnTo>
                  <a:lnTo>
                    <a:pt x="3869" y="556"/>
                  </a:lnTo>
                  <a:lnTo>
                    <a:pt x="3870" y="579"/>
                  </a:lnTo>
                  <a:lnTo>
                    <a:pt x="3869" y="601"/>
                  </a:lnTo>
                  <a:lnTo>
                    <a:pt x="3865" y="622"/>
                  </a:lnTo>
                  <a:lnTo>
                    <a:pt x="3859" y="643"/>
                  </a:lnTo>
                  <a:lnTo>
                    <a:pt x="3851" y="662"/>
                  </a:lnTo>
                  <a:lnTo>
                    <a:pt x="3841" y="680"/>
                  </a:lnTo>
                  <a:lnTo>
                    <a:pt x="3828" y="698"/>
                  </a:lnTo>
                  <a:lnTo>
                    <a:pt x="3796" y="730"/>
                  </a:lnTo>
                  <a:lnTo>
                    <a:pt x="3776" y="745"/>
                  </a:lnTo>
                  <a:lnTo>
                    <a:pt x="3757" y="757"/>
                  </a:lnTo>
                  <a:lnTo>
                    <a:pt x="3736" y="766"/>
                  </a:lnTo>
                  <a:lnTo>
                    <a:pt x="3714" y="776"/>
                  </a:lnTo>
                  <a:lnTo>
                    <a:pt x="3691" y="782"/>
                  </a:lnTo>
                  <a:lnTo>
                    <a:pt x="3667" y="787"/>
                  </a:lnTo>
                  <a:lnTo>
                    <a:pt x="3617" y="790"/>
                  </a:lnTo>
                  <a:lnTo>
                    <a:pt x="3574" y="788"/>
                  </a:lnTo>
                  <a:lnTo>
                    <a:pt x="3534" y="783"/>
                  </a:lnTo>
                  <a:lnTo>
                    <a:pt x="3497" y="772"/>
                  </a:lnTo>
                  <a:lnTo>
                    <a:pt x="3462" y="759"/>
                  </a:lnTo>
                  <a:lnTo>
                    <a:pt x="3460" y="753"/>
                  </a:lnTo>
                  <a:lnTo>
                    <a:pt x="3463" y="709"/>
                  </a:lnTo>
                  <a:lnTo>
                    <a:pt x="3466" y="628"/>
                  </a:lnTo>
                  <a:close/>
                  <a:moveTo>
                    <a:pt x="3916" y="172"/>
                  </a:moveTo>
                  <a:lnTo>
                    <a:pt x="3968" y="175"/>
                  </a:lnTo>
                  <a:lnTo>
                    <a:pt x="4037" y="176"/>
                  </a:lnTo>
                  <a:lnTo>
                    <a:pt x="4159" y="172"/>
                  </a:lnTo>
                  <a:lnTo>
                    <a:pt x="4163" y="196"/>
                  </a:lnTo>
                  <a:lnTo>
                    <a:pt x="4115" y="202"/>
                  </a:lnTo>
                  <a:lnTo>
                    <a:pt x="4100" y="205"/>
                  </a:lnTo>
                  <a:lnTo>
                    <a:pt x="4091" y="208"/>
                  </a:lnTo>
                  <a:lnTo>
                    <a:pt x="4087" y="212"/>
                  </a:lnTo>
                  <a:lnTo>
                    <a:pt x="4085" y="217"/>
                  </a:lnTo>
                  <a:lnTo>
                    <a:pt x="4081" y="231"/>
                  </a:lnTo>
                  <a:lnTo>
                    <a:pt x="4079" y="279"/>
                  </a:lnTo>
                  <a:lnTo>
                    <a:pt x="4079" y="376"/>
                  </a:lnTo>
                  <a:lnTo>
                    <a:pt x="4079" y="574"/>
                  </a:lnTo>
                  <a:lnTo>
                    <a:pt x="4079" y="657"/>
                  </a:lnTo>
                  <a:lnTo>
                    <a:pt x="4080" y="697"/>
                  </a:lnTo>
                  <a:lnTo>
                    <a:pt x="4081" y="720"/>
                  </a:lnTo>
                  <a:lnTo>
                    <a:pt x="4084" y="732"/>
                  </a:lnTo>
                  <a:lnTo>
                    <a:pt x="4087" y="738"/>
                  </a:lnTo>
                  <a:lnTo>
                    <a:pt x="4093" y="742"/>
                  </a:lnTo>
                  <a:lnTo>
                    <a:pt x="4103" y="746"/>
                  </a:lnTo>
                  <a:lnTo>
                    <a:pt x="4123" y="748"/>
                  </a:lnTo>
                  <a:lnTo>
                    <a:pt x="4159" y="751"/>
                  </a:lnTo>
                  <a:lnTo>
                    <a:pt x="4163" y="775"/>
                  </a:lnTo>
                  <a:lnTo>
                    <a:pt x="4085" y="776"/>
                  </a:lnTo>
                  <a:lnTo>
                    <a:pt x="4037" y="775"/>
                  </a:lnTo>
                  <a:lnTo>
                    <a:pt x="3916" y="778"/>
                  </a:lnTo>
                  <a:lnTo>
                    <a:pt x="3912" y="753"/>
                  </a:lnTo>
                  <a:lnTo>
                    <a:pt x="3948" y="750"/>
                  </a:lnTo>
                  <a:lnTo>
                    <a:pt x="3968" y="747"/>
                  </a:lnTo>
                  <a:lnTo>
                    <a:pt x="3979" y="744"/>
                  </a:lnTo>
                  <a:lnTo>
                    <a:pt x="3986" y="740"/>
                  </a:lnTo>
                  <a:lnTo>
                    <a:pt x="3994" y="723"/>
                  </a:lnTo>
                  <a:lnTo>
                    <a:pt x="3996" y="702"/>
                  </a:lnTo>
                  <a:lnTo>
                    <a:pt x="3996" y="664"/>
                  </a:lnTo>
                  <a:lnTo>
                    <a:pt x="3997" y="574"/>
                  </a:lnTo>
                  <a:lnTo>
                    <a:pt x="3997" y="376"/>
                  </a:lnTo>
                  <a:lnTo>
                    <a:pt x="3996" y="294"/>
                  </a:lnTo>
                  <a:lnTo>
                    <a:pt x="3995" y="254"/>
                  </a:lnTo>
                  <a:lnTo>
                    <a:pt x="3994" y="231"/>
                  </a:lnTo>
                  <a:lnTo>
                    <a:pt x="3991" y="219"/>
                  </a:lnTo>
                  <a:lnTo>
                    <a:pt x="3988" y="212"/>
                  </a:lnTo>
                  <a:lnTo>
                    <a:pt x="3982" y="208"/>
                  </a:lnTo>
                  <a:lnTo>
                    <a:pt x="3972" y="205"/>
                  </a:lnTo>
                  <a:lnTo>
                    <a:pt x="3952" y="202"/>
                  </a:lnTo>
                  <a:lnTo>
                    <a:pt x="3916" y="200"/>
                  </a:lnTo>
                  <a:lnTo>
                    <a:pt x="3912" y="176"/>
                  </a:lnTo>
                  <a:lnTo>
                    <a:pt x="3916" y="172"/>
                  </a:lnTo>
                  <a:close/>
                  <a:moveTo>
                    <a:pt x="4699" y="172"/>
                  </a:moveTo>
                  <a:lnTo>
                    <a:pt x="4703" y="176"/>
                  </a:lnTo>
                  <a:lnTo>
                    <a:pt x="4699" y="229"/>
                  </a:lnTo>
                  <a:lnTo>
                    <a:pt x="4699" y="310"/>
                  </a:lnTo>
                  <a:lnTo>
                    <a:pt x="4675" y="314"/>
                  </a:lnTo>
                  <a:lnTo>
                    <a:pt x="4672" y="310"/>
                  </a:lnTo>
                  <a:lnTo>
                    <a:pt x="4667" y="271"/>
                  </a:lnTo>
                  <a:lnTo>
                    <a:pt x="4662" y="232"/>
                  </a:lnTo>
                  <a:lnTo>
                    <a:pt x="4656" y="222"/>
                  </a:lnTo>
                  <a:lnTo>
                    <a:pt x="4646" y="219"/>
                  </a:lnTo>
                  <a:lnTo>
                    <a:pt x="4628" y="217"/>
                  </a:lnTo>
                  <a:lnTo>
                    <a:pt x="4576" y="214"/>
                  </a:lnTo>
                  <a:lnTo>
                    <a:pt x="4495" y="214"/>
                  </a:lnTo>
                  <a:lnTo>
                    <a:pt x="4492" y="326"/>
                  </a:lnTo>
                  <a:lnTo>
                    <a:pt x="4492" y="574"/>
                  </a:lnTo>
                  <a:lnTo>
                    <a:pt x="4493" y="657"/>
                  </a:lnTo>
                  <a:lnTo>
                    <a:pt x="4493" y="697"/>
                  </a:lnTo>
                  <a:lnTo>
                    <a:pt x="4495" y="720"/>
                  </a:lnTo>
                  <a:lnTo>
                    <a:pt x="4498" y="732"/>
                  </a:lnTo>
                  <a:lnTo>
                    <a:pt x="4501" y="739"/>
                  </a:lnTo>
                  <a:lnTo>
                    <a:pt x="4507" y="742"/>
                  </a:lnTo>
                  <a:lnTo>
                    <a:pt x="4517" y="746"/>
                  </a:lnTo>
                  <a:lnTo>
                    <a:pt x="4536" y="748"/>
                  </a:lnTo>
                  <a:lnTo>
                    <a:pt x="4573" y="751"/>
                  </a:lnTo>
                  <a:lnTo>
                    <a:pt x="4577" y="775"/>
                  </a:lnTo>
                  <a:lnTo>
                    <a:pt x="4452" y="775"/>
                  </a:lnTo>
                  <a:lnTo>
                    <a:pt x="4330" y="778"/>
                  </a:lnTo>
                  <a:lnTo>
                    <a:pt x="4327" y="753"/>
                  </a:lnTo>
                  <a:lnTo>
                    <a:pt x="4363" y="750"/>
                  </a:lnTo>
                  <a:lnTo>
                    <a:pt x="4384" y="747"/>
                  </a:lnTo>
                  <a:lnTo>
                    <a:pt x="4394" y="744"/>
                  </a:lnTo>
                  <a:lnTo>
                    <a:pt x="4400" y="740"/>
                  </a:lnTo>
                  <a:lnTo>
                    <a:pt x="4405" y="734"/>
                  </a:lnTo>
                  <a:lnTo>
                    <a:pt x="4408" y="723"/>
                  </a:lnTo>
                  <a:lnTo>
                    <a:pt x="4410" y="702"/>
                  </a:lnTo>
                  <a:lnTo>
                    <a:pt x="4411" y="664"/>
                  </a:lnTo>
                  <a:lnTo>
                    <a:pt x="4412" y="574"/>
                  </a:lnTo>
                  <a:lnTo>
                    <a:pt x="4412" y="326"/>
                  </a:lnTo>
                  <a:lnTo>
                    <a:pt x="4409" y="214"/>
                  </a:lnTo>
                  <a:lnTo>
                    <a:pt x="4345" y="214"/>
                  </a:lnTo>
                  <a:lnTo>
                    <a:pt x="4277" y="216"/>
                  </a:lnTo>
                  <a:lnTo>
                    <a:pt x="4265" y="217"/>
                  </a:lnTo>
                  <a:lnTo>
                    <a:pt x="4255" y="219"/>
                  </a:lnTo>
                  <a:lnTo>
                    <a:pt x="4248" y="222"/>
                  </a:lnTo>
                  <a:lnTo>
                    <a:pt x="4244" y="225"/>
                  </a:lnTo>
                  <a:lnTo>
                    <a:pt x="4240" y="240"/>
                  </a:lnTo>
                  <a:lnTo>
                    <a:pt x="4236" y="271"/>
                  </a:lnTo>
                  <a:lnTo>
                    <a:pt x="4231" y="310"/>
                  </a:lnTo>
                  <a:lnTo>
                    <a:pt x="4228" y="314"/>
                  </a:lnTo>
                  <a:lnTo>
                    <a:pt x="4208" y="314"/>
                  </a:lnTo>
                  <a:lnTo>
                    <a:pt x="4204" y="226"/>
                  </a:lnTo>
                  <a:lnTo>
                    <a:pt x="4201" y="176"/>
                  </a:lnTo>
                  <a:lnTo>
                    <a:pt x="4205" y="172"/>
                  </a:lnTo>
                  <a:lnTo>
                    <a:pt x="4303" y="175"/>
                  </a:lnTo>
                  <a:lnTo>
                    <a:pt x="4452" y="176"/>
                  </a:lnTo>
                  <a:lnTo>
                    <a:pt x="4601" y="175"/>
                  </a:lnTo>
                  <a:lnTo>
                    <a:pt x="4699" y="172"/>
                  </a:lnTo>
                  <a:close/>
                  <a:moveTo>
                    <a:pt x="4726" y="213"/>
                  </a:moveTo>
                  <a:lnTo>
                    <a:pt x="4722" y="208"/>
                  </a:lnTo>
                  <a:lnTo>
                    <a:pt x="4722" y="190"/>
                  </a:lnTo>
                  <a:lnTo>
                    <a:pt x="4726" y="187"/>
                  </a:lnTo>
                  <a:lnTo>
                    <a:pt x="4847" y="168"/>
                  </a:lnTo>
                  <a:lnTo>
                    <a:pt x="4859" y="177"/>
                  </a:lnTo>
                  <a:lnTo>
                    <a:pt x="4871" y="189"/>
                  </a:lnTo>
                  <a:lnTo>
                    <a:pt x="4886" y="210"/>
                  </a:lnTo>
                  <a:lnTo>
                    <a:pt x="4907" y="241"/>
                  </a:lnTo>
                  <a:lnTo>
                    <a:pt x="4967" y="344"/>
                  </a:lnTo>
                  <a:lnTo>
                    <a:pt x="5036" y="478"/>
                  </a:lnTo>
                  <a:lnTo>
                    <a:pt x="5081" y="409"/>
                  </a:lnTo>
                  <a:lnTo>
                    <a:pt x="5129" y="327"/>
                  </a:lnTo>
                  <a:lnTo>
                    <a:pt x="5220" y="172"/>
                  </a:lnTo>
                  <a:lnTo>
                    <a:pt x="5252" y="175"/>
                  </a:lnTo>
                  <a:lnTo>
                    <a:pt x="5282" y="172"/>
                  </a:lnTo>
                  <a:lnTo>
                    <a:pt x="5285" y="184"/>
                  </a:lnTo>
                  <a:lnTo>
                    <a:pt x="5258" y="217"/>
                  </a:lnTo>
                  <a:lnTo>
                    <a:pt x="5219" y="270"/>
                  </a:lnTo>
                  <a:lnTo>
                    <a:pt x="5153" y="366"/>
                  </a:lnTo>
                  <a:lnTo>
                    <a:pt x="5099" y="453"/>
                  </a:lnTo>
                  <a:lnTo>
                    <a:pt x="5074" y="495"/>
                  </a:lnTo>
                  <a:lnTo>
                    <a:pt x="5064" y="516"/>
                  </a:lnTo>
                  <a:lnTo>
                    <a:pt x="5062" y="528"/>
                  </a:lnTo>
                  <a:lnTo>
                    <a:pt x="5060" y="541"/>
                  </a:lnTo>
                  <a:lnTo>
                    <a:pt x="5060" y="604"/>
                  </a:lnTo>
                  <a:lnTo>
                    <a:pt x="5062" y="668"/>
                  </a:lnTo>
                  <a:lnTo>
                    <a:pt x="5064" y="720"/>
                  </a:lnTo>
                  <a:lnTo>
                    <a:pt x="5066" y="732"/>
                  </a:lnTo>
                  <a:lnTo>
                    <a:pt x="5070" y="739"/>
                  </a:lnTo>
                  <a:lnTo>
                    <a:pt x="5076" y="742"/>
                  </a:lnTo>
                  <a:lnTo>
                    <a:pt x="5086" y="746"/>
                  </a:lnTo>
                  <a:lnTo>
                    <a:pt x="5105" y="748"/>
                  </a:lnTo>
                  <a:lnTo>
                    <a:pt x="5142" y="751"/>
                  </a:lnTo>
                  <a:lnTo>
                    <a:pt x="5146" y="775"/>
                  </a:lnTo>
                  <a:lnTo>
                    <a:pt x="5068" y="776"/>
                  </a:lnTo>
                  <a:lnTo>
                    <a:pt x="5020" y="775"/>
                  </a:lnTo>
                  <a:lnTo>
                    <a:pt x="4898" y="778"/>
                  </a:lnTo>
                  <a:lnTo>
                    <a:pt x="4895" y="753"/>
                  </a:lnTo>
                  <a:lnTo>
                    <a:pt x="4931" y="750"/>
                  </a:lnTo>
                  <a:lnTo>
                    <a:pt x="4951" y="747"/>
                  </a:lnTo>
                  <a:lnTo>
                    <a:pt x="4962" y="744"/>
                  </a:lnTo>
                  <a:lnTo>
                    <a:pt x="4968" y="740"/>
                  </a:lnTo>
                  <a:lnTo>
                    <a:pt x="4975" y="724"/>
                  </a:lnTo>
                  <a:lnTo>
                    <a:pt x="4979" y="676"/>
                  </a:lnTo>
                  <a:lnTo>
                    <a:pt x="4979" y="603"/>
                  </a:lnTo>
                  <a:lnTo>
                    <a:pt x="4979" y="523"/>
                  </a:lnTo>
                  <a:lnTo>
                    <a:pt x="4958" y="483"/>
                  </a:lnTo>
                  <a:lnTo>
                    <a:pt x="4916" y="412"/>
                  </a:lnTo>
                  <a:lnTo>
                    <a:pt x="4879" y="351"/>
                  </a:lnTo>
                  <a:lnTo>
                    <a:pt x="4834" y="284"/>
                  </a:lnTo>
                  <a:lnTo>
                    <a:pt x="4810" y="252"/>
                  </a:lnTo>
                  <a:lnTo>
                    <a:pt x="4792" y="231"/>
                  </a:lnTo>
                  <a:lnTo>
                    <a:pt x="4778" y="220"/>
                  </a:lnTo>
                  <a:lnTo>
                    <a:pt x="4769" y="214"/>
                  </a:lnTo>
                  <a:lnTo>
                    <a:pt x="4754" y="213"/>
                  </a:lnTo>
                  <a:lnTo>
                    <a:pt x="4726" y="213"/>
                  </a:lnTo>
                  <a:close/>
                  <a:moveTo>
                    <a:pt x="5540" y="481"/>
                  </a:moveTo>
                  <a:lnTo>
                    <a:pt x="5542" y="450"/>
                  </a:lnTo>
                  <a:lnTo>
                    <a:pt x="5545" y="420"/>
                  </a:lnTo>
                  <a:lnTo>
                    <a:pt x="5550" y="390"/>
                  </a:lnTo>
                  <a:lnTo>
                    <a:pt x="5558" y="362"/>
                  </a:lnTo>
                  <a:lnTo>
                    <a:pt x="5569" y="334"/>
                  </a:lnTo>
                  <a:lnTo>
                    <a:pt x="5584" y="308"/>
                  </a:lnTo>
                  <a:lnTo>
                    <a:pt x="5600" y="283"/>
                  </a:lnTo>
                  <a:lnTo>
                    <a:pt x="5621" y="259"/>
                  </a:lnTo>
                  <a:lnTo>
                    <a:pt x="5644" y="237"/>
                  </a:lnTo>
                  <a:lnTo>
                    <a:pt x="5670" y="218"/>
                  </a:lnTo>
                  <a:lnTo>
                    <a:pt x="5698" y="201"/>
                  </a:lnTo>
                  <a:lnTo>
                    <a:pt x="5728" y="187"/>
                  </a:lnTo>
                  <a:lnTo>
                    <a:pt x="5759" y="175"/>
                  </a:lnTo>
                  <a:lnTo>
                    <a:pt x="5794" y="168"/>
                  </a:lnTo>
                  <a:lnTo>
                    <a:pt x="5830" y="163"/>
                  </a:lnTo>
                  <a:lnTo>
                    <a:pt x="5868" y="160"/>
                  </a:lnTo>
                  <a:lnTo>
                    <a:pt x="5903" y="162"/>
                  </a:lnTo>
                  <a:lnTo>
                    <a:pt x="5936" y="165"/>
                  </a:lnTo>
                  <a:lnTo>
                    <a:pt x="5969" y="171"/>
                  </a:lnTo>
                  <a:lnTo>
                    <a:pt x="5999" y="181"/>
                  </a:lnTo>
                  <a:lnTo>
                    <a:pt x="6026" y="192"/>
                  </a:lnTo>
                  <a:lnTo>
                    <a:pt x="6053" y="205"/>
                  </a:lnTo>
                  <a:lnTo>
                    <a:pt x="6077" y="222"/>
                  </a:lnTo>
                  <a:lnTo>
                    <a:pt x="6100" y="240"/>
                  </a:lnTo>
                  <a:lnTo>
                    <a:pt x="6120" y="260"/>
                  </a:lnTo>
                  <a:lnTo>
                    <a:pt x="6137" y="283"/>
                  </a:lnTo>
                  <a:lnTo>
                    <a:pt x="6151" y="307"/>
                  </a:lnTo>
                  <a:lnTo>
                    <a:pt x="6164" y="333"/>
                  </a:lnTo>
                  <a:lnTo>
                    <a:pt x="6173" y="361"/>
                  </a:lnTo>
                  <a:lnTo>
                    <a:pt x="6180" y="391"/>
                  </a:lnTo>
                  <a:lnTo>
                    <a:pt x="6184" y="422"/>
                  </a:lnTo>
                  <a:lnTo>
                    <a:pt x="6185" y="456"/>
                  </a:lnTo>
                  <a:lnTo>
                    <a:pt x="6182" y="502"/>
                  </a:lnTo>
                  <a:lnTo>
                    <a:pt x="6180" y="525"/>
                  </a:lnTo>
                  <a:lnTo>
                    <a:pt x="6175" y="547"/>
                  </a:lnTo>
                  <a:lnTo>
                    <a:pt x="6162" y="589"/>
                  </a:lnTo>
                  <a:lnTo>
                    <a:pt x="6143" y="628"/>
                  </a:lnTo>
                  <a:lnTo>
                    <a:pt x="6120" y="664"/>
                  </a:lnTo>
                  <a:lnTo>
                    <a:pt x="6092" y="697"/>
                  </a:lnTo>
                  <a:lnTo>
                    <a:pt x="6076" y="711"/>
                  </a:lnTo>
                  <a:lnTo>
                    <a:pt x="6059" y="724"/>
                  </a:lnTo>
                  <a:lnTo>
                    <a:pt x="6023" y="748"/>
                  </a:lnTo>
                  <a:lnTo>
                    <a:pt x="5982" y="766"/>
                  </a:lnTo>
                  <a:lnTo>
                    <a:pt x="5939" y="780"/>
                  </a:lnTo>
                  <a:lnTo>
                    <a:pt x="5893" y="788"/>
                  </a:lnTo>
                  <a:lnTo>
                    <a:pt x="5845" y="790"/>
                  </a:lnTo>
                  <a:lnTo>
                    <a:pt x="5812" y="789"/>
                  </a:lnTo>
                  <a:lnTo>
                    <a:pt x="5779" y="784"/>
                  </a:lnTo>
                  <a:lnTo>
                    <a:pt x="5748" y="777"/>
                  </a:lnTo>
                  <a:lnTo>
                    <a:pt x="5718" y="768"/>
                  </a:lnTo>
                  <a:lnTo>
                    <a:pt x="5689" y="754"/>
                  </a:lnTo>
                  <a:lnTo>
                    <a:pt x="5664" y="739"/>
                  </a:lnTo>
                  <a:lnTo>
                    <a:pt x="5640" y="720"/>
                  </a:lnTo>
                  <a:lnTo>
                    <a:pt x="5618" y="698"/>
                  </a:lnTo>
                  <a:lnTo>
                    <a:pt x="5599" y="674"/>
                  </a:lnTo>
                  <a:lnTo>
                    <a:pt x="5582" y="649"/>
                  </a:lnTo>
                  <a:lnTo>
                    <a:pt x="5569" y="621"/>
                  </a:lnTo>
                  <a:lnTo>
                    <a:pt x="5558" y="591"/>
                  </a:lnTo>
                  <a:lnTo>
                    <a:pt x="5545" y="534"/>
                  </a:lnTo>
                  <a:lnTo>
                    <a:pt x="5542" y="507"/>
                  </a:lnTo>
                  <a:lnTo>
                    <a:pt x="5540" y="481"/>
                  </a:lnTo>
                  <a:close/>
                  <a:moveTo>
                    <a:pt x="5629" y="453"/>
                  </a:moveTo>
                  <a:lnTo>
                    <a:pt x="5629" y="480"/>
                  </a:lnTo>
                  <a:lnTo>
                    <a:pt x="5633" y="507"/>
                  </a:lnTo>
                  <a:lnTo>
                    <a:pt x="5639" y="536"/>
                  </a:lnTo>
                  <a:lnTo>
                    <a:pt x="5646" y="565"/>
                  </a:lnTo>
                  <a:lnTo>
                    <a:pt x="5656" y="594"/>
                  </a:lnTo>
                  <a:lnTo>
                    <a:pt x="5666" y="620"/>
                  </a:lnTo>
                  <a:lnTo>
                    <a:pt x="5680" y="645"/>
                  </a:lnTo>
                  <a:lnTo>
                    <a:pt x="5696" y="668"/>
                  </a:lnTo>
                  <a:lnTo>
                    <a:pt x="5713" y="687"/>
                  </a:lnTo>
                  <a:lnTo>
                    <a:pt x="5732" y="705"/>
                  </a:lnTo>
                  <a:lnTo>
                    <a:pt x="5752" y="720"/>
                  </a:lnTo>
                  <a:lnTo>
                    <a:pt x="5773" y="732"/>
                  </a:lnTo>
                  <a:lnTo>
                    <a:pt x="5796" y="740"/>
                  </a:lnTo>
                  <a:lnTo>
                    <a:pt x="5820" y="747"/>
                  </a:lnTo>
                  <a:lnTo>
                    <a:pt x="5845" y="751"/>
                  </a:lnTo>
                  <a:lnTo>
                    <a:pt x="5873" y="752"/>
                  </a:lnTo>
                  <a:lnTo>
                    <a:pt x="5905" y="751"/>
                  </a:lnTo>
                  <a:lnTo>
                    <a:pt x="5935" y="745"/>
                  </a:lnTo>
                  <a:lnTo>
                    <a:pt x="5964" y="735"/>
                  </a:lnTo>
                  <a:lnTo>
                    <a:pt x="5990" y="722"/>
                  </a:lnTo>
                  <a:lnTo>
                    <a:pt x="6014" y="705"/>
                  </a:lnTo>
                  <a:lnTo>
                    <a:pt x="6036" y="684"/>
                  </a:lnTo>
                  <a:lnTo>
                    <a:pt x="6054" y="657"/>
                  </a:lnTo>
                  <a:lnTo>
                    <a:pt x="6061" y="643"/>
                  </a:lnTo>
                  <a:lnTo>
                    <a:pt x="6068" y="628"/>
                  </a:lnTo>
                  <a:lnTo>
                    <a:pt x="6080" y="595"/>
                  </a:lnTo>
                  <a:lnTo>
                    <a:pt x="6089" y="560"/>
                  </a:lnTo>
                  <a:lnTo>
                    <a:pt x="6094" y="524"/>
                  </a:lnTo>
                  <a:lnTo>
                    <a:pt x="6095" y="484"/>
                  </a:lnTo>
                  <a:lnTo>
                    <a:pt x="6094" y="442"/>
                  </a:lnTo>
                  <a:lnTo>
                    <a:pt x="6088" y="403"/>
                  </a:lnTo>
                  <a:lnTo>
                    <a:pt x="6078" y="366"/>
                  </a:lnTo>
                  <a:lnTo>
                    <a:pt x="6065" y="330"/>
                  </a:lnTo>
                  <a:lnTo>
                    <a:pt x="6048" y="297"/>
                  </a:lnTo>
                  <a:lnTo>
                    <a:pt x="6028" y="270"/>
                  </a:lnTo>
                  <a:lnTo>
                    <a:pt x="6004" y="247"/>
                  </a:lnTo>
                  <a:lnTo>
                    <a:pt x="5992" y="237"/>
                  </a:lnTo>
                  <a:lnTo>
                    <a:pt x="5977" y="229"/>
                  </a:lnTo>
                  <a:lnTo>
                    <a:pt x="5948" y="214"/>
                  </a:lnTo>
                  <a:lnTo>
                    <a:pt x="5917" y="205"/>
                  </a:lnTo>
                  <a:lnTo>
                    <a:pt x="5885" y="199"/>
                  </a:lnTo>
                  <a:lnTo>
                    <a:pt x="5851" y="196"/>
                  </a:lnTo>
                  <a:lnTo>
                    <a:pt x="5802" y="201"/>
                  </a:lnTo>
                  <a:lnTo>
                    <a:pt x="5780" y="206"/>
                  </a:lnTo>
                  <a:lnTo>
                    <a:pt x="5759" y="213"/>
                  </a:lnTo>
                  <a:lnTo>
                    <a:pt x="5740" y="222"/>
                  </a:lnTo>
                  <a:lnTo>
                    <a:pt x="5720" y="234"/>
                  </a:lnTo>
                  <a:lnTo>
                    <a:pt x="5704" y="247"/>
                  </a:lnTo>
                  <a:lnTo>
                    <a:pt x="5688" y="261"/>
                  </a:lnTo>
                  <a:lnTo>
                    <a:pt x="5675" y="279"/>
                  </a:lnTo>
                  <a:lnTo>
                    <a:pt x="5663" y="298"/>
                  </a:lnTo>
                  <a:lnTo>
                    <a:pt x="5652" y="319"/>
                  </a:lnTo>
                  <a:lnTo>
                    <a:pt x="5644" y="342"/>
                  </a:lnTo>
                  <a:lnTo>
                    <a:pt x="5638" y="367"/>
                  </a:lnTo>
                  <a:lnTo>
                    <a:pt x="5633" y="393"/>
                  </a:lnTo>
                  <a:lnTo>
                    <a:pt x="5629" y="422"/>
                  </a:lnTo>
                  <a:lnTo>
                    <a:pt x="5629" y="453"/>
                  </a:lnTo>
                  <a:close/>
                  <a:moveTo>
                    <a:pt x="6391" y="488"/>
                  </a:moveTo>
                  <a:lnTo>
                    <a:pt x="6391" y="574"/>
                  </a:lnTo>
                  <a:lnTo>
                    <a:pt x="6392" y="657"/>
                  </a:lnTo>
                  <a:lnTo>
                    <a:pt x="6395" y="718"/>
                  </a:lnTo>
                  <a:lnTo>
                    <a:pt x="6397" y="732"/>
                  </a:lnTo>
                  <a:lnTo>
                    <a:pt x="6401" y="739"/>
                  </a:lnTo>
                  <a:lnTo>
                    <a:pt x="6407" y="742"/>
                  </a:lnTo>
                  <a:lnTo>
                    <a:pt x="6416" y="746"/>
                  </a:lnTo>
                  <a:lnTo>
                    <a:pt x="6437" y="748"/>
                  </a:lnTo>
                  <a:lnTo>
                    <a:pt x="6473" y="751"/>
                  </a:lnTo>
                  <a:lnTo>
                    <a:pt x="6476" y="775"/>
                  </a:lnTo>
                  <a:lnTo>
                    <a:pt x="6350" y="775"/>
                  </a:lnTo>
                  <a:lnTo>
                    <a:pt x="6229" y="778"/>
                  </a:lnTo>
                  <a:lnTo>
                    <a:pt x="6226" y="753"/>
                  </a:lnTo>
                  <a:lnTo>
                    <a:pt x="6262" y="750"/>
                  </a:lnTo>
                  <a:lnTo>
                    <a:pt x="6282" y="747"/>
                  </a:lnTo>
                  <a:lnTo>
                    <a:pt x="6293" y="744"/>
                  </a:lnTo>
                  <a:lnTo>
                    <a:pt x="6299" y="740"/>
                  </a:lnTo>
                  <a:lnTo>
                    <a:pt x="6304" y="734"/>
                  </a:lnTo>
                  <a:lnTo>
                    <a:pt x="6307" y="723"/>
                  </a:lnTo>
                  <a:lnTo>
                    <a:pt x="6308" y="702"/>
                  </a:lnTo>
                  <a:lnTo>
                    <a:pt x="6310" y="664"/>
                  </a:lnTo>
                  <a:lnTo>
                    <a:pt x="6311" y="574"/>
                  </a:lnTo>
                  <a:lnTo>
                    <a:pt x="6311" y="376"/>
                  </a:lnTo>
                  <a:lnTo>
                    <a:pt x="6310" y="294"/>
                  </a:lnTo>
                  <a:lnTo>
                    <a:pt x="6308" y="254"/>
                  </a:lnTo>
                  <a:lnTo>
                    <a:pt x="6307" y="231"/>
                  </a:lnTo>
                  <a:lnTo>
                    <a:pt x="6305" y="219"/>
                  </a:lnTo>
                  <a:lnTo>
                    <a:pt x="6301" y="212"/>
                  </a:lnTo>
                  <a:lnTo>
                    <a:pt x="6295" y="208"/>
                  </a:lnTo>
                  <a:lnTo>
                    <a:pt x="6286" y="205"/>
                  </a:lnTo>
                  <a:lnTo>
                    <a:pt x="6265" y="202"/>
                  </a:lnTo>
                  <a:lnTo>
                    <a:pt x="6229" y="200"/>
                  </a:lnTo>
                  <a:lnTo>
                    <a:pt x="6226" y="176"/>
                  </a:lnTo>
                  <a:lnTo>
                    <a:pt x="6439" y="175"/>
                  </a:lnTo>
                  <a:lnTo>
                    <a:pt x="6648" y="172"/>
                  </a:lnTo>
                  <a:lnTo>
                    <a:pt x="6642" y="224"/>
                  </a:lnTo>
                  <a:lnTo>
                    <a:pt x="6637" y="301"/>
                  </a:lnTo>
                  <a:lnTo>
                    <a:pt x="6614" y="304"/>
                  </a:lnTo>
                  <a:lnTo>
                    <a:pt x="6610" y="291"/>
                  </a:lnTo>
                  <a:lnTo>
                    <a:pt x="6607" y="267"/>
                  </a:lnTo>
                  <a:lnTo>
                    <a:pt x="6605" y="246"/>
                  </a:lnTo>
                  <a:lnTo>
                    <a:pt x="6600" y="224"/>
                  </a:lnTo>
                  <a:lnTo>
                    <a:pt x="6576" y="218"/>
                  </a:lnTo>
                  <a:lnTo>
                    <a:pt x="6547" y="213"/>
                  </a:lnTo>
                  <a:lnTo>
                    <a:pt x="6515" y="211"/>
                  </a:lnTo>
                  <a:lnTo>
                    <a:pt x="6478" y="210"/>
                  </a:lnTo>
                  <a:lnTo>
                    <a:pt x="6440" y="211"/>
                  </a:lnTo>
                  <a:lnTo>
                    <a:pt x="6396" y="214"/>
                  </a:lnTo>
                  <a:lnTo>
                    <a:pt x="6392" y="272"/>
                  </a:lnTo>
                  <a:lnTo>
                    <a:pt x="6391" y="376"/>
                  </a:lnTo>
                  <a:lnTo>
                    <a:pt x="6391" y="451"/>
                  </a:lnTo>
                  <a:lnTo>
                    <a:pt x="6466" y="451"/>
                  </a:lnTo>
                  <a:lnTo>
                    <a:pt x="6528" y="448"/>
                  </a:lnTo>
                  <a:lnTo>
                    <a:pt x="6559" y="444"/>
                  </a:lnTo>
                  <a:lnTo>
                    <a:pt x="6563" y="440"/>
                  </a:lnTo>
                  <a:lnTo>
                    <a:pt x="6566" y="434"/>
                  </a:lnTo>
                  <a:lnTo>
                    <a:pt x="6569" y="422"/>
                  </a:lnTo>
                  <a:lnTo>
                    <a:pt x="6572" y="403"/>
                  </a:lnTo>
                  <a:lnTo>
                    <a:pt x="6575" y="380"/>
                  </a:lnTo>
                  <a:lnTo>
                    <a:pt x="6599" y="376"/>
                  </a:lnTo>
                  <a:lnTo>
                    <a:pt x="6602" y="380"/>
                  </a:lnTo>
                  <a:lnTo>
                    <a:pt x="6600" y="474"/>
                  </a:lnTo>
                  <a:lnTo>
                    <a:pt x="6601" y="520"/>
                  </a:lnTo>
                  <a:lnTo>
                    <a:pt x="6602" y="574"/>
                  </a:lnTo>
                  <a:lnTo>
                    <a:pt x="6599" y="578"/>
                  </a:lnTo>
                  <a:lnTo>
                    <a:pt x="6577" y="578"/>
                  </a:lnTo>
                  <a:lnTo>
                    <a:pt x="6572" y="538"/>
                  </a:lnTo>
                  <a:lnTo>
                    <a:pt x="6569" y="507"/>
                  </a:lnTo>
                  <a:lnTo>
                    <a:pt x="6564" y="499"/>
                  </a:lnTo>
                  <a:lnTo>
                    <a:pt x="6559" y="494"/>
                  </a:lnTo>
                  <a:lnTo>
                    <a:pt x="6547" y="492"/>
                  </a:lnTo>
                  <a:lnTo>
                    <a:pt x="6528" y="489"/>
                  </a:lnTo>
                  <a:lnTo>
                    <a:pt x="6456" y="487"/>
                  </a:lnTo>
                  <a:lnTo>
                    <a:pt x="6391" y="488"/>
                  </a:lnTo>
                  <a:close/>
                  <a:moveTo>
                    <a:pt x="7180" y="176"/>
                  </a:moveTo>
                  <a:lnTo>
                    <a:pt x="7180" y="196"/>
                  </a:lnTo>
                  <a:lnTo>
                    <a:pt x="7132" y="202"/>
                  </a:lnTo>
                  <a:lnTo>
                    <a:pt x="7117" y="205"/>
                  </a:lnTo>
                  <a:lnTo>
                    <a:pt x="7108" y="208"/>
                  </a:lnTo>
                  <a:lnTo>
                    <a:pt x="7105" y="212"/>
                  </a:lnTo>
                  <a:lnTo>
                    <a:pt x="7102" y="217"/>
                  </a:lnTo>
                  <a:lnTo>
                    <a:pt x="7098" y="231"/>
                  </a:lnTo>
                  <a:lnTo>
                    <a:pt x="7096" y="279"/>
                  </a:lnTo>
                  <a:lnTo>
                    <a:pt x="7096" y="376"/>
                  </a:lnTo>
                  <a:lnTo>
                    <a:pt x="7096" y="682"/>
                  </a:lnTo>
                  <a:lnTo>
                    <a:pt x="7092" y="744"/>
                  </a:lnTo>
                  <a:lnTo>
                    <a:pt x="7084" y="793"/>
                  </a:lnTo>
                  <a:lnTo>
                    <a:pt x="7076" y="814"/>
                  </a:lnTo>
                  <a:lnTo>
                    <a:pt x="7067" y="834"/>
                  </a:lnTo>
                  <a:lnTo>
                    <a:pt x="7055" y="854"/>
                  </a:lnTo>
                  <a:lnTo>
                    <a:pt x="7042" y="872"/>
                  </a:lnTo>
                  <a:lnTo>
                    <a:pt x="7026" y="889"/>
                  </a:lnTo>
                  <a:lnTo>
                    <a:pt x="7012" y="904"/>
                  </a:lnTo>
                  <a:lnTo>
                    <a:pt x="6996" y="916"/>
                  </a:lnTo>
                  <a:lnTo>
                    <a:pt x="6980" y="926"/>
                  </a:lnTo>
                  <a:lnTo>
                    <a:pt x="6964" y="934"/>
                  </a:lnTo>
                  <a:lnTo>
                    <a:pt x="6948" y="939"/>
                  </a:lnTo>
                  <a:lnTo>
                    <a:pt x="6932" y="943"/>
                  </a:lnTo>
                  <a:lnTo>
                    <a:pt x="6917" y="944"/>
                  </a:lnTo>
                  <a:lnTo>
                    <a:pt x="6899" y="942"/>
                  </a:lnTo>
                  <a:lnTo>
                    <a:pt x="6900" y="908"/>
                  </a:lnTo>
                  <a:lnTo>
                    <a:pt x="6899" y="877"/>
                  </a:lnTo>
                  <a:lnTo>
                    <a:pt x="6907" y="871"/>
                  </a:lnTo>
                  <a:lnTo>
                    <a:pt x="6918" y="878"/>
                  </a:lnTo>
                  <a:lnTo>
                    <a:pt x="6930" y="883"/>
                  </a:lnTo>
                  <a:lnTo>
                    <a:pt x="6953" y="886"/>
                  </a:lnTo>
                  <a:lnTo>
                    <a:pt x="6972" y="885"/>
                  </a:lnTo>
                  <a:lnTo>
                    <a:pt x="6988" y="879"/>
                  </a:lnTo>
                  <a:lnTo>
                    <a:pt x="6998" y="870"/>
                  </a:lnTo>
                  <a:lnTo>
                    <a:pt x="7003" y="864"/>
                  </a:lnTo>
                  <a:lnTo>
                    <a:pt x="7006" y="858"/>
                  </a:lnTo>
                  <a:lnTo>
                    <a:pt x="7010" y="838"/>
                  </a:lnTo>
                  <a:lnTo>
                    <a:pt x="7013" y="808"/>
                  </a:lnTo>
                  <a:lnTo>
                    <a:pt x="7014" y="747"/>
                  </a:lnTo>
                  <a:lnTo>
                    <a:pt x="7014" y="376"/>
                  </a:lnTo>
                  <a:lnTo>
                    <a:pt x="7014" y="294"/>
                  </a:lnTo>
                  <a:lnTo>
                    <a:pt x="7013" y="254"/>
                  </a:lnTo>
                  <a:lnTo>
                    <a:pt x="7010" y="231"/>
                  </a:lnTo>
                  <a:lnTo>
                    <a:pt x="7008" y="219"/>
                  </a:lnTo>
                  <a:lnTo>
                    <a:pt x="7004" y="212"/>
                  </a:lnTo>
                  <a:lnTo>
                    <a:pt x="6998" y="208"/>
                  </a:lnTo>
                  <a:lnTo>
                    <a:pt x="6989" y="205"/>
                  </a:lnTo>
                  <a:lnTo>
                    <a:pt x="6970" y="202"/>
                  </a:lnTo>
                  <a:lnTo>
                    <a:pt x="6932" y="200"/>
                  </a:lnTo>
                  <a:lnTo>
                    <a:pt x="6930" y="176"/>
                  </a:lnTo>
                  <a:lnTo>
                    <a:pt x="7055" y="176"/>
                  </a:lnTo>
                  <a:lnTo>
                    <a:pt x="7177" y="172"/>
                  </a:lnTo>
                  <a:lnTo>
                    <a:pt x="7180" y="176"/>
                  </a:lnTo>
                  <a:close/>
                  <a:moveTo>
                    <a:pt x="7206" y="213"/>
                  </a:moveTo>
                  <a:lnTo>
                    <a:pt x="7202" y="208"/>
                  </a:lnTo>
                  <a:lnTo>
                    <a:pt x="7202" y="190"/>
                  </a:lnTo>
                  <a:lnTo>
                    <a:pt x="7206" y="187"/>
                  </a:lnTo>
                  <a:lnTo>
                    <a:pt x="7327" y="168"/>
                  </a:lnTo>
                  <a:lnTo>
                    <a:pt x="7339" y="177"/>
                  </a:lnTo>
                  <a:lnTo>
                    <a:pt x="7352" y="189"/>
                  </a:lnTo>
                  <a:lnTo>
                    <a:pt x="7367" y="210"/>
                  </a:lnTo>
                  <a:lnTo>
                    <a:pt x="7387" y="241"/>
                  </a:lnTo>
                  <a:lnTo>
                    <a:pt x="7447" y="344"/>
                  </a:lnTo>
                  <a:lnTo>
                    <a:pt x="7518" y="478"/>
                  </a:lnTo>
                  <a:lnTo>
                    <a:pt x="7561" y="409"/>
                  </a:lnTo>
                  <a:lnTo>
                    <a:pt x="7610" y="327"/>
                  </a:lnTo>
                  <a:lnTo>
                    <a:pt x="7700" y="172"/>
                  </a:lnTo>
                  <a:lnTo>
                    <a:pt x="7733" y="175"/>
                  </a:lnTo>
                  <a:lnTo>
                    <a:pt x="7763" y="172"/>
                  </a:lnTo>
                  <a:lnTo>
                    <a:pt x="7766" y="184"/>
                  </a:lnTo>
                  <a:lnTo>
                    <a:pt x="7739" y="217"/>
                  </a:lnTo>
                  <a:lnTo>
                    <a:pt x="7700" y="270"/>
                  </a:lnTo>
                  <a:lnTo>
                    <a:pt x="7633" y="366"/>
                  </a:lnTo>
                  <a:lnTo>
                    <a:pt x="7579" y="453"/>
                  </a:lnTo>
                  <a:lnTo>
                    <a:pt x="7555" y="495"/>
                  </a:lnTo>
                  <a:lnTo>
                    <a:pt x="7544" y="516"/>
                  </a:lnTo>
                  <a:lnTo>
                    <a:pt x="7542" y="528"/>
                  </a:lnTo>
                  <a:lnTo>
                    <a:pt x="7542" y="541"/>
                  </a:lnTo>
                  <a:lnTo>
                    <a:pt x="7542" y="604"/>
                  </a:lnTo>
                  <a:lnTo>
                    <a:pt x="7542" y="668"/>
                  </a:lnTo>
                  <a:lnTo>
                    <a:pt x="7544" y="720"/>
                  </a:lnTo>
                  <a:lnTo>
                    <a:pt x="7548" y="732"/>
                  </a:lnTo>
                  <a:lnTo>
                    <a:pt x="7552" y="739"/>
                  </a:lnTo>
                  <a:lnTo>
                    <a:pt x="7556" y="742"/>
                  </a:lnTo>
                  <a:lnTo>
                    <a:pt x="7566" y="746"/>
                  </a:lnTo>
                  <a:lnTo>
                    <a:pt x="7586" y="748"/>
                  </a:lnTo>
                  <a:lnTo>
                    <a:pt x="7622" y="751"/>
                  </a:lnTo>
                  <a:lnTo>
                    <a:pt x="7626" y="775"/>
                  </a:lnTo>
                  <a:lnTo>
                    <a:pt x="7548" y="776"/>
                  </a:lnTo>
                  <a:lnTo>
                    <a:pt x="7500" y="775"/>
                  </a:lnTo>
                  <a:lnTo>
                    <a:pt x="7379" y="778"/>
                  </a:lnTo>
                  <a:lnTo>
                    <a:pt x="7375" y="753"/>
                  </a:lnTo>
                  <a:lnTo>
                    <a:pt x="7412" y="750"/>
                  </a:lnTo>
                  <a:lnTo>
                    <a:pt x="7432" y="747"/>
                  </a:lnTo>
                  <a:lnTo>
                    <a:pt x="7442" y="744"/>
                  </a:lnTo>
                  <a:lnTo>
                    <a:pt x="7450" y="740"/>
                  </a:lnTo>
                  <a:lnTo>
                    <a:pt x="7453" y="734"/>
                  </a:lnTo>
                  <a:lnTo>
                    <a:pt x="7457" y="724"/>
                  </a:lnTo>
                  <a:lnTo>
                    <a:pt x="7459" y="676"/>
                  </a:lnTo>
                  <a:lnTo>
                    <a:pt x="7460" y="603"/>
                  </a:lnTo>
                  <a:lnTo>
                    <a:pt x="7460" y="523"/>
                  </a:lnTo>
                  <a:lnTo>
                    <a:pt x="7440" y="483"/>
                  </a:lnTo>
                  <a:lnTo>
                    <a:pt x="7398" y="412"/>
                  </a:lnTo>
                  <a:lnTo>
                    <a:pt x="7360" y="351"/>
                  </a:lnTo>
                  <a:lnTo>
                    <a:pt x="7315" y="284"/>
                  </a:lnTo>
                  <a:lnTo>
                    <a:pt x="7291" y="252"/>
                  </a:lnTo>
                  <a:lnTo>
                    <a:pt x="7273" y="231"/>
                  </a:lnTo>
                  <a:lnTo>
                    <a:pt x="7260" y="220"/>
                  </a:lnTo>
                  <a:lnTo>
                    <a:pt x="7250" y="214"/>
                  </a:lnTo>
                  <a:lnTo>
                    <a:pt x="7235" y="213"/>
                  </a:lnTo>
                  <a:lnTo>
                    <a:pt x="7206" y="213"/>
                  </a:lnTo>
                  <a:close/>
                  <a:moveTo>
                    <a:pt x="8076" y="782"/>
                  </a:moveTo>
                  <a:lnTo>
                    <a:pt x="8022" y="639"/>
                  </a:lnTo>
                  <a:lnTo>
                    <a:pt x="7877" y="280"/>
                  </a:lnTo>
                  <a:lnTo>
                    <a:pt x="7858" y="232"/>
                  </a:lnTo>
                  <a:lnTo>
                    <a:pt x="7847" y="211"/>
                  </a:lnTo>
                  <a:lnTo>
                    <a:pt x="7830" y="204"/>
                  </a:lnTo>
                  <a:lnTo>
                    <a:pt x="7795" y="200"/>
                  </a:lnTo>
                  <a:lnTo>
                    <a:pt x="7792" y="196"/>
                  </a:lnTo>
                  <a:lnTo>
                    <a:pt x="7792" y="176"/>
                  </a:lnTo>
                  <a:lnTo>
                    <a:pt x="7795" y="172"/>
                  </a:lnTo>
                  <a:lnTo>
                    <a:pt x="7906" y="176"/>
                  </a:lnTo>
                  <a:lnTo>
                    <a:pt x="8018" y="172"/>
                  </a:lnTo>
                  <a:lnTo>
                    <a:pt x="8022" y="200"/>
                  </a:lnTo>
                  <a:lnTo>
                    <a:pt x="7957" y="206"/>
                  </a:lnTo>
                  <a:lnTo>
                    <a:pt x="7950" y="211"/>
                  </a:lnTo>
                  <a:lnTo>
                    <a:pt x="7948" y="218"/>
                  </a:lnTo>
                  <a:lnTo>
                    <a:pt x="7961" y="264"/>
                  </a:lnTo>
                  <a:lnTo>
                    <a:pt x="7985" y="332"/>
                  </a:lnTo>
                  <a:lnTo>
                    <a:pt x="8118" y="669"/>
                  </a:lnTo>
                  <a:lnTo>
                    <a:pt x="8230" y="390"/>
                  </a:lnTo>
                  <a:lnTo>
                    <a:pt x="8263" y="297"/>
                  </a:lnTo>
                  <a:lnTo>
                    <a:pt x="8280" y="247"/>
                  </a:lnTo>
                  <a:lnTo>
                    <a:pt x="8286" y="220"/>
                  </a:lnTo>
                  <a:lnTo>
                    <a:pt x="8284" y="212"/>
                  </a:lnTo>
                  <a:lnTo>
                    <a:pt x="8280" y="210"/>
                  </a:lnTo>
                  <a:lnTo>
                    <a:pt x="8275" y="207"/>
                  </a:lnTo>
                  <a:lnTo>
                    <a:pt x="8255" y="204"/>
                  </a:lnTo>
                  <a:lnTo>
                    <a:pt x="8213" y="200"/>
                  </a:lnTo>
                  <a:lnTo>
                    <a:pt x="8209" y="196"/>
                  </a:lnTo>
                  <a:lnTo>
                    <a:pt x="8209" y="176"/>
                  </a:lnTo>
                  <a:lnTo>
                    <a:pt x="8213" y="172"/>
                  </a:lnTo>
                  <a:lnTo>
                    <a:pt x="8308" y="176"/>
                  </a:lnTo>
                  <a:lnTo>
                    <a:pt x="8394" y="172"/>
                  </a:lnTo>
                  <a:lnTo>
                    <a:pt x="8398" y="196"/>
                  </a:lnTo>
                  <a:lnTo>
                    <a:pt x="8370" y="201"/>
                  </a:lnTo>
                  <a:lnTo>
                    <a:pt x="8357" y="205"/>
                  </a:lnTo>
                  <a:lnTo>
                    <a:pt x="8351" y="210"/>
                  </a:lnTo>
                  <a:lnTo>
                    <a:pt x="8346" y="218"/>
                  </a:lnTo>
                  <a:lnTo>
                    <a:pt x="8315" y="285"/>
                  </a:lnTo>
                  <a:lnTo>
                    <a:pt x="8182" y="613"/>
                  </a:lnTo>
                  <a:lnTo>
                    <a:pt x="8144" y="710"/>
                  </a:lnTo>
                  <a:lnTo>
                    <a:pt x="8118" y="782"/>
                  </a:lnTo>
                  <a:lnTo>
                    <a:pt x="8076" y="782"/>
                  </a:lnTo>
                  <a:close/>
                  <a:moveTo>
                    <a:pt x="8327" y="778"/>
                  </a:moveTo>
                  <a:lnTo>
                    <a:pt x="8323" y="775"/>
                  </a:lnTo>
                  <a:lnTo>
                    <a:pt x="8323" y="753"/>
                  </a:lnTo>
                  <a:lnTo>
                    <a:pt x="8327" y="750"/>
                  </a:lnTo>
                  <a:lnTo>
                    <a:pt x="8352" y="748"/>
                  </a:lnTo>
                  <a:lnTo>
                    <a:pt x="8366" y="746"/>
                  </a:lnTo>
                  <a:lnTo>
                    <a:pt x="8375" y="742"/>
                  </a:lnTo>
                  <a:lnTo>
                    <a:pt x="8383" y="735"/>
                  </a:lnTo>
                  <a:lnTo>
                    <a:pt x="8393" y="717"/>
                  </a:lnTo>
                  <a:lnTo>
                    <a:pt x="8411" y="681"/>
                  </a:lnTo>
                  <a:lnTo>
                    <a:pt x="8455" y="584"/>
                  </a:lnTo>
                  <a:lnTo>
                    <a:pt x="8572" y="321"/>
                  </a:lnTo>
                  <a:lnTo>
                    <a:pt x="8636" y="166"/>
                  </a:lnTo>
                  <a:lnTo>
                    <a:pt x="8665" y="166"/>
                  </a:lnTo>
                  <a:lnTo>
                    <a:pt x="8846" y="595"/>
                  </a:lnTo>
                  <a:lnTo>
                    <a:pt x="8870" y="651"/>
                  </a:lnTo>
                  <a:lnTo>
                    <a:pt x="8896" y="704"/>
                  </a:lnTo>
                  <a:lnTo>
                    <a:pt x="8915" y="738"/>
                  </a:lnTo>
                  <a:lnTo>
                    <a:pt x="8928" y="746"/>
                  </a:lnTo>
                  <a:lnTo>
                    <a:pt x="8940" y="748"/>
                  </a:lnTo>
                  <a:lnTo>
                    <a:pt x="8963" y="750"/>
                  </a:lnTo>
                  <a:lnTo>
                    <a:pt x="8966" y="775"/>
                  </a:lnTo>
                  <a:lnTo>
                    <a:pt x="8881" y="775"/>
                  </a:lnTo>
                  <a:lnTo>
                    <a:pt x="8740" y="778"/>
                  </a:lnTo>
                  <a:lnTo>
                    <a:pt x="8737" y="753"/>
                  </a:lnTo>
                  <a:lnTo>
                    <a:pt x="8778" y="748"/>
                  </a:lnTo>
                  <a:lnTo>
                    <a:pt x="8800" y="745"/>
                  </a:lnTo>
                  <a:lnTo>
                    <a:pt x="8804" y="744"/>
                  </a:lnTo>
                  <a:lnTo>
                    <a:pt x="8809" y="740"/>
                  </a:lnTo>
                  <a:lnTo>
                    <a:pt x="8810" y="735"/>
                  </a:lnTo>
                  <a:lnTo>
                    <a:pt x="8812" y="730"/>
                  </a:lnTo>
                  <a:lnTo>
                    <a:pt x="8810" y="720"/>
                  </a:lnTo>
                  <a:lnTo>
                    <a:pt x="8806" y="705"/>
                  </a:lnTo>
                  <a:lnTo>
                    <a:pt x="8753" y="576"/>
                  </a:lnTo>
                  <a:lnTo>
                    <a:pt x="8507" y="576"/>
                  </a:lnTo>
                  <a:lnTo>
                    <a:pt x="8460" y="685"/>
                  </a:lnTo>
                  <a:lnTo>
                    <a:pt x="8450" y="710"/>
                  </a:lnTo>
                  <a:lnTo>
                    <a:pt x="8448" y="728"/>
                  </a:lnTo>
                  <a:lnTo>
                    <a:pt x="8450" y="738"/>
                  </a:lnTo>
                  <a:lnTo>
                    <a:pt x="8459" y="744"/>
                  </a:lnTo>
                  <a:lnTo>
                    <a:pt x="8467" y="746"/>
                  </a:lnTo>
                  <a:lnTo>
                    <a:pt x="8479" y="747"/>
                  </a:lnTo>
                  <a:lnTo>
                    <a:pt x="8518" y="750"/>
                  </a:lnTo>
                  <a:lnTo>
                    <a:pt x="8521" y="753"/>
                  </a:lnTo>
                  <a:lnTo>
                    <a:pt x="8521" y="775"/>
                  </a:lnTo>
                  <a:lnTo>
                    <a:pt x="8422" y="775"/>
                  </a:lnTo>
                  <a:lnTo>
                    <a:pt x="8327" y="778"/>
                  </a:lnTo>
                  <a:close/>
                  <a:moveTo>
                    <a:pt x="8521" y="540"/>
                  </a:moveTo>
                  <a:lnTo>
                    <a:pt x="8737" y="540"/>
                  </a:lnTo>
                  <a:lnTo>
                    <a:pt x="8629" y="282"/>
                  </a:lnTo>
                  <a:lnTo>
                    <a:pt x="8521" y="540"/>
                  </a:lnTo>
                  <a:close/>
                  <a:moveTo>
                    <a:pt x="8540" y="96"/>
                  </a:moveTo>
                  <a:lnTo>
                    <a:pt x="8531" y="94"/>
                  </a:lnTo>
                  <a:lnTo>
                    <a:pt x="8521" y="92"/>
                  </a:lnTo>
                  <a:lnTo>
                    <a:pt x="8514" y="87"/>
                  </a:lnTo>
                  <a:lnTo>
                    <a:pt x="8506" y="81"/>
                  </a:lnTo>
                  <a:lnTo>
                    <a:pt x="8500" y="74"/>
                  </a:lnTo>
                  <a:lnTo>
                    <a:pt x="8496" y="67"/>
                  </a:lnTo>
                  <a:lnTo>
                    <a:pt x="8492" y="48"/>
                  </a:lnTo>
                  <a:lnTo>
                    <a:pt x="8492" y="38"/>
                  </a:lnTo>
                  <a:lnTo>
                    <a:pt x="8496" y="30"/>
                  </a:lnTo>
                  <a:lnTo>
                    <a:pt x="8500" y="21"/>
                  </a:lnTo>
                  <a:lnTo>
                    <a:pt x="8506" y="14"/>
                  </a:lnTo>
                  <a:lnTo>
                    <a:pt x="8514" y="8"/>
                  </a:lnTo>
                  <a:lnTo>
                    <a:pt x="8521" y="3"/>
                  </a:lnTo>
                  <a:lnTo>
                    <a:pt x="8540" y="0"/>
                  </a:lnTo>
                  <a:lnTo>
                    <a:pt x="8550" y="1"/>
                  </a:lnTo>
                  <a:lnTo>
                    <a:pt x="8558" y="3"/>
                  </a:lnTo>
                  <a:lnTo>
                    <a:pt x="8567" y="8"/>
                  </a:lnTo>
                  <a:lnTo>
                    <a:pt x="8574" y="14"/>
                  </a:lnTo>
                  <a:lnTo>
                    <a:pt x="8580" y="21"/>
                  </a:lnTo>
                  <a:lnTo>
                    <a:pt x="8585" y="30"/>
                  </a:lnTo>
                  <a:lnTo>
                    <a:pt x="8588" y="48"/>
                  </a:lnTo>
                  <a:lnTo>
                    <a:pt x="8587" y="57"/>
                  </a:lnTo>
                  <a:lnTo>
                    <a:pt x="8585" y="67"/>
                  </a:lnTo>
                  <a:lnTo>
                    <a:pt x="8580" y="74"/>
                  </a:lnTo>
                  <a:lnTo>
                    <a:pt x="8574" y="81"/>
                  </a:lnTo>
                  <a:lnTo>
                    <a:pt x="8567" y="87"/>
                  </a:lnTo>
                  <a:lnTo>
                    <a:pt x="8558" y="92"/>
                  </a:lnTo>
                  <a:lnTo>
                    <a:pt x="8540" y="96"/>
                  </a:lnTo>
                  <a:close/>
                  <a:moveTo>
                    <a:pt x="8750" y="96"/>
                  </a:moveTo>
                  <a:lnTo>
                    <a:pt x="8741" y="94"/>
                  </a:lnTo>
                  <a:lnTo>
                    <a:pt x="8731" y="92"/>
                  </a:lnTo>
                  <a:lnTo>
                    <a:pt x="8724" y="87"/>
                  </a:lnTo>
                  <a:lnTo>
                    <a:pt x="8716" y="81"/>
                  </a:lnTo>
                  <a:lnTo>
                    <a:pt x="8710" y="74"/>
                  </a:lnTo>
                  <a:lnTo>
                    <a:pt x="8706" y="67"/>
                  </a:lnTo>
                  <a:lnTo>
                    <a:pt x="8702" y="48"/>
                  </a:lnTo>
                  <a:lnTo>
                    <a:pt x="8702" y="38"/>
                  </a:lnTo>
                  <a:lnTo>
                    <a:pt x="8706" y="30"/>
                  </a:lnTo>
                  <a:lnTo>
                    <a:pt x="8710" y="21"/>
                  </a:lnTo>
                  <a:lnTo>
                    <a:pt x="8716" y="14"/>
                  </a:lnTo>
                  <a:lnTo>
                    <a:pt x="8724" y="8"/>
                  </a:lnTo>
                  <a:lnTo>
                    <a:pt x="8731" y="3"/>
                  </a:lnTo>
                  <a:lnTo>
                    <a:pt x="8750" y="0"/>
                  </a:lnTo>
                  <a:lnTo>
                    <a:pt x="8760" y="1"/>
                  </a:lnTo>
                  <a:lnTo>
                    <a:pt x="8768" y="3"/>
                  </a:lnTo>
                  <a:lnTo>
                    <a:pt x="8777" y="8"/>
                  </a:lnTo>
                  <a:lnTo>
                    <a:pt x="8784" y="14"/>
                  </a:lnTo>
                  <a:lnTo>
                    <a:pt x="8790" y="21"/>
                  </a:lnTo>
                  <a:lnTo>
                    <a:pt x="8795" y="30"/>
                  </a:lnTo>
                  <a:lnTo>
                    <a:pt x="8798" y="48"/>
                  </a:lnTo>
                  <a:lnTo>
                    <a:pt x="8797" y="57"/>
                  </a:lnTo>
                  <a:lnTo>
                    <a:pt x="8795" y="67"/>
                  </a:lnTo>
                  <a:lnTo>
                    <a:pt x="8790" y="74"/>
                  </a:lnTo>
                  <a:lnTo>
                    <a:pt x="8784" y="81"/>
                  </a:lnTo>
                  <a:lnTo>
                    <a:pt x="8777" y="87"/>
                  </a:lnTo>
                  <a:lnTo>
                    <a:pt x="8768" y="92"/>
                  </a:lnTo>
                  <a:lnTo>
                    <a:pt x="8750" y="96"/>
                  </a:lnTo>
                  <a:close/>
                  <a:moveTo>
                    <a:pt x="9020" y="628"/>
                  </a:moveTo>
                  <a:lnTo>
                    <a:pt x="9044" y="625"/>
                  </a:lnTo>
                  <a:lnTo>
                    <a:pt x="9050" y="672"/>
                  </a:lnTo>
                  <a:lnTo>
                    <a:pt x="9054" y="694"/>
                  </a:lnTo>
                  <a:lnTo>
                    <a:pt x="9061" y="708"/>
                  </a:lnTo>
                  <a:lnTo>
                    <a:pt x="9077" y="721"/>
                  </a:lnTo>
                  <a:lnTo>
                    <a:pt x="9088" y="727"/>
                  </a:lnTo>
                  <a:lnTo>
                    <a:pt x="9100" y="733"/>
                  </a:lnTo>
                  <a:lnTo>
                    <a:pt x="9128" y="742"/>
                  </a:lnTo>
                  <a:lnTo>
                    <a:pt x="9161" y="748"/>
                  </a:lnTo>
                  <a:lnTo>
                    <a:pt x="9193" y="751"/>
                  </a:lnTo>
                  <a:lnTo>
                    <a:pt x="9216" y="750"/>
                  </a:lnTo>
                  <a:lnTo>
                    <a:pt x="9236" y="747"/>
                  </a:lnTo>
                  <a:lnTo>
                    <a:pt x="9256" y="741"/>
                  </a:lnTo>
                  <a:lnTo>
                    <a:pt x="9275" y="734"/>
                  </a:lnTo>
                  <a:lnTo>
                    <a:pt x="9292" y="726"/>
                  </a:lnTo>
                  <a:lnTo>
                    <a:pt x="9307" y="714"/>
                  </a:lnTo>
                  <a:lnTo>
                    <a:pt x="9319" y="700"/>
                  </a:lnTo>
                  <a:lnTo>
                    <a:pt x="9331" y="686"/>
                  </a:lnTo>
                  <a:lnTo>
                    <a:pt x="9340" y="669"/>
                  </a:lnTo>
                  <a:lnTo>
                    <a:pt x="9346" y="651"/>
                  </a:lnTo>
                  <a:lnTo>
                    <a:pt x="9349" y="633"/>
                  </a:lnTo>
                  <a:lnTo>
                    <a:pt x="9350" y="613"/>
                  </a:lnTo>
                  <a:lnTo>
                    <a:pt x="9348" y="586"/>
                  </a:lnTo>
                  <a:lnTo>
                    <a:pt x="9346" y="576"/>
                  </a:lnTo>
                  <a:lnTo>
                    <a:pt x="9341" y="565"/>
                  </a:lnTo>
                  <a:lnTo>
                    <a:pt x="9330" y="546"/>
                  </a:lnTo>
                  <a:lnTo>
                    <a:pt x="9323" y="537"/>
                  </a:lnTo>
                  <a:lnTo>
                    <a:pt x="9314" y="531"/>
                  </a:lnTo>
                  <a:lnTo>
                    <a:pt x="9296" y="520"/>
                  </a:lnTo>
                  <a:lnTo>
                    <a:pt x="9286" y="516"/>
                  </a:lnTo>
                  <a:lnTo>
                    <a:pt x="9275" y="512"/>
                  </a:lnTo>
                  <a:lnTo>
                    <a:pt x="9209" y="499"/>
                  </a:lnTo>
                  <a:lnTo>
                    <a:pt x="9142" y="487"/>
                  </a:lnTo>
                  <a:lnTo>
                    <a:pt x="9118" y="480"/>
                  </a:lnTo>
                  <a:lnTo>
                    <a:pt x="9095" y="469"/>
                  </a:lnTo>
                  <a:lnTo>
                    <a:pt x="9072" y="456"/>
                  </a:lnTo>
                  <a:lnTo>
                    <a:pt x="9054" y="440"/>
                  </a:lnTo>
                  <a:lnTo>
                    <a:pt x="9040" y="421"/>
                  </a:lnTo>
                  <a:lnTo>
                    <a:pt x="9034" y="409"/>
                  </a:lnTo>
                  <a:lnTo>
                    <a:pt x="9029" y="397"/>
                  </a:lnTo>
                  <a:lnTo>
                    <a:pt x="9022" y="370"/>
                  </a:lnTo>
                  <a:lnTo>
                    <a:pt x="9019" y="342"/>
                  </a:lnTo>
                  <a:lnTo>
                    <a:pt x="9020" y="322"/>
                  </a:lnTo>
                  <a:lnTo>
                    <a:pt x="9023" y="303"/>
                  </a:lnTo>
                  <a:lnTo>
                    <a:pt x="9028" y="285"/>
                  </a:lnTo>
                  <a:lnTo>
                    <a:pt x="9034" y="268"/>
                  </a:lnTo>
                  <a:lnTo>
                    <a:pt x="9050" y="238"/>
                  </a:lnTo>
                  <a:lnTo>
                    <a:pt x="9074" y="211"/>
                  </a:lnTo>
                  <a:lnTo>
                    <a:pt x="9104" y="188"/>
                  </a:lnTo>
                  <a:lnTo>
                    <a:pt x="9121" y="180"/>
                  </a:lnTo>
                  <a:lnTo>
                    <a:pt x="9139" y="172"/>
                  </a:lnTo>
                  <a:lnTo>
                    <a:pt x="9158" y="166"/>
                  </a:lnTo>
                  <a:lnTo>
                    <a:pt x="9179" y="163"/>
                  </a:lnTo>
                  <a:lnTo>
                    <a:pt x="9223" y="160"/>
                  </a:lnTo>
                  <a:lnTo>
                    <a:pt x="9262" y="162"/>
                  </a:lnTo>
                  <a:lnTo>
                    <a:pt x="9304" y="169"/>
                  </a:lnTo>
                  <a:lnTo>
                    <a:pt x="9346" y="181"/>
                  </a:lnTo>
                  <a:lnTo>
                    <a:pt x="9384" y="196"/>
                  </a:lnTo>
                  <a:lnTo>
                    <a:pt x="9386" y="201"/>
                  </a:lnTo>
                  <a:lnTo>
                    <a:pt x="9383" y="223"/>
                  </a:lnTo>
                  <a:lnTo>
                    <a:pt x="9379" y="249"/>
                  </a:lnTo>
                  <a:lnTo>
                    <a:pt x="9377" y="279"/>
                  </a:lnTo>
                  <a:lnTo>
                    <a:pt x="9376" y="313"/>
                  </a:lnTo>
                  <a:lnTo>
                    <a:pt x="9371" y="316"/>
                  </a:lnTo>
                  <a:lnTo>
                    <a:pt x="9349" y="316"/>
                  </a:lnTo>
                  <a:lnTo>
                    <a:pt x="9343" y="249"/>
                  </a:lnTo>
                  <a:lnTo>
                    <a:pt x="9340" y="242"/>
                  </a:lnTo>
                  <a:lnTo>
                    <a:pt x="9332" y="234"/>
                  </a:lnTo>
                  <a:lnTo>
                    <a:pt x="9320" y="225"/>
                  </a:lnTo>
                  <a:lnTo>
                    <a:pt x="9305" y="216"/>
                  </a:lnTo>
                  <a:lnTo>
                    <a:pt x="9286" y="207"/>
                  </a:lnTo>
                  <a:lnTo>
                    <a:pt x="9265" y="201"/>
                  </a:lnTo>
                  <a:lnTo>
                    <a:pt x="9245" y="198"/>
                  </a:lnTo>
                  <a:lnTo>
                    <a:pt x="9223" y="196"/>
                  </a:lnTo>
                  <a:lnTo>
                    <a:pt x="9188" y="200"/>
                  </a:lnTo>
                  <a:lnTo>
                    <a:pt x="9156" y="211"/>
                  </a:lnTo>
                  <a:lnTo>
                    <a:pt x="9142" y="219"/>
                  </a:lnTo>
                  <a:lnTo>
                    <a:pt x="9128" y="230"/>
                  </a:lnTo>
                  <a:lnTo>
                    <a:pt x="9118" y="242"/>
                  </a:lnTo>
                  <a:lnTo>
                    <a:pt x="9108" y="256"/>
                  </a:lnTo>
                  <a:lnTo>
                    <a:pt x="9101" y="272"/>
                  </a:lnTo>
                  <a:lnTo>
                    <a:pt x="9096" y="288"/>
                  </a:lnTo>
                  <a:lnTo>
                    <a:pt x="9092" y="320"/>
                  </a:lnTo>
                  <a:lnTo>
                    <a:pt x="9095" y="344"/>
                  </a:lnTo>
                  <a:lnTo>
                    <a:pt x="9097" y="355"/>
                  </a:lnTo>
                  <a:lnTo>
                    <a:pt x="9102" y="364"/>
                  </a:lnTo>
                  <a:lnTo>
                    <a:pt x="9113" y="382"/>
                  </a:lnTo>
                  <a:lnTo>
                    <a:pt x="9120" y="390"/>
                  </a:lnTo>
                  <a:lnTo>
                    <a:pt x="9127" y="396"/>
                  </a:lnTo>
                  <a:lnTo>
                    <a:pt x="9144" y="405"/>
                  </a:lnTo>
                  <a:lnTo>
                    <a:pt x="9163" y="412"/>
                  </a:lnTo>
                  <a:lnTo>
                    <a:pt x="9193" y="418"/>
                  </a:lnTo>
                  <a:lnTo>
                    <a:pt x="9239" y="426"/>
                  </a:lnTo>
                  <a:lnTo>
                    <a:pt x="9275" y="432"/>
                  </a:lnTo>
                  <a:lnTo>
                    <a:pt x="9305" y="438"/>
                  </a:lnTo>
                  <a:lnTo>
                    <a:pt x="9329" y="445"/>
                  </a:lnTo>
                  <a:lnTo>
                    <a:pt x="9349" y="452"/>
                  </a:lnTo>
                  <a:lnTo>
                    <a:pt x="9365" y="460"/>
                  </a:lnTo>
                  <a:lnTo>
                    <a:pt x="9379" y="471"/>
                  </a:lnTo>
                  <a:lnTo>
                    <a:pt x="9392" y="484"/>
                  </a:lnTo>
                  <a:lnTo>
                    <a:pt x="9404" y="500"/>
                  </a:lnTo>
                  <a:lnTo>
                    <a:pt x="9413" y="517"/>
                  </a:lnTo>
                  <a:lnTo>
                    <a:pt x="9419" y="536"/>
                  </a:lnTo>
                  <a:lnTo>
                    <a:pt x="9424" y="556"/>
                  </a:lnTo>
                  <a:lnTo>
                    <a:pt x="9425" y="579"/>
                  </a:lnTo>
                  <a:lnTo>
                    <a:pt x="9424" y="601"/>
                  </a:lnTo>
                  <a:lnTo>
                    <a:pt x="9420" y="622"/>
                  </a:lnTo>
                  <a:lnTo>
                    <a:pt x="9414" y="643"/>
                  </a:lnTo>
                  <a:lnTo>
                    <a:pt x="9406" y="662"/>
                  </a:lnTo>
                  <a:lnTo>
                    <a:pt x="9396" y="680"/>
                  </a:lnTo>
                  <a:lnTo>
                    <a:pt x="9383" y="698"/>
                  </a:lnTo>
                  <a:lnTo>
                    <a:pt x="9350" y="730"/>
                  </a:lnTo>
                  <a:lnTo>
                    <a:pt x="9331" y="745"/>
                  </a:lnTo>
                  <a:lnTo>
                    <a:pt x="9312" y="757"/>
                  </a:lnTo>
                  <a:lnTo>
                    <a:pt x="9290" y="766"/>
                  </a:lnTo>
                  <a:lnTo>
                    <a:pt x="9269" y="776"/>
                  </a:lnTo>
                  <a:lnTo>
                    <a:pt x="9246" y="782"/>
                  </a:lnTo>
                  <a:lnTo>
                    <a:pt x="9222" y="787"/>
                  </a:lnTo>
                  <a:lnTo>
                    <a:pt x="9172" y="790"/>
                  </a:lnTo>
                  <a:lnTo>
                    <a:pt x="9128" y="788"/>
                  </a:lnTo>
                  <a:lnTo>
                    <a:pt x="9089" y="783"/>
                  </a:lnTo>
                  <a:lnTo>
                    <a:pt x="9052" y="772"/>
                  </a:lnTo>
                  <a:lnTo>
                    <a:pt x="9017" y="759"/>
                  </a:lnTo>
                  <a:lnTo>
                    <a:pt x="9014" y="753"/>
                  </a:lnTo>
                  <a:lnTo>
                    <a:pt x="9018" y="709"/>
                  </a:lnTo>
                  <a:lnTo>
                    <a:pt x="9020" y="628"/>
                  </a:lnTo>
                  <a:close/>
                  <a:moveTo>
                    <a:pt x="9632" y="466"/>
                  </a:moveTo>
                  <a:lnTo>
                    <a:pt x="9787" y="322"/>
                  </a:lnTo>
                  <a:lnTo>
                    <a:pt x="9866" y="243"/>
                  </a:lnTo>
                  <a:lnTo>
                    <a:pt x="9902" y="204"/>
                  </a:lnTo>
                  <a:lnTo>
                    <a:pt x="9902" y="176"/>
                  </a:lnTo>
                  <a:lnTo>
                    <a:pt x="9907" y="172"/>
                  </a:lnTo>
                  <a:lnTo>
                    <a:pt x="9978" y="175"/>
                  </a:lnTo>
                  <a:lnTo>
                    <a:pt x="10045" y="174"/>
                  </a:lnTo>
                  <a:lnTo>
                    <a:pt x="10049" y="177"/>
                  </a:lnTo>
                  <a:lnTo>
                    <a:pt x="10049" y="196"/>
                  </a:lnTo>
                  <a:lnTo>
                    <a:pt x="10013" y="201"/>
                  </a:lnTo>
                  <a:lnTo>
                    <a:pt x="9991" y="205"/>
                  </a:lnTo>
                  <a:lnTo>
                    <a:pt x="9974" y="214"/>
                  </a:lnTo>
                  <a:lnTo>
                    <a:pt x="9949" y="232"/>
                  </a:lnTo>
                  <a:lnTo>
                    <a:pt x="9886" y="288"/>
                  </a:lnTo>
                  <a:lnTo>
                    <a:pt x="9713" y="446"/>
                  </a:lnTo>
                  <a:lnTo>
                    <a:pt x="9970" y="684"/>
                  </a:lnTo>
                  <a:lnTo>
                    <a:pt x="10018" y="728"/>
                  </a:lnTo>
                  <a:lnTo>
                    <a:pt x="10031" y="740"/>
                  </a:lnTo>
                  <a:lnTo>
                    <a:pt x="10038" y="746"/>
                  </a:lnTo>
                  <a:lnTo>
                    <a:pt x="10043" y="748"/>
                  </a:lnTo>
                  <a:lnTo>
                    <a:pt x="10050" y="750"/>
                  </a:lnTo>
                  <a:lnTo>
                    <a:pt x="10069" y="752"/>
                  </a:lnTo>
                  <a:lnTo>
                    <a:pt x="10073" y="774"/>
                  </a:lnTo>
                  <a:lnTo>
                    <a:pt x="10044" y="775"/>
                  </a:lnTo>
                  <a:lnTo>
                    <a:pt x="10019" y="775"/>
                  </a:lnTo>
                  <a:lnTo>
                    <a:pt x="9949" y="776"/>
                  </a:lnTo>
                  <a:lnTo>
                    <a:pt x="9881" y="711"/>
                  </a:lnTo>
                  <a:lnTo>
                    <a:pt x="9632" y="483"/>
                  </a:lnTo>
                  <a:lnTo>
                    <a:pt x="9632" y="574"/>
                  </a:lnTo>
                  <a:lnTo>
                    <a:pt x="9634" y="657"/>
                  </a:lnTo>
                  <a:lnTo>
                    <a:pt x="9635" y="697"/>
                  </a:lnTo>
                  <a:lnTo>
                    <a:pt x="9636" y="720"/>
                  </a:lnTo>
                  <a:lnTo>
                    <a:pt x="9638" y="732"/>
                  </a:lnTo>
                  <a:lnTo>
                    <a:pt x="9642" y="738"/>
                  </a:lnTo>
                  <a:lnTo>
                    <a:pt x="9648" y="742"/>
                  </a:lnTo>
                  <a:lnTo>
                    <a:pt x="9658" y="746"/>
                  </a:lnTo>
                  <a:lnTo>
                    <a:pt x="9678" y="748"/>
                  </a:lnTo>
                  <a:lnTo>
                    <a:pt x="9714" y="751"/>
                  </a:lnTo>
                  <a:lnTo>
                    <a:pt x="9718" y="775"/>
                  </a:lnTo>
                  <a:lnTo>
                    <a:pt x="9640" y="776"/>
                  </a:lnTo>
                  <a:lnTo>
                    <a:pt x="9592" y="775"/>
                  </a:lnTo>
                  <a:lnTo>
                    <a:pt x="9470" y="778"/>
                  </a:lnTo>
                  <a:lnTo>
                    <a:pt x="9467" y="753"/>
                  </a:lnTo>
                  <a:lnTo>
                    <a:pt x="9503" y="750"/>
                  </a:lnTo>
                  <a:lnTo>
                    <a:pt x="9523" y="747"/>
                  </a:lnTo>
                  <a:lnTo>
                    <a:pt x="9534" y="744"/>
                  </a:lnTo>
                  <a:lnTo>
                    <a:pt x="9541" y="740"/>
                  </a:lnTo>
                  <a:lnTo>
                    <a:pt x="9545" y="734"/>
                  </a:lnTo>
                  <a:lnTo>
                    <a:pt x="9548" y="723"/>
                  </a:lnTo>
                  <a:lnTo>
                    <a:pt x="9550" y="702"/>
                  </a:lnTo>
                  <a:lnTo>
                    <a:pt x="9551" y="664"/>
                  </a:lnTo>
                  <a:lnTo>
                    <a:pt x="9552" y="574"/>
                  </a:lnTo>
                  <a:lnTo>
                    <a:pt x="9552" y="376"/>
                  </a:lnTo>
                  <a:lnTo>
                    <a:pt x="9551" y="294"/>
                  </a:lnTo>
                  <a:lnTo>
                    <a:pt x="9550" y="254"/>
                  </a:lnTo>
                  <a:lnTo>
                    <a:pt x="9548" y="231"/>
                  </a:lnTo>
                  <a:lnTo>
                    <a:pt x="9546" y="219"/>
                  </a:lnTo>
                  <a:lnTo>
                    <a:pt x="9542" y="212"/>
                  </a:lnTo>
                  <a:lnTo>
                    <a:pt x="9536" y="208"/>
                  </a:lnTo>
                  <a:lnTo>
                    <a:pt x="9527" y="205"/>
                  </a:lnTo>
                  <a:lnTo>
                    <a:pt x="9506" y="202"/>
                  </a:lnTo>
                  <a:lnTo>
                    <a:pt x="9470" y="200"/>
                  </a:lnTo>
                  <a:lnTo>
                    <a:pt x="9467" y="176"/>
                  </a:lnTo>
                  <a:lnTo>
                    <a:pt x="9523" y="175"/>
                  </a:lnTo>
                  <a:lnTo>
                    <a:pt x="9592" y="176"/>
                  </a:lnTo>
                  <a:lnTo>
                    <a:pt x="9714" y="172"/>
                  </a:lnTo>
                  <a:lnTo>
                    <a:pt x="9718" y="196"/>
                  </a:lnTo>
                  <a:lnTo>
                    <a:pt x="9668" y="202"/>
                  </a:lnTo>
                  <a:lnTo>
                    <a:pt x="9655" y="205"/>
                  </a:lnTo>
                  <a:lnTo>
                    <a:pt x="9646" y="208"/>
                  </a:lnTo>
                  <a:lnTo>
                    <a:pt x="9642" y="212"/>
                  </a:lnTo>
                  <a:lnTo>
                    <a:pt x="9640" y="217"/>
                  </a:lnTo>
                  <a:lnTo>
                    <a:pt x="9636" y="231"/>
                  </a:lnTo>
                  <a:lnTo>
                    <a:pt x="9634" y="279"/>
                  </a:lnTo>
                  <a:lnTo>
                    <a:pt x="9632" y="376"/>
                  </a:lnTo>
                  <a:lnTo>
                    <a:pt x="9632" y="466"/>
                  </a:lnTo>
                  <a:close/>
                  <a:moveTo>
                    <a:pt x="10085" y="213"/>
                  </a:moveTo>
                  <a:lnTo>
                    <a:pt x="10081" y="208"/>
                  </a:lnTo>
                  <a:lnTo>
                    <a:pt x="10081" y="190"/>
                  </a:lnTo>
                  <a:lnTo>
                    <a:pt x="10085" y="187"/>
                  </a:lnTo>
                  <a:lnTo>
                    <a:pt x="10206" y="168"/>
                  </a:lnTo>
                  <a:lnTo>
                    <a:pt x="10218" y="177"/>
                  </a:lnTo>
                  <a:lnTo>
                    <a:pt x="10231" y="189"/>
                  </a:lnTo>
                  <a:lnTo>
                    <a:pt x="10246" y="210"/>
                  </a:lnTo>
                  <a:lnTo>
                    <a:pt x="10266" y="241"/>
                  </a:lnTo>
                  <a:lnTo>
                    <a:pt x="10326" y="344"/>
                  </a:lnTo>
                  <a:lnTo>
                    <a:pt x="10397" y="478"/>
                  </a:lnTo>
                  <a:lnTo>
                    <a:pt x="10440" y="409"/>
                  </a:lnTo>
                  <a:lnTo>
                    <a:pt x="10489" y="327"/>
                  </a:lnTo>
                  <a:lnTo>
                    <a:pt x="10579" y="172"/>
                  </a:lnTo>
                  <a:lnTo>
                    <a:pt x="10612" y="175"/>
                  </a:lnTo>
                  <a:lnTo>
                    <a:pt x="10642" y="172"/>
                  </a:lnTo>
                  <a:lnTo>
                    <a:pt x="10645" y="184"/>
                  </a:lnTo>
                  <a:lnTo>
                    <a:pt x="10618" y="217"/>
                  </a:lnTo>
                  <a:lnTo>
                    <a:pt x="10579" y="270"/>
                  </a:lnTo>
                  <a:lnTo>
                    <a:pt x="10512" y="366"/>
                  </a:lnTo>
                  <a:lnTo>
                    <a:pt x="10458" y="453"/>
                  </a:lnTo>
                  <a:lnTo>
                    <a:pt x="10433" y="495"/>
                  </a:lnTo>
                  <a:lnTo>
                    <a:pt x="10423" y="516"/>
                  </a:lnTo>
                  <a:lnTo>
                    <a:pt x="10421" y="528"/>
                  </a:lnTo>
                  <a:lnTo>
                    <a:pt x="10420" y="541"/>
                  </a:lnTo>
                  <a:lnTo>
                    <a:pt x="10420" y="604"/>
                  </a:lnTo>
                  <a:lnTo>
                    <a:pt x="10421" y="668"/>
                  </a:lnTo>
                  <a:lnTo>
                    <a:pt x="10423" y="720"/>
                  </a:lnTo>
                  <a:lnTo>
                    <a:pt x="10426" y="732"/>
                  </a:lnTo>
                  <a:lnTo>
                    <a:pt x="10429" y="739"/>
                  </a:lnTo>
                  <a:lnTo>
                    <a:pt x="10435" y="742"/>
                  </a:lnTo>
                  <a:lnTo>
                    <a:pt x="10445" y="746"/>
                  </a:lnTo>
                  <a:lnTo>
                    <a:pt x="10465" y="748"/>
                  </a:lnTo>
                  <a:lnTo>
                    <a:pt x="10501" y="751"/>
                  </a:lnTo>
                  <a:lnTo>
                    <a:pt x="10505" y="775"/>
                  </a:lnTo>
                  <a:lnTo>
                    <a:pt x="10427" y="776"/>
                  </a:lnTo>
                  <a:lnTo>
                    <a:pt x="10379" y="775"/>
                  </a:lnTo>
                  <a:lnTo>
                    <a:pt x="10258" y="778"/>
                  </a:lnTo>
                  <a:lnTo>
                    <a:pt x="10254" y="753"/>
                  </a:lnTo>
                  <a:lnTo>
                    <a:pt x="10290" y="750"/>
                  </a:lnTo>
                  <a:lnTo>
                    <a:pt x="10310" y="747"/>
                  </a:lnTo>
                  <a:lnTo>
                    <a:pt x="10321" y="744"/>
                  </a:lnTo>
                  <a:lnTo>
                    <a:pt x="10328" y="740"/>
                  </a:lnTo>
                  <a:lnTo>
                    <a:pt x="10332" y="734"/>
                  </a:lnTo>
                  <a:lnTo>
                    <a:pt x="10334" y="724"/>
                  </a:lnTo>
                  <a:lnTo>
                    <a:pt x="10338" y="676"/>
                  </a:lnTo>
                  <a:lnTo>
                    <a:pt x="10339" y="603"/>
                  </a:lnTo>
                  <a:lnTo>
                    <a:pt x="10339" y="523"/>
                  </a:lnTo>
                  <a:lnTo>
                    <a:pt x="10319" y="483"/>
                  </a:lnTo>
                  <a:lnTo>
                    <a:pt x="10276" y="412"/>
                  </a:lnTo>
                  <a:lnTo>
                    <a:pt x="10238" y="351"/>
                  </a:lnTo>
                  <a:lnTo>
                    <a:pt x="10194" y="284"/>
                  </a:lnTo>
                  <a:lnTo>
                    <a:pt x="10170" y="252"/>
                  </a:lnTo>
                  <a:lnTo>
                    <a:pt x="10152" y="231"/>
                  </a:lnTo>
                  <a:lnTo>
                    <a:pt x="10139" y="220"/>
                  </a:lnTo>
                  <a:lnTo>
                    <a:pt x="10129" y="214"/>
                  </a:lnTo>
                  <a:lnTo>
                    <a:pt x="10114" y="213"/>
                  </a:lnTo>
                  <a:lnTo>
                    <a:pt x="10085" y="213"/>
                  </a:lnTo>
                  <a:close/>
                  <a:moveTo>
                    <a:pt x="10676" y="176"/>
                  </a:moveTo>
                  <a:lnTo>
                    <a:pt x="10802" y="176"/>
                  </a:lnTo>
                  <a:lnTo>
                    <a:pt x="10925" y="172"/>
                  </a:lnTo>
                  <a:lnTo>
                    <a:pt x="10927" y="196"/>
                  </a:lnTo>
                  <a:lnTo>
                    <a:pt x="10879" y="202"/>
                  </a:lnTo>
                  <a:lnTo>
                    <a:pt x="10865" y="205"/>
                  </a:lnTo>
                  <a:lnTo>
                    <a:pt x="10855" y="208"/>
                  </a:lnTo>
                  <a:lnTo>
                    <a:pt x="10853" y="212"/>
                  </a:lnTo>
                  <a:lnTo>
                    <a:pt x="10849" y="217"/>
                  </a:lnTo>
                  <a:lnTo>
                    <a:pt x="10846" y="231"/>
                  </a:lnTo>
                  <a:lnTo>
                    <a:pt x="10843" y="279"/>
                  </a:lnTo>
                  <a:lnTo>
                    <a:pt x="10843" y="376"/>
                  </a:lnTo>
                  <a:lnTo>
                    <a:pt x="10843" y="565"/>
                  </a:lnTo>
                  <a:lnTo>
                    <a:pt x="10843" y="664"/>
                  </a:lnTo>
                  <a:lnTo>
                    <a:pt x="10846" y="738"/>
                  </a:lnTo>
                  <a:lnTo>
                    <a:pt x="10933" y="738"/>
                  </a:lnTo>
                  <a:lnTo>
                    <a:pt x="11017" y="738"/>
                  </a:lnTo>
                  <a:lnTo>
                    <a:pt x="11063" y="735"/>
                  </a:lnTo>
                  <a:lnTo>
                    <a:pt x="11088" y="730"/>
                  </a:lnTo>
                  <a:lnTo>
                    <a:pt x="11112" y="723"/>
                  </a:lnTo>
                  <a:lnTo>
                    <a:pt x="11118" y="705"/>
                  </a:lnTo>
                  <a:lnTo>
                    <a:pt x="11125" y="674"/>
                  </a:lnTo>
                  <a:lnTo>
                    <a:pt x="11135" y="630"/>
                  </a:lnTo>
                  <a:lnTo>
                    <a:pt x="11138" y="626"/>
                  </a:lnTo>
                  <a:lnTo>
                    <a:pt x="11160" y="626"/>
                  </a:lnTo>
                  <a:lnTo>
                    <a:pt x="11159" y="654"/>
                  </a:lnTo>
                  <a:lnTo>
                    <a:pt x="11155" y="696"/>
                  </a:lnTo>
                  <a:lnTo>
                    <a:pt x="11152" y="775"/>
                  </a:lnTo>
                  <a:lnTo>
                    <a:pt x="10936" y="776"/>
                  </a:lnTo>
                  <a:lnTo>
                    <a:pt x="10811" y="775"/>
                  </a:lnTo>
                  <a:lnTo>
                    <a:pt x="10724" y="778"/>
                  </a:lnTo>
                  <a:lnTo>
                    <a:pt x="10721" y="760"/>
                  </a:lnTo>
                  <a:lnTo>
                    <a:pt x="10724" y="757"/>
                  </a:lnTo>
                  <a:lnTo>
                    <a:pt x="10745" y="746"/>
                  </a:lnTo>
                  <a:lnTo>
                    <a:pt x="10753" y="740"/>
                  </a:lnTo>
                  <a:lnTo>
                    <a:pt x="10756" y="724"/>
                  </a:lnTo>
                  <a:lnTo>
                    <a:pt x="10759" y="685"/>
                  </a:lnTo>
                  <a:lnTo>
                    <a:pt x="10760" y="627"/>
                  </a:lnTo>
                  <a:lnTo>
                    <a:pt x="10762" y="560"/>
                  </a:lnTo>
                  <a:lnTo>
                    <a:pt x="10762" y="376"/>
                  </a:lnTo>
                  <a:lnTo>
                    <a:pt x="10760" y="294"/>
                  </a:lnTo>
                  <a:lnTo>
                    <a:pt x="10760" y="254"/>
                  </a:lnTo>
                  <a:lnTo>
                    <a:pt x="10758" y="231"/>
                  </a:lnTo>
                  <a:lnTo>
                    <a:pt x="10756" y="219"/>
                  </a:lnTo>
                  <a:lnTo>
                    <a:pt x="10752" y="212"/>
                  </a:lnTo>
                  <a:lnTo>
                    <a:pt x="10746" y="208"/>
                  </a:lnTo>
                  <a:lnTo>
                    <a:pt x="10736" y="205"/>
                  </a:lnTo>
                  <a:lnTo>
                    <a:pt x="10717" y="202"/>
                  </a:lnTo>
                  <a:lnTo>
                    <a:pt x="10680" y="200"/>
                  </a:lnTo>
                  <a:lnTo>
                    <a:pt x="10676" y="17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grpSp>
        <p:nvGrpSpPr>
          <p:cNvPr id="12" name="Group 11">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13" name="Rectangle 12"/>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4" name="Rectangle 13"/>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5" name="Rectangle 14"/>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6" name="Rectangle 15"/>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17" name="Freeform 16">
            <a:hlinkClick r:id="rId2" tooltip="Twitter"/>
            <a:extLst>
              <a:ext uri="{C183D7F6-B498-43B3-948B-1728B52AA6E4}">
                <adec:decorative xmlns:adec="http://schemas.microsoft.com/office/drawing/2017/decorative" val="1"/>
              </a:ext>
            </a:extLst>
          </p:cNvPr>
          <p:cNvSpPr>
            <a:spLocks noChangeAspect="1" noEditPoints="1"/>
          </p:cNvSpPr>
          <p:nvPr userDrawn="1"/>
        </p:nvSpPr>
        <p:spPr bwMode="auto">
          <a:xfrm>
            <a:off x="6312024" y="5013176"/>
            <a:ext cx="288000" cy="288000"/>
          </a:xfrm>
          <a:custGeom>
            <a:avLst/>
            <a:gdLst>
              <a:gd name="T0" fmla="*/ 1215 w 2806"/>
              <a:gd name="T1" fmla="*/ 2154 h 2806"/>
              <a:gd name="T2" fmla="*/ 1391 w 2806"/>
              <a:gd name="T3" fmla="*/ 2115 h 2806"/>
              <a:gd name="T4" fmla="*/ 1549 w 2806"/>
              <a:gd name="T5" fmla="*/ 2052 h 2806"/>
              <a:gd name="T6" fmla="*/ 1690 w 2806"/>
              <a:gd name="T7" fmla="*/ 1968 h 2806"/>
              <a:gd name="T8" fmla="*/ 1813 w 2806"/>
              <a:gd name="T9" fmla="*/ 1866 h 2806"/>
              <a:gd name="T10" fmla="*/ 1917 w 2806"/>
              <a:gd name="T11" fmla="*/ 1747 h 2806"/>
              <a:gd name="T12" fmla="*/ 2002 w 2806"/>
              <a:gd name="T13" fmla="*/ 1618 h 2806"/>
              <a:gd name="T14" fmla="*/ 2069 w 2806"/>
              <a:gd name="T15" fmla="*/ 1479 h 2806"/>
              <a:gd name="T16" fmla="*/ 2115 w 2806"/>
              <a:gd name="T17" fmla="*/ 1336 h 2806"/>
              <a:gd name="T18" fmla="*/ 2144 w 2806"/>
              <a:gd name="T19" fmla="*/ 1166 h 2806"/>
              <a:gd name="T20" fmla="*/ 2148 w 2806"/>
              <a:gd name="T21" fmla="*/ 1022 h 2806"/>
              <a:gd name="T22" fmla="*/ 2264 w 2806"/>
              <a:gd name="T23" fmla="*/ 918 h 2806"/>
              <a:gd name="T24" fmla="*/ 2340 w 2806"/>
              <a:gd name="T25" fmla="*/ 822 h 2806"/>
              <a:gd name="T26" fmla="*/ 2176 w 2806"/>
              <a:gd name="T27" fmla="*/ 873 h 2806"/>
              <a:gd name="T28" fmla="*/ 2175 w 2806"/>
              <a:gd name="T29" fmla="*/ 842 h 2806"/>
              <a:gd name="T30" fmla="*/ 2242 w 2806"/>
              <a:gd name="T31" fmla="*/ 764 h 2806"/>
              <a:gd name="T32" fmla="*/ 2288 w 2806"/>
              <a:gd name="T33" fmla="*/ 670 h 2806"/>
              <a:gd name="T34" fmla="*/ 2139 w 2806"/>
              <a:gd name="T35" fmla="*/ 738 h 2806"/>
              <a:gd name="T36" fmla="*/ 2016 w 2806"/>
              <a:gd name="T37" fmla="*/ 737 h 2806"/>
              <a:gd name="T38" fmla="*/ 1919 w 2806"/>
              <a:gd name="T39" fmla="*/ 674 h 2806"/>
              <a:gd name="T40" fmla="*/ 1804 w 2806"/>
              <a:gd name="T41" fmla="*/ 644 h 2806"/>
              <a:gd name="T42" fmla="*/ 1685 w 2806"/>
              <a:gd name="T43" fmla="*/ 649 h 2806"/>
              <a:gd name="T44" fmla="*/ 1580 w 2806"/>
              <a:gd name="T45" fmla="*/ 689 h 2806"/>
              <a:gd name="T46" fmla="*/ 1491 w 2806"/>
              <a:gd name="T47" fmla="*/ 754 h 2806"/>
              <a:gd name="T48" fmla="*/ 1425 w 2806"/>
              <a:gd name="T49" fmla="*/ 844 h 2806"/>
              <a:gd name="T50" fmla="*/ 1391 w 2806"/>
              <a:gd name="T51" fmla="*/ 930 h 2806"/>
              <a:gd name="T52" fmla="*/ 1380 w 2806"/>
              <a:gd name="T53" fmla="*/ 1049 h 2806"/>
              <a:gd name="T54" fmla="*/ 1329 w 2806"/>
              <a:gd name="T55" fmla="*/ 1110 h 2806"/>
              <a:gd name="T56" fmla="*/ 1157 w 2806"/>
              <a:gd name="T57" fmla="*/ 1077 h 2806"/>
              <a:gd name="T58" fmla="*/ 995 w 2806"/>
              <a:gd name="T59" fmla="*/ 1019 h 2806"/>
              <a:gd name="T60" fmla="*/ 846 w 2806"/>
              <a:gd name="T61" fmla="*/ 938 h 2806"/>
              <a:gd name="T62" fmla="*/ 713 w 2806"/>
              <a:gd name="T63" fmla="*/ 835 h 2806"/>
              <a:gd name="T64" fmla="*/ 596 w 2806"/>
              <a:gd name="T65" fmla="*/ 712 h 2806"/>
              <a:gd name="T66" fmla="*/ 558 w 2806"/>
              <a:gd name="T67" fmla="*/ 804 h 2806"/>
              <a:gd name="T68" fmla="*/ 544 w 2806"/>
              <a:gd name="T69" fmla="*/ 892 h 2806"/>
              <a:gd name="T70" fmla="*/ 549 w 2806"/>
              <a:gd name="T71" fmla="*/ 967 h 2806"/>
              <a:gd name="T72" fmla="*/ 577 w 2806"/>
              <a:gd name="T73" fmla="*/ 1058 h 2806"/>
              <a:gd name="T74" fmla="*/ 630 w 2806"/>
              <a:gd name="T75" fmla="*/ 1148 h 2806"/>
              <a:gd name="T76" fmla="*/ 704 w 2806"/>
              <a:gd name="T77" fmla="*/ 1225 h 2806"/>
              <a:gd name="T78" fmla="*/ 603 w 2806"/>
              <a:gd name="T79" fmla="*/ 1205 h 2806"/>
              <a:gd name="T80" fmla="*/ 542 w 2806"/>
              <a:gd name="T81" fmla="*/ 1200 h 2806"/>
              <a:gd name="T82" fmla="*/ 559 w 2806"/>
              <a:gd name="T83" fmla="*/ 1299 h 2806"/>
              <a:gd name="T84" fmla="*/ 601 w 2806"/>
              <a:gd name="T85" fmla="*/ 1388 h 2806"/>
              <a:gd name="T86" fmla="*/ 652 w 2806"/>
              <a:gd name="T87" fmla="*/ 1451 h 2806"/>
              <a:gd name="T88" fmla="*/ 728 w 2806"/>
              <a:gd name="T89" fmla="*/ 1512 h 2806"/>
              <a:gd name="T90" fmla="*/ 818 w 2806"/>
              <a:gd name="T91" fmla="*/ 1551 h 2806"/>
              <a:gd name="T92" fmla="*/ 775 w 2806"/>
              <a:gd name="T93" fmla="*/ 1571 h 2806"/>
              <a:gd name="T94" fmla="*/ 682 w 2806"/>
              <a:gd name="T95" fmla="*/ 1580 h 2806"/>
              <a:gd name="T96" fmla="*/ 721 w 2806"/>
              <a:gd name="T97" fmla="*/ 1659 h 2806"/>
              <a:gd name="T98" fmla="*/ 777 w 2806"/>
              <a:gd name="T99" fmla="*/ 1727 h 2806"/>
              <a:gd name="T100" fmla="*/ 848 w 2806"/>
              <a:gd name="T101" fmla="*/ 1779 h 2806"/>
              <a:gd name="T102" fmla="*/ 929 w 2806"/>
              <a:gd name="T103" fmla="*/ 1816 h 2806"/>
              <a:gd name="T104" fmla="*/ 1036 w 2806"/>
              <a:gd name="T105" fmla="*/ 1832 h 2806"/>
              <a:gd name="T106" fmla="*/ 930 w 2806"/>
              <a:gd name="T107" fmla="*/ 1901 h 2806"/>
              <a:gd name="T108" fmla="*/ 770 w 2806"/>
              <a:gd name="T109" fmla="*/ 1968 h 2806"/>
              <a:gd name="T110" fmla="*/ 625 w 2806"/>
              <a:gd name="T111" fmla="*/ 1994 h 2806"/>
              <a:gd name="T112" fmla="*/ 489 w 2806"/>
              <a:gd name="T113" fmla="*/ 1994 h 2806"/>
              <a:gd name="T114" fmla="*/ 600 w 2806"/>
              <a:gd name="T115" fmla="*/ 2065 h 2806"/>
              <a:gd name="T116" fmla="*/ 819 w 2806"/>
              <a:gd name="T117" fmla="*/ 2138 h 2806"/>
              <a:gd name="T118" fmla="*/ 935 w 2806"/>
              <a:gd name="T119" fmla="*/ 2158 h 2806"/>
              <a:gd name="T120" fmla="*/ 0 w 2806"/>
              <a:gd name="T121" fmla="*/ 0 h 2806"/>
              <a:gd name="T122" fmla="*/ 2806 w 2806"/>
              <a:gd name="T123" fmla="*/ 1403 h 2806"/>
              <a:gd name="T124" fmla="*/ 0 w 2806"/>
              <a:gd name="T125" fmla="*/ 2806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06" h="2806">
                <a:moveTo>
                  <a:pt x="1055" y="2164"/>
                </a:moveTo>
                <a:lnTo>
                  <a:pt x="1089" y="2164"/>
                </a:lnTo>
                <a:lnTo>
                  <a:pt x="1121" y="2162"/>
                </a:lnTo>
                <a:lnTo>
                  <a:pt x="1153" y="2160"/>
                </a:lnTo>
                <a:lnTo>
                  <a:pt x="1184" y="2158"/>
                </a:lnTo>
                <a:lnTo>
                  <a:pt x="1215" y="2154"/>
                </a:lnTo>
                <a:lnTo>
                  <a:pt x="1246" y="2149"/>
                </a:lnTo>
                <a:lnTo>
                  <a:pt x="1276" y="2144"/>
                </a:lnTo>
                <a:lnTo>
                  <a:pt x="1305" y="2138"/>
                </a:lnTo>
                <a:lnTo>
                  <a:pt x="1335" y="2132"/>
                </a:lnTo>
                <a:lnTo>
                  <a:pt x="1364" y="2124"/>
                </a:lnTo>
                <a:lnTo>
                  <a:pt x="1391" y="2115"/>
                </a:lnTo>
                <a:lnTo>
                  <a:pt x="1419" y="2107"/>
                </a:lnTo>
                <a:lnTo>
                  <a:pt x="1446" y="2097"/>
                </a:lnTo>
                <a:lnTo>
                  <a:pt x="1472" y="2087"/>
                </a:lnTo>
                <a:lnTo>
                  <a:pt x="1498" y="2076"/>
                </a:lnTo>
                <a:lnTo>
                  <a:pt x="1524" y="2065"/>
                </a:lnTo>
                <a:lnTo>
                  <a:pt x="1549" y="2052"/>
                </a:lnTo>
                <a:lnTo>
                  <a:pt x="1574" y="2040"/>
                </a:lnTo>
                <a:lnTo>
                  <a:pt x="1599" y="2026"/>
                </a:lnTo>
                <a:lnTo>
                  <a:pt x="1622" y="2013"/>
                </a:lnTo>
                <a:lnTo>
                  <a:pt x="1646" y="1998"/>
                </a:lnTo>
                <a:lnTo>
                  <a:pt x="1668" y="1983"/>
                </a:lnTo>
                <a:lnTo>
                  <a:pt x="1690" y="1968"/>
                </a:lnTo>
                <a:lnTo>
                  <a:pt x="1712" y="1952"/>
                </a:lnTo>
                <a:lnTo>
                  <a:pt x="1733" y="1936"/>
                </a:lnTo>
                <a:lnTo>
                  <a:pt x="1753" y="1919"/>
                </a:lnTo>
                <a:lnTo>
                  <a:pt x="1774" y="1901"/>
                </a:lnTo>
                <a:lnTo>
                  <a:pt x="1794" y="1883"/>
                </a:lnTo>
                <a:lnTo>
                  <a:pt x="1813" y="1866"/>
                </a:lnTo>
                <a:lnTo>
                  <a:pt x="1831" y="1847"/>
                </a:lnTo>
                <a:lnTo>
                  <a:pt x="1850" y="1827"/>
                </a:lnTo>
                <a:lnTo>
                  <a:pt x="1867" y="1807"/>
                </a:lnTo>
                <a:lnTo>
                  <a:pt x="1884" y="1788"/>
                </a:lnTo>
                <a:lnTo>
                  <a:pt x="1900" y="1768"/>
                </a:lnTo>
                <a:lnTo>
                  <a:pt x="1917" y="1747"/>
                </a:lnTo>
                <a:lnTo>
                  <a:pt x="1933" y="1727"/>
                </a:lnTo>
                <a:lnTo>
                  <a:pt x="1947" y="1705"/>
                </a:lnTo>
                <a:lnTo>
                  <a:pt x="1962" y="1684"/>
                </a:lnTo>
                <a:lnTo>
                  <a:pt x="1976" y="1661"/>
                </a:lnTo>
                <a:lnTo>
                  <a:pt x="1990" y="1640"/>
                </a:lnTo>
                <a:lnTo>
                  <a:pt x="2002" y="1618"/>
                </a:lnTo>
                <a:lnTo>
                  <a:pt x="2014" y="1595"/>
                </a:lnTo>
                <a:lnTo>
                  <a:pt x="2027" y="1572"/>
                </a:lnTo>
                <a:lnTo>
                  <a:pt x="2038" y="1549"/>
                </a:lnTo>
                <a:lnTo>
                  <a:pt x="2048" y="1526"/>
                </a:lnTo>
                <a:lnTo>
                  <a:pt x="2059" y="1503"/>
                </a:lnTo>
                <a:lnTo>
                  <a:pt x="2069" y="1479"/>
                </a:lnTo>
                <a:lnTo>
                  <a:pt x="2077" y="1456"/>
                </a:lnTo>
                <a:lnTo>
                  <a:pt x="2086" y="1432"/>
                </a:lnTo>
                <a:lnTo>
                  <a:pt x="2093" y="1408"/>
                </a:lnTo>
                <a:lnTo>
                  <a:pt x="2101" y="1384"/>
                </a:lnTo>
                <a:lnTo>
                  <a:pt x="2108" y="1361"/>
                </a:lnTo>
                <a:lnTo>
                  <a:pt x="2115" y="1336"/>
                </a:lnTo>
                <a:lnTo>
                  <a:pt x="2121" y="1312"/>
                </a:lnTo>
                <a:lnTo>
                  <a:pt x="2126" y="1288"/>
                </a:lnTo>
                <a:lnTo>
                  <a:pt x="2131" y="1263"/>
                </a:lnTo>
                <a:lnTo>
                  <a:pt x="2136" y="1239"/>
                </a:lnTo>
                <a:lnTo>
                  <a:pt x="2138" y="1215"/>
                </a:lnTo>
                <a:lnTo>
                  <a:pt x="2144" y="1166"/>
                </a:lnTo>
                <a:lnTo>
                  <a:pt x="2147" y="1143"/>
                </a:lnTo>
                <a:lnTo>
                  <a:pt x="2148" y="1118"/>
                </a:lnTo>
                <a:lnTo>
                  <a:pt x="2148" y="1095"/>
                </a:lnTo>
                <a:lnTo>
                  <a:pt x="2149" y="1071"/>
                </a:lnTo>
                <a:lnTo>
                  <a:pt x="2148" y="1046"/>
                </a:lnTo>
                <a:lnTo>
                  <a:pt x="2148" y="1022"/>
                </a:lnTo>
                <a:lnTo>
                  <a:pt x="2175" y="1001"/>
                </a:lnTo>
                <a:lnTo>
                  <a:pt x="2189" y="990"/>
                </a:lnTo>
                <a:lnTo>
                  <a:pt x="2202" y="978"/>
                </a:lnTo>
                <a:lnTo>
                  <a:pt x="2228" y="955"/>
                </a:lnTo>
                <a:lnTo>
                  <a:pt x="2252" y="930"/>
                </a:lnTo>
                <a:lnTo>
                  <a:pt x="2264" y="918"/>
                </a:lnTo>
                <a:lnTo>
                  <a:pt x="2275" y="904"/>
                </a:lnTo>
                <a:lnTo>
                  <a:pt x="2288" y="892"/>
                </a:lnTo>
                <a:lnTo>
                  <a:pt x="2299" y="878"/>
                </a:lnTo>
                <a:lnTo>
                  <a:pt x="2320" y="851"/>
                </a:lnTo>
                <a:lnTo>
                  <a:pt x="2330" y="836"/>
                </a:lnTo>
                <a:lnTo>
                  <a:pt x="2340" y="822"/>
                </a:lnTo>
                <a:lnTo>
                  <a:pt x="2314" y="834"/>
                </a:lnTo>
                <a:lnTo>
                  <a:pt x="2286" y="844"/>
                </a:lnTo>
                <a:lnTo>
                  <a:pt x="2259" y="852"/>
                </a:lnTo>
                <a:lnTo>
                  <a:pt x="2232" y="861"/>
                </a:lnTo>
                <a:lnTo>
                  <a:pt x="2205" y="867"/>
                </a:lnTo>
                <a:lnTo>
                  <a:pt x="2176" y="873"/>
                </a:lnTo>
                <a:lnTo>
                  <a:pt x="2148" y="878"/>
                </a:lnTo>
                <a:lnTo>
                  <a:pt x="2118" y="883"/>
                </a:lnTo>
                <a:lnTo>
                  <a:pt x="2133" y="873"/>
                </a:lnTo>
                <a:lnTo>
                  <a:pt x="2148" y="863"/>
                </a:lnTo>
                <a:lnTo>
                  <a:pt x="2162" y="853"/>
                </a:lnTo>
                <a:lnTo>
                  <a:pt x="2175" y="842"/>
                </a:lnTo>
                <a:lnTo>
                  <a:pt x="2188" y="830"/>
                </a:lnTo>
                <a:lnTo>
                  <a:pt x="2200" y="818"/>
                </a:lnTo>
                <a:lnTo>
                  <a:pt x="2211" y="805"/>
                </a:lnTo>
                <a:lnTo>
                  <a:pt x="2222" y="792"/>
                </a:lnTo>
                <a:lnTo>
                  <a:pt x="2232" y="778"/>
                </a:lnTo>
                <a:lnTo>
                  <a:pt x="2242" y="764"/>
                </a:lnTo>
                <a:lnTo>
                  <a:pt x="2252" y="749"/>
                </a:lnTo>
                <a:lnTo>
                  <a:pt x="2261" y="735"/>
                </a:lnTo>
                <a:lnTo>
                  <a:pt x="2268" y="719"/>
                </a:lnTo>
                <a:lnTo>
                  <a:pt x="2275" y="702"/>
                </a:lnTo>
                <a:lnTo>
                  <a:pt x="2282" y="686"/>
                </a:lnTo>
                <a:lnTo>
                  <a:pt x="2288" y="670"/>
                </a:lnTo>
                <a:lnTo>
                  <a:pt x="2259" y="686"/>
                </a:lnTo>
                <a:lnTo>
                  <a:pt x="2231" y="701"/>
                </a:lnTo>
                <a:lnTo>
                  <a:pt x="2201" y="715"/>
                </a:lnTo>
                <a:lnTo>
                  <a:pt x="2170" y="727"/>
                </a:lnTo>
                <a:lnTo>
                  <a:pt x="2155" y="732"/>
                </a:lnTo>
                <a:lnTo>
                  <a:pt x="2139" y="738"/>
                </a:lnTo>
                <a:lnTo>
                  <a:pt x="2108" y="748"/>
                </a:lnTo>
                <a:lnTo>
                  <a:pt x="2092" y="752"/>
                </a:lnTo>
                <a:lnTo>
                  <a:pt x="2076" y="756"/>
                </a:lnTo>
                <a:lnTo>
                  <a:pt x="2044" y="763"/>
                </a:lnTo>
                <a:lnTo>
                  <a:pt x="2030" y="749"/>
                </a:lnTo>
                <a:lnTo>
                  <a:pt x="2016" y="737"/>
                </a:lnTo>
                <a:lnTo>
                  <a:pt x="2001" y="725"/>
                </a:lnTo>
                <a:lnTo>
                  <a:pt x="1986" y="712"/>
                </a:lnTo>
                <a:lnTo>
                  <a:pt x="1970" y="702"/>
                </a:lnTo>
                <a:lnTo>
                  <a:pt x="1954" y="693"/>
                </a:lnTo>
                <a:lnTo>
                  <a:pt x="1936" y="683"/>
                </a:lnTo>
                <a:lnTo>
                  <a:pt x="1919" y="674"/>
                </a:lnTo>
                <a:lnTo>
                  <a:pt x="1900" y="667"/>
                </a:lnTo>
                <a:lnTo>
                  <a:pt x="1882" y="660"/>
                </a:lnTo>
                <a:lnTo>
                  <a:pt x="1863" y="655"/>
                </a:lnTo>
                <a:lnTo>
                  <a:pt x="1844" y="650"/>
                </a:lnTo>
                <a:lnTo>
                  <a:pt x="1824" y="647"/>
                </a:lnTo>
                <a:lnTo>
                  <a:pt x="1804" y="644"/>
                </a:lnTo>
                <a:lnTo>
                  <a:pt x="1784" y="643"/>
                </a:lnTo>
                <a:lnTo>
                  <a:pt x="1763" y="642"/>
                </a:lnTo>
                <a:lnTo>
                  <a:pt x="1743" y="642"/>
                </a:lnTo>
                <a:lnTo>
                  <a:pt x="1724" y="644"/>
                </a:lnTo>
                <a:lnTo>
                  <a:pt x="1705" y="647"/>
                </a:lnTo>
                <a:lnTo>
                  <a:pt x="1685" y="649"/>
                </a:lnTo>
                <a:lnTo>
                  <a:pt x="1667" y="654"/>
                </a:lnTo>
                <a:lnTo>
                  <a:pt x="1649" y="659"/>
                </a:lnTo>
                <a:lnTo>
                  <a:pt x="1631" y="665"/>
                </a:lnTo>
                <a:lnTo>
                  <a:pt x="1613" y="672"/>
                </a:lnTo>
                <a:lnTo>
                  <a:pt x="1596" y="680"/>
                </a:lnTo>
                <a:lnTo>
                  <a:pt x="1580" y="689"/>
                </a:lnTo>
                <a:lnTo>
                  <a:pt x="1564" y="698"/>
                </a:lnTo>
                <a:lnTo>
                  <a:pt x="1548" y="707"/>
                </a:lnTo>
                <a:lnTo>
                  <a:pt x="1533" y="719"/>
                </a:lnTo>
                <a:lnTo>
                  <a:pt x="1518" y="730"/>
                </a:lnTo>
                <a:lnTo>
                  <a:pt x="1505" y="742"/>
                </a:lnTo>
                <a:lnTo>
                  <a:pt x="1491" y="754"/>
                </a:lnTo>
                <a:lnTo>
                  <a:pt x="1479" y="768"/>
                </a:lnTo>
                <a:lnTo>
                  <a:pt x="1466" y="782"/>
                </a:lnTo>
                <a:lnTo>
                  <a:pt x="1455" y="796"/>
                </a:lnTo>
                <a:lnTo>
                  <a:pt x="1444" y="811"/>
                </a:lnTo>
                <a:lnTo>
                  <a:pt x="1434" y="827"/>
                </a:lnTo>
                <a:lnTo>
                  <a:pt x="1425" y="844"/>
                </a:lnTo>
                <a:lnTo>
                  <a:pt x="1420" y="851"/>
                </a:lnTo>
                <a:lnTo>
                  <a:pt x="1417" y="860"/>
                </a:lnTo>
                <a:lnTo>
                  <a:pt x="1409" y="877"/>
                </a:lnTo>
                <a:lnTo>
                  <a:pt x="1402" y="894"/>
                </a:lnTo>
                <a:lnTo>
                  <a:pt x="1396" y="912"/>
                </a:lnTo>
                <a:lnTo>
                  <a:pt x="1391" y="930"/>
                </a:lnTo>
                <a:lnTo>
                  <a:pt x="1387" y="949"/>
                </a:lnTo>
                <a:lnTo>
                  <a:pt x="1383" y="967"/>
                </a:lnTo>
                <a:lnTo>
                  <a:pt x="1381" y="987"/>
                </a:lnTo>
                <a:lnTo>
                  <a:pt x="1380" y="1007"/>
                </a:lnTo>
                <a:lnTo>
                  <a:pt x="1378" y="1027"/>
                </a:lnTo>
                <a:lnTo>
                  <a:pt x="1380" y="1049"/>
                </a:lnTo>
                <a:lnTo>
                  <a:pt x="1381" y="1060"/>
                </a:lnTo>
                <a:lnTo>
                  <a:pt x="1381" y="1071"/>
                </a:lnTo>
                <a:lnTo>
                  <a:pt x="1385" y="1092"/>
                </a:lnTo>
                <a:lnTo>
                  <a:pt x="1388" y="1113"/>
                </a:lnTo>
                <a:lnTo>
                  <a:pt x="1359" y="1112"/>
                </a:lnTo>
                <a:lnTo>
                  <a:pt x="1329" y="1110"/>
                </a:lnTo>
                <a:lnTo>
                  <a:pt x="1300" y="1106"/>
                </a:lnTo>
                <a:lnTo>
                  <a:pt x="1271" y="1101"/>
                </a:lnTo>
                <a:lnTo>
                  <a:pt x="1242" y="1096"/>
                </a:lnTo>
                <a:lnTo>
                  <a:pt x="1214" y="1091"/>
                </a:lnTo>
                <a:lnTo>
                  <a:pt x="1185" y="1085"/>
                </a:lnTo>
                <a:lnTo>
                  <a:pt x="1157" y="1077"/>
                </a:lnTo>
                <a:lnTo>
                  <a:pt x="1130" y="1069"/>
                </a:lnTo>
                <a:lnTo>
                  <a:pt x="1101" y="1060"/>
                </a:lnTo>
                <a:lnTo>
                  <a:pt x="1075" y="1051"/>
                </a:lnTo>
                <a:lnTo>
                  <a:pt x="1048" y="1041"/>
                </a:lnTo>
                <a:lnTo>
                  <a:pt x="1021" y="1030"/>
                </a:lnTo>
                <a:lnTo>
                  <a:pt x="995" y="1019"/>
                </a:lnTo>
                <a:lnTo>
                  <a:pt x="970" y="1007"/>
                </a:lnTo>
                <a:lnTo>
                  <a:pt x="944" y="994"/>
                </a:lnTo>
                <a:lnTo>
                  <a:pt x="919" y="981"/>
                </a:lnTo>
                <a:lnTo>
                  <a:pt x="895" y="967"/>
                </a:lnTo>
                <a:lnTo>
                  <a:pt x="870" y="952"/>
                </a:lnTo>
                <a:lnTo>
                  <a:pt x="846" y="938"/>
                </a:lnTo>
                <a:lnTo>
                  <a:pt x="823" y="921"/>
                </a:lnTo>
                <a:lnTo>
                  <a:pt x="801" y="905"/>
                </a:lnTo>
                <a:lnTo>
                  <a:pt x="777" y="888"/>
                </a:lnTo>
                <a:lnTo>
                  <a:pt x="756" y="871"/>
                </a:lnTo>
                <a:lnTo>
                  <a:pt x="734" y="853"/>
                </a:lnTo>
                <a:lnTo>
                  <a:pt x="713" y="835"/>
                </a:lnTo>
                <a:lnTo>
                  <a:pt x="692" y="815"/>
                </a:lnTo>
                <a:lnTo>
                  <a:pt x="672" y="795"/>
                </a:lnTo>
                <a:lnTo>
                  <a:pt x="652" y="775"/>
                </a:lnTo>
                <a:lnTo>
                  <a:pt x="634" y="754"/>
                </a:lnTo>
                <a:lnTo>
                  <a:pt x="615" y="733"/>
                </a:lnTo>
                <a:lnTo>
                  <a:pt x="596" y="712"/>
                </a:lnTo>
                <a:lnTo>
                  <a:pt x="585" y="735"/>
                </a:lnTo>
                <a:lnTo>
                  <a:pt x="580" y="746"/>
                </a:lnTo>
                <a:lnTo>
                  <a:pt x="574" y="757"/>
                </a:lnTo>
                <a:lnTo>
                  <a:pt x="565" y="780"/>
                </a:lnTo>
                <a:lnTo>
                  <a:pt x="562" y="792"/>
                </a:lnTo>
                <a:lnTo>
                  <a:pt x="558" y="804"/>
                </a:lnTo>
                <a:lnTo>
                  <a:pt x="556" y="816"/>
                </a:lnTo>
                <a:lnTo>
                  <a:pt x="553" y="829"/>
                </a:lnTo>
                <a:lnTo>
                  <a:pt x="548" y="853"/>
                </a:lnTo>
                <a:lnTo>
                  <a:pt x="547" y="866"/>
                </a:lnTo>
                <a:lnTo>
                  <a:pt x="546" y="879"/>
                </a:lnTo>
                <a:lnTo>
                  <a:pt x="544" y="892"/>
                </a:lnTo>
                <a:lnTo>
                  <a:pt x="544" y="905"/>
                </a:lnTo>
                <a:lnTo>
                  <a:pt x="544" y="918"/>
                </a:lnTo>
                <a:lnTo>
                  <a:pt x="546" y="930"/>
                </a:lnTo>
                <a:lnTo>
                  <a:pt x="547" y="942"/>
                </a:lnTo>
                <a:lnTo>
                  <a:pt x="548" y="955"/>
                </a:lnTo>
                <a:lnTo>
                  <a:pt x="549" y="967"/>
                </a:lnTo>
                <a:lnTo>
                  <a:pt x="552" y="978"/>
                </a:lnTo>
                <a:lnTo>
                  <a:pt x="557" y="1002"/>
                </a:lnTo>
                <a:lnTo>
                  <a:pt x="561" y="1013"/>
                </a:lnTo>
                <a:lnTo>
                  <a:pt x="564" y="1025"/>
                </a:lnTo>
                <a:lnTo>
                  <a:pt x="572" y="1048"/>
                </a:lnTo>
                <a:lnTo>
                  <a:pt x="577" y="1058"/>
                </a:lnTo>
                <a:lnTo>
                  <a:pt x="582" y="1069"/>
                </a:lnTo>
                <a:lnTo>
                  <a:pt x="591" y="1090"/>
                </a:lnTo>
                <a:lnTo>
                  <a:pt x="604" y="1110"/>
                </a:lnTo>
                <a:lnTo>
                  <a:pt x="610" y="1119"/>
                </a:lnTo>
                <a:lnTo>
                  <a:pt x="616" y="1129"/>
                </a:lnTo>
                <a:lnTo>
                  <a:pt x="630" y="1148"/>
                </a:lnTo>
                <a:lnTo>
                  <a:pt x="646" y="1165"/>
                </a:lnTo>
                <a:lnTo>
                  <a:pt x="662" y="1181"/>
                </a:lnTo>
                <a:lnTo>
                  <a:pt x="679" y="1197"/>
                </a:lnTo>
                <a:lnTo>
                  <a:pt x="697" y="1212"/>
                </a:lnTo>
                <a:lnTo>
                  <a:pt x="715" y="1226"/>
                </a:lnTo>
                <a:lnTo>
                  <a:pt x="704" y="1225"/>
                </a:lnTo>
                <a:lnTo>
                  <a:pt x="692" y="1223"/>
                </a:lnTo>
                <a:lnTo>
                  <a:pt x="669" y="1221"/>
                </a:lnTo>
                <a:lnTo>
                  <a:pt x="658" y="1220"/>
                </a:lnTo>
                <a:lnTo>
                  <a:pt x="647" y="1217"/>
                </a:lnTo>
                <a:lnTo>
                  <a:pt x="625" y="1211"/>
                </a:lnTo>
                <a:lnTo>
                  <a:pt x="603" y="1205"/>
                </a:lnTo>
                <a:lnTo>
                  <a:pt x="582" y="1196"/>
                </a:lnTo>
                <a:lnTo>
                  <a:pt x="562" y="1187"/>
                </a:lnTo>
                <a:lnTo>
                  <a:pt x="552" y="1183"/>
                </a:lnTo>
                <a:lnTo>
                  <a:pt x="542" y="1178"/>
                </a:lnTo>
                <a:lnTo>
                  <a:pt x="542" y="1183"/>
                </a:lnTo>
                <a:lnTo>
                  <a:pt x="542" y="1200"/>
                </a:lnTo>
                <a:lnTo>
                  <a:pt x="543" y="1217"/>
                </a:lnTo>
                <a:lnTo>
                  <a:pt x="544" y="1233"/>
                </a:lnTo>
                <a:lnTo>
                  <a:pt x="548" y="1251"/>
                </a:lnTo>
                <a:lnTo>
                  <a:pt x="551" y="1267"/>
                </a:lnTo>
                <a:lnTo>
                  <a:pt x="556" y="1283"/>
                </a:lnTo>
                <a:lnTo>
                  <a:pt x="559" y="1299"/>
                </a:lnTo>
                <a:lnTo>
                  <a:pt x="565" y="1315"/>
                </a:lnTo>
                <a:lnTo>
                  <a:pt x="572" y="1330"/>
                </a:lnTo>
                <a:lnTo>
                  <a:pt x="578" y="1345"/>
                </a:lnTo>
                <a:lnTo>
                  <a:pt x="585" y="1359"/>
                </a:lnTo>
                <a:lnTo>
                  <a:pt x="593" y="1374"/>
                </a:lnTo>
                <a:lnTo>
                  <a:pt x="601" y="1388"/>
                </a:lnTo>
                <a:lnTo>
                  <a:pt x="610" y="1402"/>
                </a:lnTo>
                <a:lnTo>
                  <a:pt x="620" y="1414"/>
                </a:lnTo>
                <a:lnTo>
                  <a:pt x="625" y="1421"/>
                </a:lnTo>
                <a:lnTo>
                  <a:pt x="630" y="1428"/>
                </a:lnTo>
                <a:lnTo>
                  <a:pt x="641" y="1440"/>
                </a:lnTo>
                <a:lnTo>
                  <a:pt x="652" y="1451"/>
                </a:lnTo>
                <a:lnTo>
                  <a:pt x="663" y="1462"/>
                </a:lnTo>
                <a:lnTo>
                  <a:pt x="676" y="1473"/>
                </a:lnTo>
                <a:lnTo>
                  <a:pt x="688" y="1483"/>
                </a:lnTo>
                <a:lnTo>
                  <a:pt x="700" y="1493"/>
                </a:lnTo>
                <a:lnTo>
                  <a:pt x="714" y="1503"/>
                </a:lnTo>
                <a:lnTo>
                  <a:pt x="728" y="1512"/>
                </a:lnTo>
                <a:lnTo>
                  <a:pt x="741" y="1519"/>
                </a:lnTo>
                <a:lnTo>
                  <a:pt x="756" y="1526"/>
                </a:lnTo>
                <a:lnTo>
                  <a:pt x="771" y="1534"/>
                </a:lnTo>
                <a:lnTo>
                  <a:pt x="786" y="1540"/>
                </a:lnTo>
                <a:lnTo>
                  <a:pt x="802" y="1546"/>
                </a:lnTo>
                <a:lnTo>
                  <a:pt x="818" y="1551"/>
                </a:lnTo>
                <a:lnTo>
                  <a:pt x="834" y="1555"/>
                </a:lnTo>
                <a:lnTo>
                  <a:pt x="850" y="1559"/>
                </a:lnTo>
                <a:lnTo>
                  <a:pt x="825" y="1565"/>
                </a:lnTo>
                <a:lnTo>
                  <a:pt x="801" y="1569"/>
                </a:lnTo>
                <a:lnTo>
                  <a:pt x="787" y="1570"/>
                </a:lnTo>
                <a:lnTo>
                  <a:pt x="775" y="1571"/>
                </a:lnTo>
                <a:lnTo>
                  <a:pt x="749" y="1572"/>
                </a:lnTo>
                <a:lnTo>
                  <a:pt x="730" y="1572"/>
                </a:lnTo>
                <a:lnTo>
                  <a:pt x="711" y="1571"/>
                </a:lnTo>
                <a:lnTo>
                  <a:pt x="694" y="1569"/>
                </a:lnTo>
                <a:lnTo>
                  <a:pt x="677" y="1565"/>
                </a:lnTo>
                <a:lnTo>
                  <a:pt x="682" y="1580"/>
                </a:lnTo>
                <a:lnTo>
                  <a:pt x="687" y="1593"/>
                </a:lnTo>
                <a:lnTo>
                  <a:pt x="693" y="1607"/>
                </a:lnTo>
                <a:lnTo>
                  <a:pt x="699" y="1621"/>
                </a:lnTo>
                <a:lnTo>
                  <a:pt x="705" y="1634"/>
                </a:lnTo>
                <a:lnTo>
                  <a:pt x="713" y="1647"/>
                </a:lnTo>
                <a:lnTo>
                  <a:pt x="721" y="1659"/>
                </a:lnTo>
                <a:lnTo>
                  <a:pt x="730" y="1671"/>
                </a:lnTo>
                <a:lnTo>
                  <a:pt x="739" y="1682"/>
                </a:lnTo>
                <a:lnTo>
                  <a:pt x="747" y="1695"/>
                </a:lnTo>
                <a:lnTo>
                  <a:pt x="757" y="1706"/>
                </a:lnTo>
                <a:lnTo>
                  <a:pt x="767" y="1716"/>
                </a:lnTo>
                <a:lnTo>
                  <a:pt x="777" y="1727"/>
                </a:lnTo>
                <a:lnTo>
                  <a:pt x="788" y="1737"/>
                </a:lnTo>
                <a:lnTo>
                  <a:pt x="799" y="1745"/>
                </a:lnTo>
                <a:lnTo>
                  <a:pt x="812" y="1755"/>
                </a:lnTo>
                <a:lnTo>
                  <a:pt x="823" y="1764"/>
                </a:lnTo>
                <a:lnTo>
                  <a:pt x="835" y="1771"/>
                </a:lnTo>
                <a:lnTo>
                  <a:pt x="848" y="1779"/>
                </a:lnTo>
                <a:lnTo>
                  <a:pt x="861" y="1786"/>
                </a:lnTo>
                <a:lnTo>
                  <a:pt x="874" y="1794"/>
                </a:lnTo>
                <a:lnTo>
                  <a:pt x="887" y="1800"/>
                </a:lnTo>
                <a:lnTo>
                  <a:pt x="901" y="1806"/>
                </a:lnTo>
                <a:lnTo>
                  <a:pt x="916" y="1811"/>
                </a:lnTo>
                <a:lnTo>
                  <a:pt x="929" y="1816"/>
                </a:lnTo>
                <a:lnTo>
                  <a:pt x="944" y="1820"/>
                </a:lnTo>
                <a:lnTo>
                  <a:pt x="974" y="1826"/>
                </a:lnTo>
                <a:lnTo>
                  <a:pt x="989" y="1828"/>
                </a:lnTo>
                <a:lnTo>
                  <a:pt x="1005" y="1831"/>
                </a:lnTo>
                <a:lnTo>
                  <a:pt x="1020" y="1832"/>
                </a:lnTo>
                <a:lnTo>
                  <a:pt x="1036" y="1832"/>
                </a:lnTo>
                <a:lnTo>
                  <a:pt x="1011" y="1851"/>
                </a:lnTo>
                <a:lnTo>
                  <a:pt x="997" y="1861"/>
                </a:lnTo>
                <a:lnTo>
                  <a:pt x="985" y="1869"/>
                </a:lnTo>
                <a:lnTo>
                  <a:pt x="971" y="1878"/>
                </a:lnTo>
                <a:lnTo>
                  <a:pt x="958" y="1885"/>
                </a:lnTo>
                <a:lnTo>
                  <a:pt x="930" y="1901"/>
                </a:lnTo>
                <a:lnTo>
                  <a:pt x="903" y="1916"/>
                </a:lnTo>
                <a:lnTo>
                  <a:pt x="874" y="1930"/>
                </a:lnTo>
                <a:lnTo>
                  <a:pt x="845" y="1942"/>
                </a:lnTo>
                <a:lnTo>
                  <a:pt x="815" y="1953"/>
                </a:lnTo>
                <a:lnTo>
                  <a:pt x="784" y="1963"/>
                </a:lnTo>
                <a:lnTo>
                  <a:pt x="770" y="1968"/>
                </a:lnTo>
                <a:lnTo>
                  <a:pt x="754" y="1972"/>
                </a:lnTo>
                <a:lnTo>
                  <a:pt x="723" y="1979"/>
                </a:lnTo>
                <a:lnTo>
                  <a:pt x="690" y="1986"/>
                </a:lnTo>
                <a:lnTo>
                  <a:pt x="658" y="1990"/>
                </a:lnTo>
                <a:lnTo>
                  <a:pt x="641" y="1993"/>
                </a:lnTo>
                <a:lnTo>
                  <a:pt x="625" y="1994"/>
                </a:lnTo>
                <a:lnTo>
                  <a:pt x="591" y="1997"/>
                </a:lnTo>
                <a:lnTo>
                  <a:pt x="575" y="1997"/>
                </a:lnTo>
                <a:lnTo>
                  <a:pt x="558" y="1997"/>
                </a:lnTo>
                <a:lnTo>
                  <a:pt x="535" y="1997"/>
                </a:lnTo>
                <a:lnTo>
                  <a:pt x="512" y="1995"/>
                </a:lnTo>
                <a:lnTo>
                  <a:pt x="489" y="1994"/>
                </a:lnTo>
                <a:lnTo>
                  <a:pt x="466" y="1992"/>
                </a:lnTo>
                <a:lnTo>
                  <a:pt x="499" y="2012"/>
                </a:lnTo>
                <a:lnTo>
                  <a:pt x="532" y="2030"/>
                </a:lnTo>
                <a:lnTo>
                  <a:pt x="548" y="2039"/>
                </a:lnTo>
                <a:lnTo>
                  <a:pt x="565" y="2047"/>
                </a:lnTo>
                <a:lnTo>
                  <a:pt x="600" y="2065"/>
                </a:lnTo>
                <a:lnTo>
                  <a:pt x="635" y="2080"/>
                </a:lnTo>
                <a:lnTo>
                  <a:pt x="671" y="2094"/>
                </a:lnTo>
                <a:lnTo>
                  <a:pt x="707" y="2107"/>
                </a:lnTo>
                <a:lnTo>
                  <a:pt x="744" y="2119"/>
                </a:lnTo>
                <a:lnTo>
                  <a:pt x="781" y="2129"/>
                </a:lnTo>
                <a:lnTo>
                  <a:pt x="819" y="2138"/>
                </a:lnTo>
                <a:lnTo>
                  <a:pt x="838" y="2143"/>
                </a:lnTo>
                <a:lnTo>
                  <a:pt x="857" y="2146"/>
                </a:lnTo>
                <a:lnTo>
                  <a:pt x="876" y="2149"/>
                </a:lnTo>
                <a:lnTo>
                  <a:pt x="896" y="2153"/>
                </a:lnTo>
                <a:lnTo>
                  <a:pt x="916" y="2155"/>
                </a:lnTo>
                <a:lnTo>
                  <a:pt x="935" y="2158"/>
                </a:lnTo>
                <a:lnTo>
                  <a:pt x="975" y="2161"/>
                </a:lnTo>
                <a:lnTo>
                  <a:pt x="995" y="2162"/>
                </a:lnTo>
                <a:lnTo>
                  <a:pt x="1015" y="2164"/>
                </a:lnTo>
                <a:lnTo>
                  <a:pt x="1036" y="2164"/>
                </a:lnTo>
                <a:lnTo>
                  <a:pt x="1055" y="2164"/>
                </a:lnTo>
                <a:close/>
                <a:moveTo>
                  <a:pt x="0" y="0"/>
                </a:moveTo>
                <a:lnTo>
                  <a:pt x="702" y="0"/>
                </a:lnTo>
                <a:lnTo>
                  <a:pt x="1403" y="0"/>
                </a:lnTo>
                <a:lnTo>
                  <a:pt x="2105" y="0"/>
                </a:lnTo>
                <a:lnTo>
                  <a:pt x="2806" y="0"/>
                </a:lnTo>
                <a:lnTo>
                  <a:pt x="2806" y="701"/>
                </a:lnTo>
                <a:lnTo>
                  <a:pt x="2806" y="1403"/>
                </a:lnTo>
                <a:lnTo>
                  <a:pt x="2806" y="2104"/>
                </a:lnTo>
                <a:lnTo>
                  <a:pt x="2806" y="2806"/>
                </a:lnTo>
                <a:lnTo>
                  <a:pt x="2105" y="2806"/>
                </a:lnTo>
                <a:lnTo>
                  <a:pt x="1403" y="2806"/>
                </a:lnTo>
                <a:lnTo>
                  <a:pt x="702" y="2806"/>
                </a:lnTo>
                <a:lnTo>
                  <a:pt x="0" y="2806"/>
                </a:lnTo>
                <a:lnTo>
                  <a:pt x="0" y="2104"/>
                </a:lnTo>
                <a:lnTo>
                  <a:pt x="0" y="1403"/>
                </a:lnTo>
                <a:lnTo>
                  <a:pt x="0" y="70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8" name="Freeform 17">
            <a:hlinkClick r:id="rId3" tooltip="Facebook"/>
            <a:extLst>
              <a:ext uri="{C183D7F6-B498-43B3-948B-1728B52AA6E4}">
                <adec:decorative xmlns:adec="http://schemas.microsoft.com/office/drawing/2017/decorative" val="1"/>
              </a:ext>
            </a:extLst>
          </p:cNvPr>
          <p:cNvSpPr>
            <a:spLocks noChangeAspect="1" noEditPoints="1"/>
          </p:cNvSpPr>
          <p:nvPr userDrawn="1"/>
        </p:nvSpPr>
        <p:spPr bwMode="auto">
          <a:xfrm>
            <a:off x="5231422" y="5012630"/>
            <a:ext cx="288514" cy="288000"/>
          </a:xfrm>
          <a:custGeom>
            <a:avLst/>
            <a:gdLst>
              <a:gd name="T0" fmla="*/ 1541 w 2807"/>
              <a:gd name="T1" fmla="*/ 2287 h 2806"/>
              <a:gd name="T2" fmla="*/ 1541 w 2807"/>
              <a:gd name="T3" fmla="*/ 1481 h 2806"/>
              <a:gd name="T4" fmla="*/ 1812 w 2807"/>
              <a:gd name="T5" fmla="*/ 1481 h 2806"/>
              <a:gd name="T6" fmla="*/ 1853 w 2807"/>
              <a:gd name="T7" fmla="*/ 1166 h 2806"/>
              <a:gd name="T8" fmla="*/ 1541 w 2807"/>
              <a:gd name="T9" fmla="*/ 1166 h 2806"/>
              <a:gd name="T10" fmla="*/ 1541 w 2807"/>
              <a:gd name="T11" fmla="*/ 965 h 2806"/>
              <a:gd name="T12" fmla="*/ 1542 w 2807"/>
              <a:gd name="T13" fmla="*/ 933 h 2806"/>
              <a:gd name="T14" fmla="*/ 1547 w 2807"/>
              <a:gd name="T15" fmla="*/ 903 h 2806"/>
              <a:gd name="T16" fmla="*/ 1556 w 2807"/>
              <a:gd name="T17" fmla="*/ 877 h 2806"/>
              <a:gd name="T18" fmla="*/ 1569 w 2807"/>
              <a:gd name="T19" fmla="*/ 855 h 2806"/>
              <a:gd name="T20" fmla="*/ 1590 w 2807"/>
              <a:gd name="T21" fmla="*/ 837 h 2806"/>
              <a:gd name="T22" fmla="*/ 1618 w 2807"/>
              <a:gd name="T23" fmla="*/ 824 h 2806"/>
              <a:gd name="T24" fmla="*/ 1652 w 2807"/>
              <a:gd name="T25" fmla="*/ 815 h 2806"/>
              <a:gd name="T26" fmla="*/ 1673 w 2807"/>
              <a:gd name="T27" fmla="*/ 813 h 2806"/>
              <a:gd name="T28" fmla="*/ 1697 w 2807"/>
              <a:gd name="T29" fmla="*/ 813 h 2806"/>
              <a:gd name="T30" fmla="*/ 1862 w 2807"/>
              <a:gd name="T31" fmla="*/ 813 h 2806"/>
              <a:gd name="T32" fmla="*/ 1862 w 2807"/>
              <a:gd name="T33" fmla="*/ 530 h 2806"/>
              <a:gd name="T34" fmla="*/ 1773 w 2807"/>
              <a:gd name="T35" fmla="*/ 523 h 2806"/>
              <a:gd name="T36" fmla="*/ 1703 w 2807"/>
              <a:gd name="T37" fmla="*/ 521 h 2806"/>
              <a:gd name="T38" fmla="*/ 1620 w 2807"/>
              <a:gd name="T39" fmla="*/ 518 h 2806"/>
              <a:gd name="T40" fmla="*/ 1577 w 2807"/>
              <a:gd name="T41" fmla="*/ 521 h 2806"/>
              <a:gd name="T42" fmla="*/ 1535 w 2807"/>
              <a:gd name="T43" fmla="*/ 526 h 2806"/>
              <a:gd name="T44" fmla="*/ 1494 w 2807"/>
              <a:gd name="T45" fmla="*/ 534 h 2806"/>
              <a:gd name="T46" fmla="*/ 1455 w 2807"/>
              <a:gd name="T47" fmla="*/ 545 h 2806"/>
              <a:gd name="T48" fmla="*/ 1420 w 2807"/>
              <a:gd name="T49" fmla="*/ 560 h 2806"/>
              <a:gd name="T50" fmla="*/ 1387 w 2807"/>
              <a:gd name="T51" fmla="*/ 579 h 2806"/>
              <a:gd name="T52" fmla="*/ 1356 w 2807"/>
              <a:gd name="T53" fmla="*/ 601 h 2806"/>
              <a:gd name="T54" fmla="*/ 1328 w 2807"/>
              <a:gd name="T55" fmla="*/ 626 h 2806"/>
              <a:gd name="T56" fmla="*/ 1303 w 2807"/>
              <a:gd name="T57" fmla="*/ 653 h 2806"/>
              <a:gd name="T58" fmla="*/ 1281 w 2807"/>
              <a:gd name="T59" fmla="*/ 684 h 2806"/>
              <a:gd name="T60" fmla="*/ 1261 w 2807"/>
              <a:gd name="T61" fmla="*/ 719 h 2806"/>
              <a:gd name="T62" fmla="*/ 1245 w 2807"/>
              <a:gd name="T63" fmla="*/ 756 h 2806"/>
              <a:gd name="T64" fmla="*/ 1233 w 2807"/>
              <a:gd name="T65" fmla="*/ 796 h 2806"/>
              <a:gd name="T66" fmla="*/ 1224 w 2807"/>
              <a:gd name="T67" fmla="*/ 839 h 2806"/>
              <a:gd name="T68" fmla="*/ 1218 w 2807"/>
              <a:gd name="T69" fmla="*/ 886 h 2806"/>
              <a:gd name="T70" fmla="*/ 1215 w 2807"/>
              <a:gd name="T71" fmla="*/ 934 h 2806"/>
              <a:gd name="T72" fmla="*/ 1215 w 2807"/>
              <a:gd name="T73" fmla="*/ 1166 h 2806"/>
              <a:gd name="T74" fmla="*/ 944 w 2807"/>
              <a:gd name="T75" fmla="*/ 1166 h 2806"/>
              <a:gd name="T76" fmla="*/ 944 w 2807"/>
              <a:gd name="T77" fmla="*/ 1481 h 2806"/>
              <a:gd name="T78" fmla="*/ 1215 w 2807"/>
              <a:gd name="T79" fmla="*/ 1481 h 2806"/>
              <a:gd name="T80" fmla="*/ 1215 w 2807"/>
              <a:gd name="T81" fmla="*/ 2287 h 2806"/>
              <a:gd name="T82" fmla="*/ 1541 w 2807"/>
              <a:gd name="T83" fmla="*/ 2287 h 2806"/>
              <a:gd name="T84" fmla="*/ 0 w 2807"/>
              <a:gd name="T85" fmla="*/ 0 h 2806"/>
              <a:gd name="T86" fmla="*/ 702 w 2807"/>
              <a:gd name="T87" fmla="*/ 0 h 2806"/>
              <a:gd name="T88" fmla="*/ 1403 w 2807"/>
              <a:gd name="T89" fmla="*/ 0 h 2806"/>
              <a:gd name="T90" fmla="*/ 2105 w 2807"/>
              <a:gd name="T91" fmla="*/ 0 h 2806"/>
              <a:gd name="T92" fmla="*/ 2807 w 2807"/>
              <a:gd name="T93" fmla="*/ 0 h 2806"/>
              <a:gd name="T94" fmla="*/ 2807 w 2807"/>
              <a:gd name="T95" fmla="*/ 701 h 2806"/>
              <a:gd name="T96" fmla="*/ 2807 w 2807"/>
              <a:gd name="T97" fmla="*/ 1403 h 2806"/>
              <a:gd name="T98" fmla="*/ 2807 w 2807"/>
              <a:gd name="T99" fmla="*/ 2104 h 2806"/>
              <a:gd name="T100" fmla="*/ 2807 w 2807"/>
              <a:gd name="T101" fmla="*/ 2806 h 2806"/>
              <a:gd name="T102" fmla="*/ 2105 w 2807"/>
              <a:gd name="T103" fmla="*/ 2806 h 2806"/>
              <a:gd name="T104" fmla="*/ 1403 w 2807"/>
              <a:gd name="T105" fmla="*/ 2806 h 2806"/>
              <a:gd name="T106" fmla="*/ 702 w 2807"/>
              <a:gd name="T107" fmla="*/ 2806 h 2806"/>
              <a:gd name="T108" fmla="*/ 0 w 2807"/>
              <a:gd name="T109" fmla="*/ 2806 h 2806"/>
              <a:gd name="T110" fmla="*/ 0 w 2807"/>
              <a:gd name="T111" fmla="*/ 2104 h 2806"/>
              <a:gd name="T112" fmla="*/ 0 w 2807"/>
              <a:gd name="T113" fmla="*/ 1403 h 2806"/>
              <a:gd name="T114" fmla="*/ 0 w 2807"/>
              <a:gd name="T115" fmla="*/ 701 h 2806"/>
              <a:gd name="T116" fmla="*/ 0 w 2807"/>
              <a:gd name="T117" fmla="*/ 0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7" h="2806">
                <a:moveTo>
                  <a:pt x="1541" y="2287"/>
                </a:moveTo>
                <a:lnTo>
                  <a:pt x="1541" y="1481"/>
                </a:lnTo>
                <a:lnTo>
                  <a:pt x="1812" y="1481"/>
                </a:lnTo>
                <a:lnTo>
                  <a:pt x="1853" y="1166"/>
                </a:lnTo>
                <a:lnTo>
                  <a:pt x="1541" y="1166"/>
                </a:lnTo>
                <a:lnTo>
                  <a:pt x="1541" y="965"/>
                </a:lnTo>
                <a:lnTo>
                  <a:pt x="1542" y="933"/>
                </a:lnTo>
                <a:lnTo>
                  <a:pt x="1547" y="903"/>
                </a:lnTo>
                <a:lnTo>
                  <a:pt x="1556" y="877"/>
                </a:lnTo>
                <a:lnTo>
                  <a:pt x="1569" y="855"/>
                </a:lnTo>
                <a:lnTo>
                  <a:pt x="1590" y="837"/>
                </a:lnTo>
                <a:lnTo>
                  <a:pt x="1618" y="824"/>
                </a:lnTo>
                <a:lnTo>
                  <a:pt x="1652" y="815"/>
                </a:lnTo>
                <a:lnTo>
                  <a:pt x="1673" y="813"/>
                </a:lnTo>
                <a:lnTo>
                  <a:pt x="1697" y="813"/>
                </a:lnTo>
                <a:lnTo>
                  <a:pt x="1862" y="813"/>
                </a:lnTo>
                <a:lnTo>
                  <a:pt x="1862" y="530"/>
                </a:lnTo>
                <a:lnTo>
                  <a:pt x="1773" y="523"/>
                </a:lnTo>
                <a:lnTo>
                  <a:pt x="1703" y="521"/>
                </a:lnTo>
                <a:lnTo>
                  <a:pt x="1620" y="518"/>
                </a:lnTo>
                <a:lnTo>
                  <a:pt x="1577" y="521"/>
                </a:lnTo>
                <a:lnTo>
                  <a:pt x="1535" y="526"/>
                </a:lnTo>
                <a:lnTo>
                  <a:pt x="1494" y="534"/>
                </a:lnTo>
                <a:lnTo>
                  <a:pt x="1455" y="545"/>
                </a:lnTo>
                <a:lnTo>
                  <a:pt x="1420" y="560"/>
                </a:lnTo>
                <a:lnTo>
                  <a:pt x="1387" y="579"/>
                </a:lnTo>
                <a:lnTo>
                  <a:pt x="1356" y="601"/>
                </a:lnTo>
                <a:lnTo>
                  <a:pt x="1328" y="626"/>
                </a:lnTo>
                <a:lnTo>
                  <a:pt x="1303" y="653"/>
                </a:lnTo>
                <a:lnTo>
                  <a:pt x="1281" y="684"/>
                </a:lnTo>
                <a:lnTo>
                  <a:pt x="1261" y="719"/>
                </a:lnTo>
                <a:lnTo>
                  <a:pt x="1245" y="756"/>
                </a:lnTo>
                <a:lnTo>
                  <a:pt x="1233" y="796"/>
                </a:lnTo>
                <a:lnTo>
                  <a:pt x="1224" y="839"/>
                </a:lnTo>
                <a:lnTo>
                  <a:pt x="1218" y="886"/>
                </a:lnTo>
                <a:lnTo>
                  <a:pt x="1215" y="934"/>
                </a:lnTo>
                <a:lnTo>
                  <a:pt x="1215" y="1166"/>
                </a:lnTo>
                <a:lnTo>
                  <a:pt x="944" y="1166"/>
                </a:lnTo>
                <a:lnTo>
                  <a:pt x="944" y="1481"/>
                </a:lnTo>
                <a:lnTo>
                  <a:pt x="1215" y="1481"/>
                </a:lnTo>
                <a:lnTo>
                  <a:pt x="1215" y="2287"/>
                </a:lnTo>
                <a:lnTo>
                  <a:pt x="1541" y="2287"/>
                </a:lnTo>
                <a:close/>
                <a:moveTo>
                  <a:pt x="0" y="0"/>
                </a:moveTo>
                <a:lnTo>
                  <a:pt x="702" y="0"/>
                </a:lnTo>
                <a:lnTo>
                  <a:pt x="1403" y="0"/>
                </a:lnTo>
                <a:lnTo>
                  <a:pt x="2105" y="0"/>
                </a:lnTo>
                <a:lnTo>
                  <a:pt x="2807" y="0"/>
                </a:lnTo>
                <a:lnTo>
                  <a:pt x="2807" y="701"/>
                </a:lnTo>
                <a:lnTo>
                  <a:pt x="2807" y="1403"/>
                </a:lnTo>
                <a:lnTo>
                  <a:pt x="2807" y="2104"/>
                </a:lnTo>
                <a:lnTo>
                  <a:pt x="2807" y="2806"/>
                </a:lnTo>
                <a:lnTo>
                  <a:pt x="2105" y="2806"/>
                </a:lnTo>
                <a:lnTo>
                  <a:pt x="1403" y="2806"/>
                </a:lnTo>
                <a:lnTo>
                  <a:pt x="702" y="2806"/>
                </a:lnTo>
                <a:lnTo>
                  <a:pt x="0" y="2806"/>
                </a:lnTo>
                <a:lnTo>
                  <a:pt x="0" y="2104"/>
                </a:lnTo>
                <a:lnTo>
                  <a:pt x="0" y="1403"/>
                </a:lnTo>
                <a:lnTo>
                  <a:pt x="0" y="70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9" name="Freeform 18">
            <a:hlinkClick r:id="rId4" tooltip="LinkedIn"/>
            <a:extLst>
              <a:ext uri="{C183D7F6-B498-43B3-948B-1728B52AA6E4}">
                <adec:decorative xmlns:adec="http://schemas.microsoft.com/office/drawing/2017/decorative" val="1"/>
              </a:ext>
            </a:extLst>
          </p:cNvPr>
          <p:cNvSpPr>
            <a:spLocks noChangeAspect="1" noEditPoints="1"/>
          </p:cNvSpPr>
          <p:nvPr userDrawn="1"/>
        </p:nvSpPr>
        <p:spPr bwMode="auto">
          <a:xfrm>
            <a:off x="5952016" y="5012630"/>
            <a:ext cx="288000" cy="288000"/>
          </a:xfrm>
          <a:custGeom>
            <a:avLst/>
            <a:gdLst>
              <a:gd name="T0" fmla="*/ 962 w 2804"/>
              <a:gd name="T1" fmla="*/ 2198 h 2806"/>
              <a:gd name="T2" fmla="*/ 798 w 2804"/>
              <a:gd name="T3" fmla="*/ 609 h 2806"/>
              <a:gd name="T4" fmla="*/ 845 w 2804"/>
              <a:gd name="T5" fmla="*/ 615 h 2806"/>
              <a:gd name="T6" fmla="*/ 904 w 2804"/>
              <a:gd name="T7" fmla="*/ 641 h 2806"/>
              <a:gd name="T8" fmla="*/ 950 w 2804"/>
              <a:gd name="T9" fmla="*/ 685 h 2806"/>
              <a:gd name="T10" fmla="*/ 973 w 2804"/>
              <a:gd name="T11" fmla="*/ 725 h 2806"/>
              <a:gd name="T12" fmla="*/ 984 w 2804"/>
              <a:gd name="T13" fmla="*/ 761 h 2806"/>
              <a:gd name="T14" fmla="*/ 986 w 2804"/>
              <a:gd name="T15" fmla="*/ 829 h 2806"/>
              <a:gd name="T16" fmla="*/ 973 w 2804"/>
              <a:gd name="T17" fmla="*/ 875 h 2806"/>
              <a:gd name="T18" fmla="*/ 933 w 2804"/>
              <a:gd name="T19" fmla="*/ 935 h 2806"/>
              <a:gd name="T20" fmla="*/ 888 w 2804"/>
              <a:gd name="T21" fmla="*/ 969 h 2806"/>
              <a:gd name="T22" fmla="*/ 855 w 2804"/>
              <a:gd name="T23" fmla="*/ 982 h 2806"/>
              <a:gd name="T24" fmla="*/ 798 w 2804"/>
              <a:gd name="T25" fmla="*/ 991 h 2806"/>
              <a:gd name="T26" fmla="*/ 749 w 2804"/>
              <a:gd name="T27" fmla="*/ 985 h 2806"/>
              <a:gd name="T28" fmla="*/ 690 w 2804"/>
              <a:gd name="T29" fmla="*/ 959 h 2806"/>
              <a:gd name="T30" fmla="*/ 644 w 2804"/>
              <a:gd name="T31" fmla="*/ 914 h 2806"/>
              <a:gd name="T32" fmla="*/ 621 w 2804"/>
              <a:gd name="T33" fmla="*/ 875 h 2806"/>
              <a:gd name="T34" fmla="*/ 610 w 2804"/>
              <a:gd name="T35" fmla="*/ 839 h 2806"/>
              <a:gd name="T36" fmla="*/ 608 w 2804"/>
              <a:gd name="T37" fmla="*/ 771 h 2806"/>
              <a:gd name="T38" fmla="*/ 621 w 2804"/>
              <a:gd name="T39" fmla="*/ 725 h 2806"/>
              <a:gd name="T40" fmla="*/ 662 w 2804"/>
              <a:gd name="T41" fmla="*/ 664 h 2806"/>
              <a:gd name="T42" fmla="*/ 706 w 2804"/>
              <a:gd name="T43" fmla="*/ 632 h 2806"/>
              <a:gd name="T44" fmla="*/ 749 w 2804"/>
              <a:gd name="T45" fmla="*/ 615 h 2806"/>
              <a:gd name="T46" fmla="*/ 798 w 2804"/>
              <a:gd name="T47" fmla="*/ 609 h 2806"/>
              <a:gd name="T48" fmla="*/ 1491 w 2804"/>
              <a:gd name="T49" fmla="*/ 1282 h 2806"/>
              <a:gd name="T50" fmla="*/ 1521 w 2804"/>
              <a:gd name="T51" fmla="*/ 1235 h 2806"/>
              <a:gd name="T52" fmla="*/ 1583 w 2804"/>
              <a:gd name="T53" fmla="*/ 1176 h 2806"/>
              <a:gd name="T54" fmla="*/ 1656 w 2804"/>
              <a:gd name="T55" fmla="*/ 1137 h 2806"/>
              <a:gd name="T56" fmla="*/ 1718 w 2804"/>
              <a:gd name="T57" fmla="*/ 1118 h 2806"/>
              <a:gd name="T58" fmla="*/ 1773 w 2804"/>
              <a:gd name="T59" fmla="*/ 1111 h 2806"/>
              <a:gd name="T60" fmla="*/ 1862 w 2804"/>
              <a:gd name="T61" fmla="*/ 1112 h 2806"/>
              <a:gd name="T62" fmla="*/ 1940 w 2804"/>
              <a:gd name="T63" fmla="*/ 1126 h 2806"/>
              <a:gd name="T64" fmla="*/ 2024 w 2804"/>
              <a:gd name="T65" fmla="*/ 1159 h 2806"/>
              <a:gd name="T66" fmla="*/ 2067 w 2804"/>
              <a:gd name="T67" fmla="*/ 1188 h 2806"/>
              <a:gd name="T68" fmla="*/ 2096 w 2804"/>
              <a:gd name="T69" fmla="*/ 1216 h 2806"/>
              <a:gd name="T70" fmla="*/ 2120 w 2804"/>
              <a:gd name="T71" fmla="*/ 1247 h 2806"/>
              <a:gd name="T72" fmla="*/ 2140 w 2804"/>
              <a:gd name="T73" fmla="*/ 1282 h 2806"/>
              <a:gd name="T74" fmla="*/ 2161 w 2804"/>
              <a:gd name="T75" fmla="*/ 1330 h 2806"/>
              <a:gd name="T76" fmla="*/ 2183 w 2804"/>
              <a:gd name="T77" fmla="*/ 1417 h 2806"/>
              <a:gd name="T78" fmla="*/ 2193 w 2804"/>
              <a:gd name="T79" fmla="*/ 1487 h 2806"/>
              <a:gd name="T80" fmla="*/ 2198 w 2804"/>
              <a:gd name="T81" fmla="*/ 1588 h 2806"/>
              <a:gd name="T82" fmla="*/ 1868 w 2804"/>
              <a:gd name="T83" fmla="*/ 1681 h 2806"/>
              <a:gd name="T84" fmla="*/ 1864 w 2804"/>
              <a:gd name="T85" fmla="*/ 1574 h 2806"/>
              <a:gd name="T86" fmla="*/ 1853 w 2804"/>
              <a:gd name="T87" fmla="*/ 1515 h 2806"/>
              <a:gd name="T88" fmla="*/ 1837 w 2804"/>
              <a:gd name="T89" fmla="*/ 1475 h 2806"/>
              <a:gd name="T90" fmla="*/ 1811 w 2804"/>
              <a:gd name="T91" fmla="*/ 1441 h 2806"/>
              <a:gd name="T92" fmla="*/ 1785 w 2804"/>
              <a:gd name="T93" fmla="*/ 1421 h 2806"/>
              <a:gd name="T94" fmla="*/ 1753 w 2804"/>
              <a:gd name="T95" fmla="*/ 1407 h 2806"/>
              <a:gd name="T96" fmla="*/ 1697 w 2804"/>
              <a:gd name="T97" fmla="*/ 1400 h 2806"/>
              <a:gd name="T98" fmla="*/ 1639 w 2804"/>
              <a:gd name="T99" fmla="*/ 1407 h 2806"/>
              <a:gd name="T100" fmla="*/ 1593 w 2804"/>
              <a:gd name="T101" fmla="*/ 1423 h 2806"/>
              <a:gd name="T102" fmla="*/ 1566 w 2804"/>
              <a:gd name="T103" fmla="*/ 1442 h 2806"/>
              <a:gd name="T104" fmla="*/ 1539 w 2804"/>
              <a:gd name="T105" fmla="*/ 1475 h 2806"/>
              <a:gd name="T106" fmla="*/ 1520 w 2804"/>
              <a:gd name="T107" fmla="*/ 1515 h 2806"/>
              <a:gd name="T108" fmla="*/ 1508 w 2804"/>
              <a:gd name="T109" fmla="*/ 1560 h 2806"/>
              <a:gd name="T110" fmla="*/ 1500 w 2804"/>
              <a:gd name="T111" fmla="*/ 1622 h 2806"/>
              <a:gd name="T112" fmla="*/ 1169 w 2804"/>
              <a:gd name="T113" fmla="*/ 2198 h 2806"/>
              <a:gd name="T114" fmla="*/ 700 w 2804"/>
              <a:gd name="T115" fmla="*/ 0 h 2806"/>
              <a:gd name="T116" fmla="*/ 2804 w 2804"/>
              <a:gd name="T117" fmla="*/ 701 h 2806"/>
              <a:gd name="T118" fmla="*/ 2103 w 2804"/>
              <a:gd name="T119" fmla="*/ 2806 h 2806"/>
              <a:gd name="T120" fmla="*/ 0 w 2804"/>
              <a:gd name="T121" fmla="*/ 2104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04" h="2806">
                <a:moveTo>
                  <a:pt x="632" y="1136"/>
                </a:moveTo>
                <a:lnTo>
                  <a:pt x="962" y="1136"/>
                </a:lnTo>
                <a:lnTo>
                  <a:pt x="962" y="1666"/>
                </a:lnTo>
                <a:lnTo>
                  <a:pt x="962" y="2198"/>
                </a:lnTo>
                <a:lnTo>
                  <a:pt x="632" y="2198"/>
                </a:lnTo>
                <a:lnTo>
                  <a:pt x="632" y="1666"/>
                </a:lnTo>
                <a:lnTo>
                  <a:pt x="632" y="1136"/>
                </a:lnTo>
                <a:close/>
                <a:moveTo>
                  <a:pt x="798" y="609"/>
                </a:moveTo>
                <a:lnTo>
                  <a:pt x="816" y="610"/>
                </a:lnTo>
                <a:lnTo>
                  <a:pt x="826" y="611"/>
                </a:lnTo>
                <a:lnTo>
                  <a:pt x="836" y="612"/>
                </a:lnTo>
                <a:lnTo>
                  <a:pt x="845" y="615"/>
                </a:lnTo>
                <a:lnTo>
                  <a:pt x="855" y="617"/>
                </a:lnTo>
                <a:lnTo>
                  <a:pt x="872" y="623"/>
                </a:lnTo>
                <a:lnTo>
                  <a:pt x="888" y="632"/>
                </a:lnTo>
                <a:lnTo>
                  <a:pt x="904" y="641"/>
                </a:lnTo>
                <a:lnTo>
                  <a:pt x="919" y="652"/>
                </a:lnTo>
                <a:lnTo>
                  <a:pt x="933" y="664"/>
                </a:lnTo>
                <a:lnTo>
                  <a:pt x="945" y="678"/>
                </a:lnTo>
                <a:lnTo>
                  <a:pt x="950" y="685"/>
                </a:lnTo>
                <a:lnTo>
                  <a:pt x="956" y="693"/>
                </a:lnTo>
                <a:lnTo>
                  <a:pt x="965" y="709"/>
                </a:lnTo>
                <a:lnTo>
                  <a:pt x="970" y="717"/>
                </a:lnTo>
                <a:lnTo>
                  <a:pt x="973" y="725"/>
                </a:lnTo>
                <a:lnTo>
                  <a:pt x="977" y="734"/>
                </a:lnTo>
                <a:lnTo>
                  <a:pt x="980" y="743"/>
                </a:lnTo>
                <a:lnTo>
                  <a:pt x="982" y="752"/>
                </a:lnTo>
                <a:lnTo>
                  <a:pt x="984" y="761"/>
                </a:lnTo>
                <a:lnTo>
                  <a:pt x="987" y="781"/>
                </a:lnTo>
                <a:lnTo>
                  <a:pt x="988" y="800"/>
                </a:lnTo>
                <a:lnTo>
                  <a:pt x="987" y="819"/>
                </a:lnTo>
                <a:lnTo>
                  <a:pt x="986" y="829"/>
                </a:lnTo>
                <a:lnTo>
                  <a:pt x="984" y="839"/>
                </a:lnTo>
                <a:lnTo>
                  <a:pt x="982" y="847"/>
                </a:lnTo>
                <a:lnTo>
                  <a:pt x="980" y="857"/>
                </a:lnTo>
                <a:lnTo>
                  <a:pt x="973" y="875"/>
                </a:lnTo>
                <a:lnTo>
                  <a:pt x="965" y="891"/>
                </a:lnTo>
                <a:lnTo>
                  <a:pt x="956" y="907"/>
                </a:lnTo>
                <a:lnTo>
                  <a:pt x="945" y="922"/>
                </a:lnTo>
                <a:lnTo>
                  <a:pt x="933" y="935"/>
                </a:lnTo>
                <a:lnTo>
                  <a:pt x="919" y="948"/>
                </a:lnTo>
                <a:lnTo>
                  <a:pt x="911" y="954"/>
                </a:lnTo>
                <a:lnTo>
                  <a:pt x="904" y="959"/>
                </a:lnTo>
                <a:lnTo>
                  <a:pt x="888" y="969"/>
                </a:lnTo>
                <a:lnTo>
                  <a:pt x="881" y="972"/>
                </a:lnTo>
                <a:lnTo>
                  <a:pt x="872" y="976"/>
                </a:lnTo>
                <a:lnTo>
                  <a:pt x="863" y="980"/>
                </a:lnTo>
                <a:lnTo>
                  <a:pt x="855" y="982"/>
                </a:lnTo>
                <a:lnTo>
                  <a:pt x="845" y="985"/>
                </a:lnTo>
                <a:lnTo>
                  <a:pt x="836" y="987"/>
                </a:lnTo>
                <a:lnTo>
                  <a:pt x="816" y="990"/>
                </a:lnTo>
                <a:lnTo>
                  <a:pt x="798" y="991"/>
                </a:lnTo>
                <a:lnTo>
                  <a:pt x="788" y="991"/>
                </a:lnTo>
                <a:lnTo>
                  <a:pt x="778" y="990"/>
                </a:lnTo>
                <a:lnTo>
                  <a:pt x="758" y="987"/>
                </a:lnTo>
                <a:lnTo>
                  <a:pt x="749" y="985"/>
                </a:lnTo>
                <a:lnTo>
                  <a:pt x="740" y="982"/>
                </a:lnTo>
                <a:lnTo>
                  <a:pt x="722" y="976"/>
                </a:lnTo>
                <a:lnTo>
                  <a:pt x="706" y="969"/>
                </a:lnTo>
                <a:lnTo>
                  <a:pt x="690" y="959"/>
                </a:lnTo>
                <a:lnTo>
                  <a:pt x="675" y="948"/>
                </a:lnTo>
                <a:lnTo>
                  <a:pt x="662" y="935"/>
                </a:lnTo>
                <a:lnTo>
                  <a:pt x="649" y="922"/>
                </a:lnTo>
                <a:lnTo>
                  <a:pt x="644" y="914"/>
                </a:lnTo>
                <a:lnTo>
                  <a:pt x="638" y="907"/>
                </a:lnTo>
                <a:lnTo>
                  <a:pt x="628" y="891"/>
                </a:lnTo>
                <a:lnTo>
                  <a:pt x="624" y="883"/>
                </a:lnTo>
                <a:lnTo>
                  <a:pt x="621" y="875"/>
                </a:lnTo>
                <a:lnTo>
                  <a:pt x="617" y="866"/>
                </a:lnTo>
                <a:lnTo>
                  <a:pt x="615" y="857"/>
                </a:lnTo>
                <a:lnTo>
                  <a:pt x="612" y="847"/>
                </a:lnTo>
                <a:lnTo>
                  <a:pt x="610" y="839"/>
                </a:lnTo>
                <a:lnTo>
                  <a:pt x="607" y="819"/>
                </a:lnTo>
                <a:lnTo>
                  <a:pt x="606" y="800"/>
                </a:lnTo>
                <a:lnTo>
                  <a:pt x="607" y="781"/>
                </a:lnTo>
                <a:lnTo>
                  <a:pt x="608" y="771"/>
                </a:lnTo>
                <a:lnTo>
                  <a:pt x="610" y="761"/>
                </a:lnTo>
                <a:lnTo>
                  <a:pt x="612" y="752"/>
                </a:lnTo>
                <a:lnTo>
                  <a:pt x="615" y="743"/>
                </a:lnTo>
                <a:lnTo>
                  <a:pt x="621" y="725"/>
                </a:lnTo>
                <a:lnTo>
                  <a:pt x="628" y="709"/>
                </a:lnTo>
                <a:lnTo>
                  <a:pt x="638" y="693"/>
                </a:lnTo>
                <a:lnTo>
                  <a:pt x="649" y="678"/>
                </a:lnTo>
                <a:lnTo>
                  <a:pt x="662" y="664"/>
                </a:lnTo>
                <a:lnTo>
                  <a:pt x="675" y="652"/>
                </a:lnTo>
                <a:lnTo>
                  <a:pt x="683" y="647"/>
                </a:lnTo>
                <a:lnTo>
                  <a:pt x="690" y="641"/>
                </a:lnTo>
                <a:lnTo>
                  <a:pt x="706" y="632"/>
                </a:lnTo>
                <a:lnTo>
                  <a:pt x="714" y="627"/>
                </a:lnTo>
                <a:lnTo>
                  <a:pt x="722" y="623"/>
                </a:lnTo>
                <a:lnTo>
                  <a:pt x="740" y="617"/>
                </a:lnTo>
                <a:lnTo>
                  <a:pt x="749" y="615"/>
                </a:lnTo>
                <a:lnTo>
                  <a:pt x="758" y="612"/>
                </a:lnTo>
                <a:lnTo>
                  <a:pt x="768" y="611"/>
                </a:lnTo>
                <a:lnTo>
                  <a:pt x="778" y="610"/>
                </a:lnTo>
                <a:lnTo>
                  <a:pt x="798" y="609"/>
                </a:lnTo>
                <a:close/>
                <a:moveTo>
                  <a:pt x="1169" y="1136"/>
                </a:moveTo>
                <a:lnTo>
                  <a:pt x="1486" y="1136"/>
                </a:lnTo>
                <a:lnTo>
                  <a:pt x="1486" y="1282"/>
                </a:lnTo>
                <a:lnTo>
                  <a:pt x="1491" y="1282"/>
                </a:lnTo>
                <a:lnTo>
                  <a:pt x="1499" y="1266"/>
                </a:lnTo>
                <a:lnTo>
                  <a:pt x="1509" y="1249"/>
                </a:lnTo>
                <a:lnTo>
                  <a:pt x="1515" y="1242"/>
                </a:lnTo>
                <a:lnTo>
                  <a:pt x="1521" y="1235"/>
                </a:lnTo>
                <a:lnTo>
                  <a:pt x="1535" y="1220"/>
                </a:lnTo>
                <a:lnTo>
                  <a:pt x="1550" y="1205"/>
                </a:lnTo>
                <a:lnTo>
                  <a:pt x="1566" y="1190"/>
                </a:lnTo>
                <a:lnTo>
                  <a:pt x="1583" y="1176"/>
                </a:lnTo>
                <a:lnTo>
                  <a:pt x="1602" y="1164"/>
                </a:lnTo>
                <a:lnTo>
                  <a:pt x="1623" y="1153"/>
                </a:lnTo>
                <a:lnTo>
                  <a:pt x="1644" y="1142"/>
                </a:lnTo>
                <a:lnTo>
                  <a:pt x="1656" y="1137"/>
                </a:lnTo>
                <a:lnTo>
                  <a:pt x="1667" y="1133"/>
                </a:lnTo>
                <a:lnTo>
                  <a:pt x="1692" y="1125"/>
                </a:lnTo>
                <a:lnTo>
                  <a:pt x="1705" y="1122"/>
                </a:lnTo>
                <a:lnTo>
                  <a:pt x="1718" y="1118"/>
                </a:lnTo>
                <a:lnTo>
                  <a:pt x="1731" y="1116"/>
                </a:lnTo>
                <a:lnTo>
                  <a:pt x="1744" y="1113"/>
                </a:lnTo>
                <a:lnTo>
                  <a:pt x="1759" y="1112"/>
                </a:lnTo>
                <a:lnTo>
                  <a:pt x="1773" y="1111"/>
                </a:lnTo>
                <a:lnTo>
                  <a:pt x="1802" y="1110"/>
                </a:lnTo>
                <a:lnTo>
                  <a:pt x="1833" y="1111"/>
                </a:lnTo>
                <a:lnTo>
                  <a:pt x="1848" y="1111"/>
                </a:lnTo>
                <a:lnTo>
                  <a:pt x="1862" y="1112"/>
                </a:lnTo>
                <a:lnTo>
                  <a:pt x="1889" y="1116"/>
                </a:lnTo>
                <a:lnTo>
                  <a:pt x="1915" y="1120"/>
                </a:lnTo>
                <a:lnTo>
                  <a:pt x="1927" y="1122"/>
                </a:lnTo>
                <a:lnTo>
                  <a:pt x="1940" y="1126"/>
                </a:lnTo>
                <a:lnTo>
                  <a:pt x="1963" y="1132"/>
                </a:lnTo>
                <a:lnTo>
                  <a:pt x="1984" y="1139"/>
                </a:lnTo>
                <a:lnTo>
                  <a:pt x="2005" y="1149"/>
                </a:lnTo>
                <a:lnTo>
                  <a:pt x="2024" y="1159"/>
                </a:lnTo>
                <a:lnTo>
                  <a:pt x="2042" y="1169"/>
                </a:lnTo>
                <a:lnTo>
                  <a:pt x="2051" y="1175"/>
                </a:lnTo>
                <a:lnTo>
                  <a:pt x="2058" y="1181"/>
                </a:lnTo>
                <a:lnTo>
                  <a:pt x="2067" y="1188"/>
                </a:lnTo>
                <a:lnTo>
                  <a:pt x="2075" y="1195"/>
                </a:lnTo>
                <a:lnTo>
                  <a:pt x="2082" y="1201"/>
                </a:lnTo>
                <a:lnTo>
                  <a:pt x="2088" y="1209"/>
                </a:lnTo>
                <a:lnTo>
                  <a:pt x="2096" y="1216"/>
                </a:lnTo>
                <a:lnTo>
                  <a:pt x="2102" y="1223"/>
                </a:lnTo>
                <a:lnTo>
                  <a:pt x="2108" y="1231"/>
                </a:lnTo>
                <a:lnTo>
                  <a:pt x="2114" y="1240"/>
                </a:lnTo>
                <a:lnTo>
                  <a:pt x="2120" y="1247"/>
                </a:lnTo>
                <a:lnTo>
                  <a:pt x="2125" y="1256"/>
                </a:lnTo>
                <a:lnTo>
                  <a:pt x="2130" y="1264"/>
                </a:lnTo>
                <a:lnTo>
                  <a:pt x="2135" y="1273"/>
                </a:lnTo>
                <a:lnTo>
                  <a:pt x="2140" y="1282"/>
                </a:lnTo>
                <a:lnTo>
                  <a:pt x="2145" y="1292"/>
                </a:lnTo>
                <a:lnTo>
                  <a:pt x="2154" y="1310"/>
                </a:lnTo>
                <a:lnTo>
                  <a:pt x="2157" y="1320"/>
                </a:lnTo>
                <a:lnTo>
                  <a:pt x="2161" y="1330"/>
                </a:lnTo>
                <a:lnTo>
                  <a:pt x="2167" y="1351"/>
                </a:lnTo>
                <a:lnTo>
                  <a:pt x="2173" y="1372"/>
                </a:lnTo>
                <a:lnTo>
                  <a:pt x="2178" y="1393"/>
                </a:lnTo>
                <a:lnTo>
                  <a:pt x="2183" y="1417"/>
                </a:lnTo>
                <a:lnTo>
                  <a:pt x="2185" y="1428"/>
                </a:lnTo>
                <a:lnTo>
                  <a:pt x="2187" y="1439"/>
                </a:lnTo>
                <a:lnTo>
                  <a:pt x="2190" y="1462"/>
                </a:lnTo>
                <a:lnTo>
                  <a:pt x="2193" y="1487"/>
                </a:lnTo>
                <a:lnTo>
                  <a:pt x="2195" y="1512"/>
                </a:lnTo>
                <a:lnTo>
                  <a:pt x="2196" y="1538"/>
                </a:lnTo>
                <a:lnTo>
                  <a:pt x="2197" y="1563"/>
                </a:lnTo>
                <a:lnTo>
                  <a:pt x="2198" y="1588"/>
                </a:lnTo>
                <a:lnTo>
                  <a:pt x="2198" y="1616"/>
                </a:lnTo>
                <a:lnTo>
                  <a:pt x="2198" y="2198"/>
                </a:lnTo>
                <a:lnTo>
                  <a:pt x="1868" y="2198"/>
                </a:lnTo>
                <a:lnTo>
                  <a:pt x="1868" y="1681"/>
                </a:lnTo>
                <a:lnTo>
                  <a:pt x="1868" y="1634"/>
                </a:lnTo>
                <a:lnTo>
                  <a:pt x="1867" y="1610"/>
                </a:lnTo>
                <a:lnTo>
                  <a:pt x="1865" y="1586"/>
                </a:lnTo>
                <a:lnTo>
                  <a:pt x="1864" y="1574"/>
                </a:lnTo>
                <a:lnTo>
                  <a:pt x="1863" y="1561"/>
                </a:lnTo>
                <a:lnTo>
                  <a:pt x="1858" y="1539"/>
                </a:lnTo>
                <a:lnTo>
                  <a:pt x="1856" y="1527"/>
                </a:lnTo>
                <a:lnTo>
                  <a:pt x="1853" y="1515"/>
                </a:lnTo>
                <a:lnTo>
                  <a:pt x="1849" y="1506"/>
                </a:lnTo>
                <a:lnTo>
                  <a:pt x="1846" y="1494"/>
                </a:lnTo>
                <a:lnTo>
                  <a:pt x="1842" y="1485"/>
                </a:lnTo>
                <a:lnTo>
                  <a:pt x="1837" y="1475"/>
                </a:lnTo>
                <a:lnTo>
                  <a:pt x="1831" y="1466"/>
                </a:lnTo>
                <a:lnTo>
                  <a:pt x="1826" y="1457"/>
                </a:lnTo>
                <a:lnTo>
                  <a:pt x="1818" y="1449"/>
                </a:lnTo>
                <a:lnTo>
                  <a:pt x="1811" y="1441"/>
                </a:lnTo>
                <a:lnTo>
                  <a:pt x="1804" y="1434"/>
                </a:lnTo>
                <a:lnTo>
                  <a:pt x="1800" y="1430"/>
                </a:lnTo>
                <a:lnTo>
                  <a:pt x="1795" y="1426"/>
                </a:lnTo>
                <a:lnTo>
                  <a:pt x="1785" y="1421"/>
                </a:lnTo>
                <a:lnTo>
                  <a:pt x="1775" y="1415"/>
                </a:lnTo>
                <a:lnTo>
                  <a:pt x="1764" y="1412"/>
                </a:lnTo>
                <a:lnTo>
                  <a:pt x="1759" y="1409"/>
                </a:lnTo>
                <a:lnTo>
                  <a:pt x="1753" y="1407"/>
                </a:lnTo>
                <a:lnTo>
                  <a:pt x="1740" y="1404"/>
                </a:lnTo>
                <a:lnTo>
                  <a:pt x="1727" y="1402"/>
                </a:lnTo>
                <a:lnTo>
                  <a:pt x="1712" y="1400"/>
                </a:lnTo>
                <a:lnTo>
                  <a:pt x="1697" y="1400"/>
                </a:lnTo>
                <a:lnTo>
                  <a:pt x="1681" y="1400"/>
                </a:lnTo>
                <a:lnTo>
                  <a:pt x="1666" y="1402"/>
                </a:lnTo>
                <a:lnTo>
                  <a:pt x="1653" y="1404"/>
                </a:lnTo>
                <a:lnTo>
                  <a:pt x="1639" y="1407"/>
                </a:lnTo>
                <a:lnTo>
                  <a:pt x="1627" y="1409"/>
                </a:lnTo>
                <a:lnTo>
                  <a:pt x="1614" y="1414"/>
                </a:lnTo>
                <a:lnTo>
                  <a:pt x="1603" y="1418"/>
                </a:lnTo>
                <a:lnTo>
                  <a:pt x="1593" y="1423"/>
                </a:lnTo>
                <a:lnTo>
                  <a:pt x="1583" y="1429"/>
                </a:lnTo>
                <a:lnTo>
                  <a:pt x="1580" y="1433"/>
                </a:lnTo>
                <a:lnTo>
                  <a:pt x="1575" y="1435"/>
                </a:lnTo>
                <a:lnTo>
                  <a:pt x="1566" y="1442"/>
                </a:lnTo>
                <a:lnTo>
                  <a:pt x="1559" y="1450"/>
                </a:lnTo>
                <a:lnTo>
                  <a:pt x="1551" y="1457"/>
                </a:lnTo>
                <a:lnTo>
                  <a:pt x="1545" y="1466"/>
                </a:lnTo>
                <a:lnTo>
                  <a:pt x="1539" y="1475"/>
                </a:lnTo>
                <a:lnTo>
                  <a:pt x="1534" y="1485"/>
                </a:lnTo>
                <a:lnTo>
                  <a:pt x="1529" y="1494"/>
                </a:lnTo>
                <a:lnTo>
                  <a:pt x="1524" y="1504"/>
                </a:lnTo>
                <a:lnTo>
                  <a:pt x="1520" y="1515"/>
                </a:lnTo>
                <a:lnTo>
                  <a:pt x="1517" y="1525"/>
                </a:lnTo>
                <a:lnTo>
                  <a:pt x="1513" y="1537"/>
                </a:lnTo>
                <a:lnTo>
                  <a:pt x="1510" y="1548"/>
                </a:lnTo>
                <a:lnTo>
                  <a:pt x="1508" y="1560"/>
                </a:lnTo>
                <a:lnTo>
                  <a:pt x="1505" y="1572"/>
                </a:lnTo>
                <a:lnTo>
                  <a:pt x="1504" y="1584"/>
                </a:lnTo>
                <a:lnTo>
                  <a:pt x="1503" y="1596"/>
                </a:lnTo>
                <a:lnTo>
                  <a:pt x="1500" y="1622"/>
                </a:lnTo>
                <a:lnTo>
                  <a:pt x="1499" y="1647"/>
                </a:lnTo>
                <a:lnTo>
                  <a:pt x="1499" y="1673"/>
                </a:lnTo>
                <a:lnTo>
                  <a:pt x="1499" y="2198"/>
                </a:lnTo>
                <a:lnTo>
                  <a:pt x="1169" y="2198"/>
                </a:lnTo>
                <a:lnTo>
                  <a:pt x="1169" y="1666"/>
                </a:lnTo>
                <a:lnTo>
                  <a:pt x="1169" y="1136"/>
                </a:lnTo>
                <a:close/>
                <a:moveTo>
                  <a:pt x="0" y="0"/>
                </a:moveTo>
                <a:lnTo>
                  <a:pt x="700" y="0"/>
                </a:lnTo>
                <a:lnTo>
                  <a:pt x="1401" y="0"/>
                </a:lnTo>
                <a:lnTo>
                  <a:pt x="2103" y="0"/>
                </a:lnTo>
                <a:lnTo>
                  <a:pt x="2804" y="0"/>
                </a:lnTo>
                <a:lnTo>
                  <a:pt x="2804" y="701"/>
                </a:lnTo>
                <a:lnTo>
                  <a:pt x="2804" y="1403"/>
                </a:lnTo>
                <a:lnTo>
                  <a:pt x="2804" y="2104"/>
                </a:lnTo>
                <a:lnTo>
                  <a:pt x="2804" y="2806"/>
                </a:lnTo>
                <a:lnTo>
                  <a:pt x="2103" y="2806"/>
                </a:lnTo>
                <a:lnTo>
                  <a:pt x="1401" y="2806"/>
                </a:lnTo>
                <a:lnTo>
                  <a:pt x="700" y="2806"/>
                </a:lnTo>
                <a:lnTo>
                  <a:pt x="0" y="2806"/>
                </a:lnTo>
                <a:lnTo>
                  <a:pt x="0" y="2104"/>
                </a:lnTo>
                <a:lnTo>
                  <a:pt x="0" y="1403"/>
                </a:lnTo>
                <a:lnTo>
                  <a:pt x="0" y="70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0" name="Freeform 19">
            <a:hlinkClick r:id="rId5" tooltip="YouTube"/>
            <a:extLst>
              <a:ext uri="{C183D7F6-B498-43B3-948B-1728B52AA6E4}">
                <adec:decorative xmlns:adec="http://schemas.microsoft.com/office/drawing/2017/decorative" val="1"/>
              </a:ext>
            </a:extLst>
          </p:cNvPr>
          <p:cNvSpPr>
            <a:spLocks noChangeAspect="1" noEditPoints="1"/>
          </p:cNvSpPr>
          <p:nvPr userDrawn="1"/>
        </p:nvSpPr>
        <p:spPr bwMode="auto">
          <a:xfrm>
            <a:off x="6672064" y="5013176"/>
            <a:ext cx="287622" cy="288000"/>
          </a:xfrm>
          <a:custGeom>
            <a:avLst/>
            <a:gdLst>
              <a:gd name="T0" fmla="*/ 1892 w 2281"/>
              <a:gd name="T1" fmla="*/ 717 h 2282"/>
              <a:gd name="T2" fmla="*/ 1867 w 2281"/>
              <a:gd name="T3" fmla="*/ 679 h 2282"/>
              <a:gd name="T4" fmla="*/ 1834 w 2281"/>
              <a:gd name="T5" fmla="*/ 647 h 2282"/>
              <a:gd name="T6" fmla="*/ 1789 w 2281"/>
              <a:gd name="T7" fmla="*/ 621 h 2282"/>
              <a:gd name="T8" fmla="*/ 1751 w 2281"/>
              <a:gd name="T9" fmla="*/ 609 h 2282"/>
              <a:gd name="T10" fmla="*/ 1638 w 2281"/>
              <a:gd name="T11" fmla="*/ 595 h 2282"/>
              <a:gd name="T12" fmla="*/ 1459 w 2281"/>
              <a:gd name="T13" fmla="*/ 585 h 2282"/>
              <a:gd name="T14" fmla="*/ 1141 w 2281"/>
              <a:gd name="T15" fmla="*/ 579 h 2282"/>
              <a:gd name="T16" fmla="*/ 875 w 2281"/>
              <a:gd name="T17" fmla="*/ 583 h 2282"/>
              <a:gd name="T18" fmla="*/ 667 w 2281"/>
              <a:gd name="T19" fmla="*/ 593 h 2282"/>
              <a:gd name="T20" fmla="*/ 561 w 2281"/>
              <a:gd name="T21" fmla="*/ 604 h 2282"/>
              <a:gd name="T22" fmla="*/ 504 w 2281"/>
              <a:gd name="T23" fmla="*/ 616 h 2282"/>
              <a:gd name="T24" fmla="*/ 458 w 2281"/>
              <a:gd name="T25" fmla="*/ 640 h 2282"/>
              <a:gd name="T26" fmla="*/ 418 w 2281"/>
              <a:gd name="T27" fmla="*/ 674 h 2282"/>
              <a:gd name="T28" fmla="*/ 395 w 2281"/>
              <a:gd name="T29" fmla="*/ 705 h 2282"/>
              <a:gd name="T30" fmla="*/ 375 w 2281"/>
              <a:gd name="T31" fmla="*/ 755 h 2282"/>
              <a:gd name="T32" fmla="*/ 360 w 2281"/>
              <a:gd name="T33" fmla="*/ 836 h 2282"/>
              <a:gd name="T34" fmla="*/ 350 w 2281"/>
              <a:gd name="T35" fmla="*/ 932 h 2282"/>
              <a:gd name="T36" fmla="*/ 343 w 2281"/>
              <a:gd name="T37" fmla="*/ 1099 h 2282"/>
              <a:gd name="T38" fmla="*/ 345 w 2281"/>
              <a:gd name="T39" fmla="*/ 1258 h 2282"/>
              <a:gd name="T40" fmla="*/ 353 w 2281"/>
              <a:gd name="T41" fmla="*/ 1382 h 2282"/>
              <a:gd name="T42" fmla="*/ 365 w 2281"/>
              <a:gd name="T43" fmla="*/ 1476 h 2282"/>
              <a:gd name="T44" fmla="*/ 379 w 2281"/>
              <a:gd name="T45" fmla="*/ 1541 h 2282"/>
              <a:gd name="T46" fmla="*/ 402 w 2281"/>
              <a:gd name="T47" fmla="*/ 1588 h 2282"/>
              <a:gd name="T48" fmla="*/ 427 w 2281"/>
              <a:gd name="T49" fmla="*/ 1618 h 2282"/>
              <a:gd name="T50" fmla="*/ 469 w 2281"/>
              <a:gd name="T51" fmla="*/ 1650 h 2282"/>
              <a:gd name="T52" fmla="*/ 510 w 2281"/>
              <a:gd name="T53" fmla="*/ 1668 h 2282"/>
              <a:gd name="T54" fmla="*/ 579 w 2281"/>
              <a:gd name="T55" fmla="*/ 1681 h 2282"/>
              <a:gd name="T56" fmla="*/ 716 w 2281"/>
              <a:gd name="T57" fmla="*/ 1693 h 2282"/>
              <a:gd name="T58" fmla="*/ 976 w 2281"/>
              <a:gd name="T59" fmla="*/ 1702 h 2282"/>
              <a:gd name="T60" fmla="*/ 1305 w 2281"/>
              <a:gd name="T61" fmla="*/ 1702 h 2282"/>
              <a:gd name="T62" fmla="*/ 1513 w 2281"/>
              <a:gd name="T63" fmla="*/ 1695 h 2282"/>
              <a:gd name="T64" fmla="*/ 1682 w 2281"/>
              <a:gd name="T65" fmla="*/ 1683 h 2282"/>
              <a:gd name="T66" fmla="*/ 1751 w 2281"/>
              <a:gd name="T67" fmla="*/ 1673 h 2282"/>
              <a:gd name="T68" fmla="*/ 1801 w 2281"/>
              <a:gd name="T69" fmla="*/ 1656 h 2282"/>
              <a:gd name="T70" fmla="*/ 1845 w 2281"/>
              <a:gd name="T71" fmla="*/ 1627 h 2282"/>
              <a:gd name="T72" fmla="*/ 1879 w 2281"/>
              <a:gd name="T73" fmla="*/ 1588 h 2282"/>
              <a:gd name="T74" fmla="*/ 1897 w 2281"/>
              <a:gd name="T75" fmla="*/ 1554 h 2282"/>
              <a:gd name="T76" fmla="*/ 1911 w 2281"/>
              <a:gd name="T77" fmla="*/ 1503 h 2282"/>
              <a:gd name="T78" fmla="*/ 1925 w 2281"/>
              <a:gd name="T79" fmla="*/ 1415 h 2282"/>
              <a:gd name="T80" fmla="*/ 1935 w 2281"/>
              <a:gd name="T81" fmla="*/ 1288 h 2282"/>
              <a:gd name="T82" fmla="*/ 1938 w 2281"/>
              <a:gd name="T83" fmla="*/ 1099 h 2282"/>
              <a:gd name="T84" fmla="*/ 1933 w 2281"/>
              <a:gd name="T85" fmla="*/ 964 h 2282"/>
              <a:gd name="T86" fmla="*/ 1921 w 2281"/>
              <a:gd name="T87" fmla="*/ 836 h 2282"/>
              <a:gd name="T88" fmla="*/ 1909 w 2281"/>
              <a:gd name="T89" fmla="*/ 767 h 2282"/>
              <a:gd name="T90" fmla="*/ 978 w 2281"/>
              <a:gd name="T91" fmla="*/ 904 h 2282"/>
              <a:gd name="T92" fmla="*/ 1141 w 2281"/>
              <a:gd name="T93" fmla="*/ 0 h 2282"/>
              <a:gd name="T94" fmla="*/ 2281 w 2281"/>
              <a:gd name="T95" fmla="*/ 1141 h 2282"/>
              <a:gd name="T96" fmla="*/ 1141 w 2281"/>
              <a:gd name="T97" fmla="*/ 2282 h 2282"/>
              <a:gd name="T98" fmla="*/ 0 w 2281"/>
              <a:gd name="T99" fmla="*/ 1141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81" h="2282">
                <a:moveTo>
                  <a:pt x="1906" y="755"/>
                </a:moveTo>
                <a:lnTo>
                  <a:pt x="1902" y="742"/>
                </a:lnTo>
                <a:lnTo>
                  <a:pt x="1897" y="729"/>
                </a:lnTo>
                <a:lnTo>
                  <a:pt x="1892" y="717"/>
                </a:lnTo>
                <a:lnTo>
                  <a:pt x="1885" y="705"/>
                </a:lnTo>
                <a:lnTo>
                  <a:pt x="1879" y="694"/>
                </a:lnTo>
                <a:lnTo>
                  <a:pt x="1871" y="684"/>
                </a:lnTo>
                <a:lnTo>
                  <a:pt x="1867" y="679"/>
                </a:lnTo>
                <a:lnTo>
                  <a:pt x="1863" y="674"/>
                </a:lnTo>
                <a:lnTo>
                  <a:pt x="1854" y="664"/>
                </a:lnTo>
                <a:lnTo>
                  <a:pt x="1845" y="655"/>
                </a:lnTo>
                <a:lnTo>
                  <a:pt x="1834" y="647"/>
                </a:lnTo>
                <a:lnTo>
                  <a:pt x="1823" y="640"/>
                </a:lnTo>
                <a:lnTo>
                  <a:pt x="1812" y="633"/>
                </a:lnTo>
                <a:lnTo>
                  <a:pt x="1801" y="626"/>
                </a:lnTo>
                <a:lnTo>
                  <a:pt x="1789" y="621"/>
                </a:lnTo>
                <a:lnTo>
                  <a:pt x="1777" y="616"/>
                </a:lnTo>
                <a:lnTo>
                  <a:pt x="1771" y="614"/>
                </a:lnTo>
                <a:lnTo>
                  <a:pt x="1764" y="612"/>
                </a:lnTo>
                <a:lnTo>
                  <a:pt x="1751" y="609"/>
                </a:lnTo>
                <a:lnTo>
                  <a:pt x="1737" y="607"/>
                </a:lnTo>
                <a:lnTo>
                  <a:pt x="1702" y="601"/>
                </a:lnTo>
                <a:lnTo>
                  <a:pt x="1660" y="597"/>
                </a:lnTo>
                <a:lnTo>
                  <a:pt x="1638" y="595"/>
                </a:lnTo>
                <a:lnTo>
                  <a:pt x="1614" y="593"/>
                </a:lnTo>
                <a:lnTo>
                  <a:pt x="1564" y="590"/>
                </a:lnTo>
                <a:lnTo>
                  <a:pt x="1513" y="587"/>
                </a:lnTo>
                <a:lnTo>
                  <a:pt x="1459" y="585"/>
                </a:lnTo>
                <a:lnTo>
                  <a:pt x="1406" y="583"/>
                </a:lnTo>
                <a:lnTo>
                  <a:pt x="1305" y="581"/>
                </a:lnTo>
                <a:lnTo>
                  <a:pt x="1220" y="580"/>
                </a:lnTo>
                <a:lnTo>
                  <a:pt x="1141" y="579"/>
                </a:lnTo>
                <a:lnTo>
                  <a:pt x="1060" y="580"/>
                </a:lnTo>
                <a:lnTo>
                  <a:pt x="976" y="581"/>
                </a:lnTo>
                <a:lnTo>
                  <a:pt x="927" y="582"/>
                </a:lnTo>
                <a:lnTo>
                  <a:pt x="875" y="583"/>
                </a:lnTo>
                <a:lnTo>
                  <a:pt x="822" y="585"/>
                </a:lnTo>
                <a:lnTo>
                  <a:pt x="768" y="587"/>
                </a:lnTo>
                <a:lnTo>
                  <a:pt x="716" y="590"/>
                </a:lnTo>
                <a:lnTo>
                  <a:pt x="667" y="593"/>
                </a:lnTo>
                <a:lnTo>
                  <a:pt x="621" y="597"/>
                </a:lnTo>
                <a:lnTo>
                  <a:pt x="599" y="599"/>
                </a:lnTo>
                <a:lnTo>
                  <a:pt x="579" y="601"/>
                </a:lnTo>
                <a:lnTo>
                  <a:pt x="561" y="604"/>
                </a:lnTo>
                <a:lnTo>
                  <a:pt x="544" y="607"/>
                </a:lnTo>
                <a:lnTo>
                  <a:pt x="529" y="609"/>
                </a:lnTo>
                <a:lnTo>
                  <a:pt x="517" y="612"/>
                </a:lnTo>
                <a:lnTo>
                  <a:pt x="504" y="616"/>
                </a:lnTo>
                <a:lnTo>
                  <a:pt x="492" y="621"/>
                </a:lnTo>
                <a:lnTo>
                  <a:pt x="480" y="626"/>
                </a:lnTo>
                <a:lnTo>
                  <a:pt x="469" y="633"/>
                </a:lnTo>
                <a:lnTo>
                  <a:pt x="458" y="640"/>
                </a:lnTo>
                <a:lnTo>
                  <a:pt x="447" y="647"/>
                </a:lnTo>
                <a:lnTo>
                  <a:pt x="436" y="655"/>
                </a:lnTo>
                <a:lnTo>
                  <a:pt x="427" y="664"/>
                </a:lnTo>
                <a:lnTo>
                  <a:pt x="418" y="674"/>
                </a:lnTo>
                <a:lnTo>
                  <a:pt x="410" y="684"/>
                </a:lnTo>
                <a:lnTo>
                  <a:pt x="402" y="694"/>
                </a:lnTo>
                <a:lnTo>
                  <a:pt x="399" y="700"/>
                </a:lnTo>
                <a:lnTo>
                  <a:pt x="395" y="705"/>
                </a:lnTo>
                <a:lnTo>
                  <a:pt x="389" y="717"/>
                </a:lnTo>
                <a:lnTo>
                  <a:pt x="384" y="729"/>
                </a:lnTo>
                <a:lnTo>
                  <a:pt x="379" y="742"/>
                </a:lnTo>
                <a:lnTo>
                  <a:pt x="375" y="755"/>
                </a:lnTo>
                <a:lnTo>
                  <a:pt x="372" y="767"/>
                </a:lnTo>
                <a:lnTo>
                  <a:pt x="370" y="780"/>
                </a:lnTo>
                <a:lnTo>
                  <a:pt x="365" y="807"/>
                </a:lnTo>
                <a:lnTo>
                  <a:pt x="360" y="836"/>
                </a:lnTo>
                <a:lnTo>
                  <a:pt x="358" y="852"/>
                </a:lnTo>
                <a:lnTo>
                  <a:pt x="356" y="867"/>
                </a:lnTo>
                <a:lnTo>
                  <a:pt x="353" y="900"/>
                </a:lnTo>
                <a:lnTo>
                  <a:pt x="350" y="932"/>
                </a:lnTo>
                <a:lnTo>
                  <a:pt x="348" y="964"/>
                </a:lnTo>
                <a:lnTo>
                  <a:pt x="346" y="995"/>
                </a:lnTo>
                <a:lnTo>
                  <a:pt x="344" y="1051"/>
                </a:lnTo>
                <a:lnTo>
                  <a:pt x="343" y="1099"/>
                </a:lnTo>
                <a:lnTo>
                  <a:pt x="342" y="1141"/>
                </a:lnTo>
                <a:lnTo>
                  <a:pt x="343" y="1184"/>
                </a:lnTo>
                <a:lnTo>
                  <a:pt x="344" y="1231"/>
                </a:lnTo>
                <a:lnTo>
                  <a:pt x="345" y="1258"/>
                </a:lnTo>
                <a:lnTo>
                  <a:pt x="346" y="1288"/>
                </a:lnTo>
                <a:lnTo>
                  <a:pt x="348" y="1319"/>
                </a:lnTo>
                <a:lnTo>
                  <a:pt x="350" y="1350"/>
                </a:lnTo>
                <a:lnTo>
                  <a:pt x="353" y="1382"/>
                </a:lnTo>
                <a:lnTo>
                  <a:pt x="356" y="1415"/>
                </a:lnTo>
                <a:lnTo>
                  <a:pt x="360" y="1446"/>
                </a:lnTo>
                <a:lnTo>
                  <a:pt x="362" y="1461"/>
                </a:lnTo>
                <a:lnTo>
                  <a:pt x="365" y="1476"/>
                </a:lnTo>
                <a:lnTo>
                  <a:pt x="370" y="1503"/>
                </a:lnTo>
                <a:lnTo>
                  <a:pt x="372" y="1516"/>
                </a:lnTo>
                <a:lnTo>
                  <a:pt x="375" y="1528"/>
                </a:lnTo>
                <a:lnTo>
                  <a:pt x="379" y="1541"/>
                </a:lnTo>
                <a:lnTo>
                  <a:pt x="384" y="1554"/>
                </a:lnTo>
                <a:lnTo>
                  <a:pt x="389" y="1566"/>
                </a:lnTo>
                <a:lnTo>
                  <a:pt x="395" y="1577"/>
                </a:lnTo>
                <a:lnTo>
                  <a:pt x="402" y="1588"/>
                </a:lnTo>
                <a:lnTo>
                  <a:pt x="410" y="1599"/>
                </a:lnTo>
                <a:lnTo>
                  <a:pt x="414" y="1604"/>
                </a:lnTo>
                <a:lnTo>
                  <a:pt x="418" y="1609"/>
                </a:lnTo>
                <a:lnTo>
                  <a:pt x="427" y="1618"/>
                </a:lnTo>
                <a:lnTo>
                  <a:pt x="436" y="1627"/>
                </a:lnTo>
                <a:lnTo>
                  <a:pt x="447" y="1635"/>
                </a:lnTo>
                <a:lnTo>
                  <a:pt x="458" y="1643"/>
                </a:lnTo>
                <a:lnTo>
                  <a:pt x="469" y="1650"/>
                </a:lnTo>
                <a:lnTo>
                  <a:pt x="480" y="1656"/>
                </a:lnTo>
                <a:lnTo>
                  <a:pt x="492" y="1662"/>
                </a:lnTo>
                <a:lnTo>
                  <a:pt x="504" y="1666"/>
                </a:lnTo>
                <a:lnTo>
                  <a:pt x="510" y="1668"/>
                </a:lnTo>
                <a:lnTo>
                  <a:pt x="517" y="1670"/>
                </a:lnTo>
                <a:lnTo>
                  <a:pt x="529" y="1673"/>
                </a:lnTo>
                <a:lnTo>
                  <a:pt x="544" y="1676"/>
                </a:lnTo>
                <a:lnTo>
                  <a:pt x="579" y="1681"/>
                </a:lnTo>
                <a:lnTo>
                  <a:pt x="621" y="1686"/>
                </a:lnTo>
                <a:lnTo>
                  <a:pt x="643" y="1688"/>
                </a:lnTo>
                <a:lnTo>
                  <a:pt x="667" y="1689"/>
                </a:lnTo>
                <a:lnTo>
                  <a:pt x="716" y="1693"/>
                </a:lnTo>
                <a:lnTo>
                  <a:pt x="768" y="1695"/>
                </a:lnTo>
                <a:lnTo>
                  <a:pt x="822" y="1698"/>
                </a:lnTo>
                <a:lnTo>
                  <a:pt x="875" y="1699"/>
                </a:lnTo>
                <a:lnTo>
                  <a:pt x="976" y="1702"/>
                </a:lnTo>
                <a:lnTo>
                  <a:pt x="1060" y="1703"/>
                </a:lnTo>
                <a:lnTo>
                  <a:pt x="1141" y="1703"/>
                </a:lnTo>
                <a:lnTo>
                  <a:pt x="1220" y="1703"/>
                </a:lnTo>
                <a:lnTo>
                  <a:pt x="1305" y="1702"/>
                </a:lnTo>
                <a:lnTo>
                  <a:pt x="1354" y="1701"/>
                </a:lnTo>
                <a:lnTo>
                  <a:pt x="1406" y="1699"/>
                </a:lnTo>
                <a:lnTo>
                  <a:pt x="1459" y="1698"/>
                </a:lnTo>
                <a:lnTo>
                  <a:pt x="1513" y="1695"/>
                </a:lnTo>
                <a:lnTo>
                  <a:pt x="1564" y="1693"/>
                </a:lnTo>
                <a:lnTo>
                  <a:pt x="1614" y="1689"/>
                </a:lnTo>
                <a:lnTo>
                  <a:pt x="1660" y="1686"/>
                </a:lnTo>
                <a:lnTo>
                  <a:pt x="1682" y="1683"/>
                </a:lnTo>
                <a:lnTo>
                  <a:pt x="1702" y="1681"/>
                </a:lnTo>
                <a:lnTo>
                  <a:pt x="1720" y="1679"/>
                </a:lnTo>
                <a:lnTo>
                  <a:pt x="1737" y="1676"/>
                </a:lnTo>
                <a:lnTo>
                  <a:pt x="1751" y="1673"/>
                </a:lnTo>
                <a:lnTo>
                  <a:pt x="1764" y="1670"/>
                </a:lnTo>
                <a:lnTo>
                  <a:pt x="1777" y="1666"/>
                </a:lnTo>
                <a:lnTo>
                  <a:pt x="1789" y="1662"/>
                </a:lnTo>
                <a:lnTo>
                  <a:pt x="1801" y="1656"/>
                </a:lnTo>
                <a:lnTo>
                  <a:pt x="1812" y="1650"/>
                </a:lnTo>
                <a:lnTo>
                  <a:pt x="1823" y="1643"/>
                </a:lnTo>
                <a:lnTo>
                  <a:pt x="1834" y="1635"/>
                </a:lnTo>
                <a:lnTo>
                  <a:pt x="1845" y="1627"/>
                </a:lnTo>
                <a:lnTo>
                  <a:pt x="1854" y="1618"/>
                </a:lnTo>
                <a:lnTo>
                  <a:pt x="1863" y="1609"/>
                </a:lnTo>
                <a:lnTo>
                  <a:pt x="1871" y="1599"/>
                </a:lnTo>
                <a:lnTo>
                  <a:pt x="1879" y="1588"/>
                </a:lnTo>
                <a:lnTo>
                  <a:pt x="1882" y="1583"/>
                </a:lnTo>
                <a:lnTo>
                  <a:pt x="1885" y="1577"/>
                </a:lnTo>
                <a:lnTo>
                  <a:pt x="1892" y="1566"/>
                </a:lnTo>
                <a:lnTo>
                  <a:pt x="1897" y="1554"/>
                </a:lnTo>
                <a:lnTo>
                  <a:pt x="1902" y="1541"/>
                </a:lnTo>
                <a:lnTo>
                  <a:pt x="1906" y="1528"/>
                </a:lnTo>
                <a:lnTo>
                  <a:pt x="1909" y="1516"/>
                </a:lnTo>
                <a:lnTo>
                  <a:pt x="1911" y="1503"/>
                </a:lnTo>
                <a:lnTo>
                  <a:pt x="1916" y="1476"/>
                </a:lnTo>
                <a:lnTo>
                  <a:pt x="1921" y="1446"/>
                </a:lnTo>
                <a:lnTo>
                  <a:pt x="1923" y="1431"/>
                </a:lnTo>
                <a:lnTo>
                  <a:pt x="1925" y="1415"/>
                </a:lnTo>
                <a:lnTo>
                  <a:pt x="1928" y="1382"/>
                </a:lnTo>
                <a:lnTo>
                  <a:pt x="1931" y="1350"/>
                </a:lnTo>
                <a:lnTo>
                  <a:pt x="1933" y="1319"/>
                </a:lnTo>
                <a:lnTo>
                  <a:pt x="1935" y="1288"/>
                </a:lnTo>
                <a:lnTo>
                  <a:pt x="1937" y="1231"/>
                </a:lnTo>
                <a:lnTo>
                  <a:pt x="1938" y="1184"/>
                </a:lnTo>
                <a:lnTo>
                  <a:pt x="1939" y="1141"/>
                </a:lnTo>
                <a:lnTo>
                  <a:pt x="1938" y="1099"/>
                </a:lnTo>
                <a:lnTo>
                  <a:pt x="1937" y="1051"/>
                </a:lnTo>
                <a:lnTo>
                  <a:pt x="1936" y="1024"/>
                </a:lnTo>
                <a:lnTo>
                  <a:pt x="1935" y="995"/>
                </a:lnTo>
                <a:lnTo>
                  <a:pt x="1933" y="964"/>
                </a:lnTo>
                <a:lnTo>
                  <a:pt x="1931" y="932"/>
                </a:lnTo>
                <a:lnTo>
                  <a:pt x="1928" y="900"/>
                </a:lnTo>
                <a:lnTo>
                  <a:pt x="1925" y="867"/>
                </a:lnTo>
                <a:lnTo>
                  <a:pt x="1921" y="836"/>
                </a:lnTo>
                <a:lnTo>
                  <a:pt x="1919" y="822"/>
                </a:lnTo>
                <a:lnTo>
                  <a:pt x="1916" y="807"/>
                </a:lnTo>
                <a:lnTo>
                  <a:pt x="1911" y="780"/>
                </a:lnTo>
                <a:lnTo>
                  <a:pt x="1909" y="767"/>
                </a:lnTo>
                <a:lnTo>
                  <a:pt x="1906" y="755"/>
                </a:lnTo>
                <a:close/>
                <a:moveTo>
                  <a:pt x="978" y="1378"/>
                </a:moveTo>
                <a:lnTo>
                  <a:pt x="1395" y="1141"/>
                </a:lnTo>
                <a:lnTo>
                  <a:pt x="978" y="904"/>
                </a:lnTo>
                <a:lnTo>
                  <a:pt x="978" y="1378"/>
                </a:lnTo>
                <a:close/>
                <a:moveTo>
                  <a:pt x="0" y="0"/>
                </a:moveTo>
                <a:lnTo>
                  <a:pt x="570" y="0"/>
                </a:lnTo>
                <a:lnTo>
                  <a:pt x="1141" y="0"/>
                </a:lnTo>
                <a:lnTo>
                  <a:pt x="1711" y="0"/>
                </a:lnTo>
                <a:lnTo>
                  <a:pt x="2281" y="0"/>
                </a:lnTo>
                <a:lnTo>
                  <a:pt x="2281" y="571"/>
                </a:lnTo>
                <a:lnTo>
                  <a:pt x="2281" y="1141"/>
                </a:lnTo>
                <a:lnTo>
                  <a:pt x="2281" y="1712"/>
                </a:lnTo>
                <a:lnTo>
                  <a:pt x="2281" y="2282"/>
                </a:lnTo>
                <a:lnTo>
                  <a:pt x="1711" y="2282"/>
                </a:lnTo>
                <a:lnTo>
                  <a:pt x="1141" y="2282"/>
                </a:lnTo>
                <a:lnTo>
                  <a:pt x="570" y="2282"/>
                </a:lnTo>
                <a:lnTo>
                  <a:pt x="0" y="2282"/>
                </a:lnTo>
                <a:lnTo>
                  <a:pt x="0" y="1712"/>
                </a:lnTo>
                <a:lnTo>
                  <a:pt x="0" y="1141"/>
                </a:lnTo>
                <a:lnTo>
                  <a:pt x="0" y="57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1" name="Freeform 6">
            <a:hlinkClick r:id="rId6" tooltip="Instagram"/>
            <a:extLst>
              <a:ext uri="{C183D7F6-B498-43B3-948B-1728B52AA6E4}">
                <adec:decorative xmlns:adec="http://schemas.microsoft.com/office/drawing/2017/decorative" val="1"/>
              </a:ext>
            </a:extLst>
          </p:cNvPr>
          <p:cNvSpPr>
            <a:spLocks noChangeAspect="1" noEditPoints="1"/>
          </p:cNvSpPr>
          <p:nvPr userDrawn="1"/>
        </p:nvSpPr>
        <p:spPr bwMode="auto">
          <a:xfrm>
            <a:off x="5591849" y="5012630"/>
            <a:ext cx="288127" cy="288000"/>
          </a:xfrm>
          <a:custGeom>
            <a:avLst/>
            <a:gdLst>
              <a:gd name="T0" fmla="*/ 1535 w 2270"/>
              <a:gd name="T1" fmla="*/ 570 h 2269"/>
              <a:gd name="T2" fmla="*/ 1648 w 2270"/>
              <a:gd name="T3" fmla="*/ 640 h 2269"/>
              <a:gd name="T4" fmla="*/ 1711 w 2270"/>
              <a:gd name="T5" fmla="*/ 779 h 2269"/>
              <a:gd name="T6" fmla="*/ 1720 w 2270"/>
              <a:gd name="T7" fmla="*/ 1374 h 2269"/>
              <a:gd name="T8" fmla="*/ 1676 w 2270"/>
              <a:gd name="T9" fmla="*/ 1591 h 2269"/>
              <a:gd name="T10" fmla="*/ 1580 w 2270"/>
              <a:gd name="T11" fmla="*/ 1682 h 2269"/>
              <a:gd name="T12" fmla="*/ 1374 w 2270"/>
              <a:gd name="T13" fmla="*/ 1719 h 2269"/>
              <a:gd name="T14" fmla="*/ 763 w 2270"/>
              <a:gd name="T15" fmla="*/ 1707 h 2269"/>
              <a:gd name="T16" fmla="*/ 641 w 2270"/>
              <a:gd name="T17" fmla="*/ 1648 h 2269"/>
              <a:gd name="T18" fmla="*/ 566 w 2270"/>
              <a:gd name="T19" fmla="*/ 1522 h 2269"/>
              <a:gd name="T20" fmla="*/ 548 w 2270"/>
              <a:gd name="T21" fmla="*/ 979 h 2269"/>
              <a:gd name="T22" fmla="*/ 583 w 2270"/>
              <a:gd name="T23" fmla="*/ 701 h 2269"/>
              <a:gd name="T24" fmla="*/ 669 w 2270"/>
              <a:gd name="T25" fmla="*/ 599 h 2269"/>
              <a:gd name="T26" fmla="*/ 833 w 2270"/>
              <a:gd name="T27" fmla="*/ 553 h 2269"/>
              <a:gd name="T28" fmla="*/ 813 w 2270"/>
              <a:gd name="T29" fmla="*/ 425 h 2269"/>
              <a:gd name="T30" fmla="*/ 617 w 2270"/>
              <a:gd name="T31" fmla="*/ 481 h 2269"/>
              <a:gd name="T32" fmla="*/ 480 w 2270"/>
              <a:gd name="T33" fmla="*/ 616 h 2269"/>
              <a:gd name="T34" fmla="*/ 423 w 2270"/>
              <a:gd name="T35" fmla="*/ 840 h 2269"/>
              <a:gd name="T36" fmla="*/ 431 w 2270"/>
              <a:gd name="T37" fmla="*/ 1506 h 2269"/>
              <a:gd name="T38" fmla="*/ 500 w 2270"/>
              <a:gd name="T39" fmla="*/ 1685 h 2269"/>
              <a:gd name="T40" fmla="*/ 633 w 2270"/>
              <a:gd name="T41" fmla="*/ 1798 h 2269"/>
              <a:gd name="T42" fmla="*/ 891 w 2270"/>
              <a:gd name="T43" fmla="*/ 1848 h 2269"/>
              <a:gd name="T44" fmla="*/ 1528 w 2270"/>
              <a:gd name="T45" fmla="*/ 1834 h 2269"/>
              <a:gd name="T46" fmla="*/ 1692 w 2270"/>
              <a:gd name="T47" fmla="*/ 1763 h 2269"/>
              <a:gd name="T48" fmla="*/ 1813 w 2270"/>
              <a:gd name="T49" fmla="*/ 1603 h 2269"/>
              <a:gd name="T50" fmla="*/ 1851 w 2270"/>
              <a:gd name="T51" fmla="*/ 1252 h 2269"/>
              <a:gd name="T52" fmla="*/ 1828 w 2270"/>
              <a:gd name="T53" fmla="*/ 711 h 2269"/>
              <a:gd name="T54" fmla="*/ 1752 w 2270"/>
              <a:gd name="T55" fmla="*/ 562 h 2269"/>
              <a:gd name="T56" fmla="*/ 1586 w 2270"/>
              <a:gd name="T57" fmla="*/ 451 h 2269"/>
              <a:gd name="T58" fmla="*/ 1135 w 2270"/>
              <a:gd name="T59" fmla="*/ 419 h 2269"/>
              <a:gd name="T60" fmla="*/ 945 w 2270"/>
              <a:gd name="T61" fmla="*/ 820 h 2269"/>
              <a:gd name="T62" fmla="*/ 804 w 2270"/>
              <a:gd name="T63" fmla="*/ 975 h 2269"/>
              <a:gd name="T64" fmla="*/ 770 w 2270"/>
              <a:gd name="T65" fmla="*/ 1173 h 2269"/>
              <a:gd name="T66" fmla="*/ 852 w 2270"/>
              <a:gd name="T67" fmla="*/ 1369 h 2269"/>
              <a:gd name="T68" fmla="*/ 1026 w 2270"/>
              <a:gd name="T69" fmla="*/ 1486 h 2269"/>
              <a:gd name="T70" fmla="*/ 1227 w 2270"/>
              <a:gd name="T71" fmla="*/ 1491 h 2269"/>
              <a:gd name="T72" fmla="*/ 1407 w 2270"/>
              <a:gd name="T73" fmla="*/ 1382 h 2269"/>
              <a:gd name="T74" fmla="*/ 1495 w 2270"/>
              <a:gd name="T75" fmla="*/ 1209 h 2269"/>
              <a:gd name="T76" fmla="*/ 1473 w 2270"/>
              <a:gd name="T77" fmla="*/ 991 h 2269"/>
              <a:gd name="T78" fmla="*/ 1340 w 2270"/>
              <a:gd name="T79" fmla="*/ 830 h 2269"/>
              <a:gd name="T80" fmla="*/ 1154 w 2270"/>
              <a:gd name="T81" fmla="*/ 768 h 2269"/>
              <a:gd name="T82" fmla="*/ 1021 w 2270"/>
              <a:gd name="T83" fmla="*/ 1345 h 2269"/>
              <a:gd name="T84" fmla="*/ 925 w 2270"/>
              <a:gd name="T85" fmla="*/ 1249 h 2269"/>
              <a:gd name="T86" fmla="*/ 898 w 2270"/>
              <a:gd name="T87" fmla="*/ 1110 h 2269"/>
              <a:gd name="T88" fmla="*/ 951 w 2270"/>
              <a:gd name="T89" fmla="*/ 983 h 2269"/>
              <a:gd name="T90" fmla="*/ 1064 w 2270"/>
              <a:gd name="T91" fmla="*/ 907 h 2269"/>
              <a:gd name="T92" fmla="*/ 1206 w 2270"/>
              <a:gd name="T93" fmla="*/ 907 h 2269"/>
              <a:gd name="T94" fmla="*/ 1319 w 2270"/>
              <a:gd name="T95" fmla="*/ 983 h 2269"/>
              <a:gd name="T96" fmla="*/ 1372 w 2270"/>
              <a:gd name="T97" fmla="*/ 1110 h 2269"/>
              <a:gd name="T98" fmla="*/ 1344 w 2270"/>
              <a:gd name="T99" fmla="*/ 1249 h 2269"/>
              <a:gd name="T100" fmla="*/ 1249 w 2270"/>
              <a:gd name="T101" fmla="*/ 1345 h 2269"/>
              <a:gd name="T102" fmla="*/ 1431 w 2270"/>
              <a:gd name="T103" fmla="*/ 744 h 2269"/>
              <a:gd name="T104" fmla="*/ 1483 w 2270"/>
              <a:gd name="T105" fmla="*/ 674 h 2269"/>
              <a:gd name="T106" fmla="*/ 1574 w 2270"/>
              <a:gd name="T107" fmla="*/ 689 h 2269"/>
              <a:gd name="T108" fmla="*/ 1598 w 2270"/>
              <a:gd name="T109" fmla="*/ 778 h 2269"/>
              <a:gd name="T110" fmla="*/ 1534 w 2270"/>
              <a:gd name="T111" fmla="*/ 837 h 2269"/>
              <a:gd name="T112" fmla="*/ 1450 w 2270"/>
              <a:gd name="T113" fmla="*/ 807 h 2269"/>
              <a:gd name="T114" fmla="*/ 2270 w 2270"/>
              <a:gd name="T115" fmla="*/ 0 h 2269"/>
              <a:gd name="T116" fmla="*/ 0 w 2270"/>
              <a:gd name="T117" fmla="*/ 0 h 2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70" h="2269">
                <a:moveTo>
                  <a:pt x="1135" y="548"/>
                </a:moveTo>
                <a:lnTo>
                  <a:pt x="1250" y="548"/>
                </a:lnTo>
                <a:lnTo>
                  <a:pt x="1290" y="549"/>
                </a:lnTo>
                <a:lnTo>
                  <a:pt x="1323" y="549"/>
                </a:lnTo>
                <a:lnTo>
                  <a:pt x="1374" y="550"/>
                </a:lnTo>
                <a:lnTo>
                  <a:pt x="1424" y="552"/>
                </a:lnTo>
                <a:lnTo>
                  <a:pt x="1448" y="554"/>
                </a:lnTo>
                <a:lnTo>
                  <a:pt x="1470" y="556"/>
                </a:lnTo>
                <a:lnTo>
                  <a:pt x="1490" y="559"/>
                </a:lnTo>
                <a:lnTo>
                  <a:pt x="1507" y="562"/>
                </a:lnTo>
                <a:lnTo>
                  <a:pt x="1522" y="566"/>
                </a:lnTo>
                <a:lnTo>
                  <a:pt x="1535" y="570"/>
                </a:lnTo>
                <a:lnTo>
                  <a:pt x="1546" y="573"/>
                </a:lnTo>
                <a:lnTo>
                  <a:pt x="1557" y="577"/>
                </a:lnTo>
                <a:lnTo>
                  <a:pt x="1569" y="582"/>
                </a:lnTo>
                <a:lnTo>
                  <a:pt x="1580" y="587"/>
                </a:lnTo>
                <a:lnTo>
                  <a:pt x="1591" y="593"/>
                </a:lnTo>
                <a:lnTo>
                  <a:pt x="1601" y="599"/>
                </a:lnTo>
                <a:lnTo>
                  <a:pt x="1611" y="606"/>
                </a:lnTo>
                <a:lnTo>
                  <a:pt x="1620" y="613"/>
                </a:lnTo>
                <a:lnTo>
                  <a:pt x="1625" y="617"/>
                </a:lnTo>
                <a:lnTo>
                  <a:pt x="1629" y="622"/>
                </a:lnTo>
                <a:lnTo>
                  <a:pt x="1639" y="631"/>
                </a:lnTo>
                <a:lnTo>
                  <a:pt x="1648" y="640"/>
                </a:lnTo>
                <a:lnTo>
                  <a:pt x="1656" y="649"/>
                </a:lnTo>
                <a:lnTo>
                  <a:pt x="1663" y="659"/>
                </a:lnTo>
                <a:lnTo>
                  <a:pt x="1670" y="668"/>
                </a:lnTo>
                <a:lnTo>
                  <a:pt x="1676" y="679"/>
                </a:lnTo>
                <a:lnTo>
                  <a:pt x="1682" y="689"/>
                </a:lnTo>
                <a:lnTo>
                  <a:pt x="1687" y="701"/>
                </a:lnTo>
                <a:lnTo>
                  <a:pt x="1692" y="713"/>
                </a:lnTo>
                <a:lnTo>
                  <a:pt x="1696" y="723"/>
                </a:lnTo>
                <a:lnTo>
                  <a:pt x="1700" y="734"/>
                </a:lnTo>
                <a:lnTo>
                  <a:pt x="1703" y="747"/>
                </a:lnTo>
                <a:lnTo>
                  <a:pt x="1708" y="762"/>
                </a:lnTo>
                <a:lnTo>
                  <a:pt x="1711" y="779"/>
                </a:lnTo>
                <a:lnTo>
                  <a:pt x="1714" y="799"/>
                </a:lnTo>
                <a:lnTo>
                  <a:pt x="1716" y="821"/>
                </a:lnTo>
                <a:lnTo>
                  <a:pt x="1717" y="833"/>
                </a:lnTo>
                <a:lnTo>
                  <a:pt x="1718" y="845"/>
                </a:lnTo>
                <a:lnTo>
                  <a:pt x="1720" y="896"/>
                </a:lnTo>
                <a:lnTo>
                  <a:pt x="1721" y="947"/>
                </a:lnTo>
                <a:lnTo>
                  <a:pt x="1722" y="1019"/>
                </a:lnTo>
                <a:lnTo>
                  <a:pt x="1722" y="1134"/>
                </a:lnTo>
                <a:lnTo>
                  <a:pt x="1722" y="1250"/>
                </a:lnTo>
                <a:lnTo>
                  <a:pt x="1722" y="1291"/>
                </a:lnTo>
                <a:lnTo>
                  <a:pt x="1721" y="1323"/>
                </a:lnTo>
                <a:lnTo>
                  <a:pt x="1720" y="1374"/>
                </a:lnTo>
                <a:lnTo>
                  <a:pt x="1718" y="1424"/>
                </a:lnTo>
                <a:lnTo>
                  <a:pt x="1716" y="1449"/>
                </a:lnTo>
                <a:lnTo>
                  <a:pt x="1714" y="1471"/>
                </a:lnTo>
                <a:lnTo>
                  <a:pt x="1711" y="1490"/>
                </a:lnTo>
                <a:lnTo>
                  <a:pt x="1708" y="1507"/>
                </a:lnTo>
                <a:lnTo>
                  <a:pt x="1703" y="1522"/>
                </a:lnTo>
                <a:lnTo>
                  <a:pt x="1700" y="1535"/>
                </a:lnTo>
                <a:lnTo>
                  <a:pt x="1696" y="1547"/>
                </a:lnTo>
                <a:lnTo>
                  <a:pt x="1692" y="1557"/>
                </a:lnTo>
                <a:lnTo>
                  <a:pt x="1687" y="1569"/>
                </a:lnTo>
                <a:lnTo>
                  <a:pt x="1682" y="1580"/>
                </a:lnTo>
                <a:lnTo>
                  <a:pt x="1676" y="1591"/>
                </a:lnTo>
                <a:lnTo>
                  <a:pt x="1670" y="1601"/>
                </a:lnTo>
                <a:lnTo>
                  <a:pt x="1663" y="1611"/>
                </a:lnTo>
                <a:lnTo>
                  <a:pt x="1656" y="1620"/>
                </a:lnTo>
                <a:lnTo>
                  <a:pt x="1652" y="1625"/>
                </a:lnTo>
                <a:lnTo>
                  <a:pt x="1648" y="1630"/>
                </a:lnTo>
                <a:lnTo>
                  <a:pt x="1639" y="1639"/>
                </a:lnTo>
                <a:lnTo>
                  <a:pt x="1629" y="1648"/>
                </a:lnTo>
                <a:lnTo>
                  <a:pt x="1620" y="1656"/>
                </a:lnTo>
                <a:lnTo>
                  <a:pt x="1611" y="1663"/>
                </a:lnTo>
                <a:lnTo>
                  <a:pt x="1601" y="1670"/>
                </a:lnTo>
                <a:lnTo>
                  <a:pt x="1591" y="1676"/>
                </a:lnTo>
                <a:lnTo>
                  <a:pt x="1580" y="1682"/>
                </a:lnTo>
                <a:lnTo>
                  <a:pt x="1569" y="1687"/>
                </a:lnTo>
                <a:lnTo>
                  <a:pt x="1557" y="1692"/>
                </a:lnTo>
                <a:lnTo>
                  <a:pt x="1546" y="1696"/>
                </a:lnTo>
                <a:lnTo>
                  <a:pt x="1535" y="1700"/>
                </a:lnTo>
                <a:lnTo>
                  <a:pt x="1522" y="1704"/>
                </a:lnTo>
                <a:lnTo>
                  <a:pt x="1507" y="1707"/>
                </a:lnTo>
                <a:lnTo>
                  <a:pt x="1490" y="1710"/>
                </a:lnTo>
                <a:lnTo>
                  <a:pt x="1470" y="1713"/>
                </a:lnTo>
                <a:lnTo>
                  <a:pt x="1448" y="1716"/>
                </a:lnTo>
                <a:lnTo>
                  <a:pt x="1437" y="1716"/>
                </a:lnTo>
                <a:lnTo>
                  <a:pt x="1424" y="1717"/>
                </a:lnTo>
                <a:lnTo>
                  <a:pt x="1374" y="1719"/>
                </a:lnTo>
                <a:lnTo>
                  <a:pt x="1323" y="1720"/>
                </a:lnTo>
                <a:lnTo>
                  <a:pt x="1250" y="1721"/>
                </a:lnTo>
                <a:lnTo>
                  <a:pt x="1135" y="1721"/>
                </a:lnTo>
                <a:lnTo>
                  <a:pt x="1020" y="1721"/>
                </a:lnTo>
                <a:lnTo>
                  <a:pt x="980" y="1721"/>
                </a:lnTo>
                <a:lnTo>
                  <a:pt x="947" y="1720"/>
                </a:lnTo>
                <a:lnTo>
                  <a:pt x="896" y="1719"/>
                </a:lnTo>
                <a:lnTo>
                  <a:pt x="846" y="1717"/>
                </a:lnTo>
                <a:lnTo>
                  <a:pt x="821" y="1716"/>
                </a:lnTo>
                <a:lnTo>
                  <a:pt x="800" y="1713"/>
                </a:lnTo>
                <a:lnTo>
                  <a:pt x="780" y="1710"/>
                </a:lnTo>
                <a:lnTo>
                  <a:pt x="763" y="1707"/>
                </a:lnTo>
                <a:lnTo>
                  <a:pt x="748" y="1704"/>
                </a:lnTo>
                <a:lnTo>
                  <a:pt x="735" y="1700"/>
                </a:lnTo>
                <a:lnTo>
                  <a:pt x="723" y="1696"/>
                </a:lnTo>
                <a:lnTo>
                  <a:pt x="713" y="1692"/>
                </a:lnTo>
                <a:lnTo>
                  <a:pt x="701" y="1687"/>
                </a:lnTo>
                <a:lnTo>
                  <a:pt x="690" y="1682"/>
                </a:lnTo>
                <a:lnTo>
                  <a:pt x="679" y="1676"/>
                </a:lnTo>
                <a:lnTo>
                  <a:pt x="669" y="1670"/>
                </a:lnTo>
                <a:lnTo>
                  <a:pt x="659" y="1664"/>
                </a:lnTo>
                <a:lnTo>
                  <a:pt x="650" y="1656"/>
                </a:lnTo>
                <a:lnTo>
                  <a:pt x="645" y="1652"/>
                </a:lnTo>
                <a:lnTo>
                  <a:pt x="641" y="1648"/>
                </a:lnTo>
                <a:lnTo>
                  <a:pt x="631" y="1639"/>
                </a:lnTo>
                <a:lnTo>
                  <a:pt x="622" y="1630"/>
                </a:lnTo>
                <a:lnTo>
                  <a:pt x="614" y="1620"/>
                </a:lnTo>
                <a:lnTo>
                  <a:pt x="607" y="1611"/>
                </a:lnTo>
                <a:lnTo>
                  <a:pt x="600" y="1601"/>
                </a:lnTo>
                <a:lnTo>
                  <a:pt x="594" y="1591"/>
                </a:lnTo>
                <a:lnTo>
                  <a:pt x="588" y="1580"/>
                </a:lnTo>
                <a:lnTo>
                  <a:pt x="583" y="1569"/>
                </a:lnTo>
                <a:lnTo>
                  <a:pt x="578" y="1557"/>
                </a:lnTo>
                <a:lnTo>
                  <a:pt x="574" y="1547"/>
                </a:lnTo>
                <a:lnTo>
                  <a:pt x="570" y="1535"/>
                </a:lnTo>
                <a:lnTo>
                  <a:pt x="566" y="1522"/>
                </a:lnTo>
                <a:lnTo>
                  <a:pt x="562" y="1507"/>
                </a:lnTo>
                <a:lnTo>
                  <a:pt x="559" y="1490"/>
                </a:lnTo>
                <a:lnTo>
                  <a:pt x="556" y="1471"/>
                </a:lnTo>
                <a:lnTo>
                  <a:pt x="554" y="1449"/>
                </a:lnTo>
                <a:lnTo>
                  <a:pt x="553" y="1437"/>
                </a:lnTo>
                <a:lnTo>
                  <a:pt x="552" y="1424"/>
                </a:lnTo>
                <a:lnTo>
                  <a:pt x="550" y="1374"/>
                </a:lnTo>
                <a:lnTo>
                  <a:pt x="549" y="1323"/>
                </a:lnTo>
                <a:lnTo>
                  <a:pt x="548" y="1250"/>
                </a:lnTo>
                <a:lnTo>
                  <a:pt x="548" y="1134"/>
                </a:lnTo>
                <a:lnTo>
                  <a:pt x="548" y="1019"/>
                </a:lnTo>
                <a:lnTo>
                  <a:pt x="548" y="979"/>
                </a:lnTo>
                <a:lnTo>
                  <a:pt x="549" y="947"/>
                </a:lnTo>
                <a:lnTo>
                  <a:pt x="550" y="896"/>
                </a:lnTo>
                <a:lnTo>
                  <a:pt x="552" y="845"/>
                </a:lnTo>
                <a:lnTo>
                  <a:pt x="554" y="821"/>
                </a:lnTo>
                <a:lnTo>
                  <a:pt x="556" y="799"/>
                </a:lnTo>
                <a:lnTo>
                  <a:pt x="559" y="779"/>
                </a:lnTo>
                <a:lnTo>
                  <a:pt x="562" y="762"/>
                </a:lnTo>
                <a:lnTo>
                  <a:pt x="566" y="747"/>
                </a:lnTo>
                <a:lnTo>
                  <a:pt x="570" y="734"/>
                </a:lnTo>
                <a:lnTo>
                  <a:pt x="574" y="723"/>
                </a:lnTo>
                <a:lnTo>
                  <a:pt x="578" y="713"/>
                </a:lnTo>
                <a:lnTo>
                  <a:pt x="583" y="701"/>
                </a:lnTo>
                <a:lnTo>
                  <a:pt x="588" y="689"/>
                </a:lnTo>
                <a:lnTo>
                  <a:pt x="594" y="679"/>
                </a:lnTo>
                <a:lnTo>
                  <a:pt x="600" y="668"/>
                </a:lnTo>
                <a:lnTo>
                  <a:pt x="607" y="659"/>
                </a:lnTo>
                <a:lnTo>
                  <a:pt x="614" y="649"/>
                </a:lnTo>
                <a:lnTo>
                  <a:pt x="618" y="645"/>
                </a:lnTo>
                <a:lnTo>
                  <a:pt x="622" y="640"/>
                </a:lnTo>
                <a:lnTo>
                  <a:pt x="631" y="631"/>
                </a:lnTo>
                <a:lnTo>
                  <a:pt x="641" y="622"/>
                </a:lnTo>
                <a:lnTo>
                  <a:pt x="650" y="613"/>
                </a:lnTo>
                <a:lnTo>
                  <a:pt x="659" y="606"/>
                </a:lnTo>
                <a:lnTo>
                  <a:pt x="669" y="599"/>
                </a:lnTo>
                <a:lnTo>
                  <a:pt x="679" y="593"/>
                </a:lnTo>
                <a:lnTo>
                  <a:pt x="690" y="587"/>
                </a:lnTo>
                <a:lnTo>
                  <a:pt x="701" y="582"/>
                </a:lnTo>
                <a:lnTo>
                  <a:pt x="713" y="577"/>
                </a:lnTo>
                <a:lnTo>
                  <a:pt x="723" y="573"/>
                </a:lnTo>
                <a:lnTo>
                  <a:pt x="735" y="570"/>
                </a:lnTo>
                <a:lnTo>
                  <a:pt x="748" y="566"/>
                </a:lnTo>
                <a:lnTo>
                  <a:pt x="763" y="562"/>
                </a:lnTo>
                <a:lnTo>
                  <a:pt x="780" y="559"/>
                </a:lnTo>
                <a:lnTo>
                  <a:pt x="800" y="556"/>
                </a:lnTo>
                <a:lnTo>
                  <a:pt x="821" y="554"/>
                </a:lnTo>
                <a:lnTo>
                  <a:pt x="833" y="553"/>
                </a:lnTo>
                <a:lnTo>
                  <a:pt x="846" y="552"/>
                </a:lnTo>
                <a:lnTo>
                  <a:pt x="896" y="550"/>
                </a:lnTo>
                <a:lnTo>
                  <a:pt x="947" y="549"/>
                </a:lnTo>
                <a:lnTo>
                  <a:pt x="1020" y="548"/>
                </a:lnTo>
                <a:lnTo>
                  <a:pt x="1135" y="548"/>
                </a:lnTo>
                <a:close/>
                <a:moveTo>
                  <a:pt x="1135" y="419"/>
                </a:moveTo>
                <a:lnTo>
                  <a:pt x="1018" y="420"/>
                </a:lnTo>
                <a:lnTo>
                  <a:pt x="977" y="420"/>
                </a:lnTo>
                <a:lnTo>
                  <a:pt x="943" y="420"/>
                </a:lnTo>
                <a:lnTo>
                  <a:pt x="891" y="422"/>
                </a:lnTo>
                <a:lnTo>
                  <a:pt x="840" y="424"/>
                </a:lnTo>
                <a:lnTo>
                  <a:pt x="813" y="425"/>
                </a:lnTo>
                <a:lnTo>
                  <a:pt x="787" y="428"/>
                </a:lnTo>
                <a:lnTo>
                  <a:pt x="764" y="431"/>
                </a:lnTo>
                <a:lnTo>
                  <a:pt x="742" y="435"/>
                </a:lnTo>
                <a:lnTo>
                  <a:pt x="722" y="440"/>
                </a:lnTo>
                <a:lnTo>
                  <a:pt x="712" y="442"/>
                </a:lnTo>
                <a:lnTo>
                  <a:pt x="702" y="445"/>
                </a:lnTo>
                <a:lnTo>
                  <a:pt x="684" y="451"/>
                </a:lnTo>
                <a:lnTo>
                  <a:pt x="667" y="457"/>
                </a:lnTo>
                <a:lnTo>
                  <a:pt x="649" y="464"/>
                </a:lnTo>
                <a:lnTo>
                  <a:pt x="633" y="472"/>
                </a:lnTo>
                <a:lnTo>
                  <a:pt x="625" y="476"/>
                </a:lnTo>
                <a:lnTo>
                  <a:pt x="617" y="481"/>
                </a:lnTo>
                <a:lnTo>
                  <a:pt x="601" y="490"/>
                </a:lnTo>
                <a:lnTo>
                  <a:pt x="585" y="501"/>
                </a:lnTo>
                <a:lnTo>
                  <a:pt x="578" y="506"/>
                </a:lnTo>
                <a:lnTo>
                  <a:pt x="570" y="512"/>
                </a:lnTo>
                <a:lnTo>
                  <a:pt x="554" y="525"/>
                </a:lnTo>
                <a:lnTo>
                  <a:pt x="539" y="539"/>
                </a:lnTo>
                <a:lnTo>
                  <a:pt x="525" y="554"/>
                </a:lnTo>
                <a:lnTo>
                  <a:pt x="512" y="569"/>
                </a:lnTo>
                <a:lnTo>
                  <a:pt x="500" y="585"/>
                </a:lnTo>
                <a:lnTo>
                  <a:pt x="495" y="592"/>
                </a:lnTo>
                <a:lnTo>
                  <a:pt x="490" y="600"/>
                </a:lnTo>
                <a:lnTo>
                  <a:pt x="480" y="616"/>
                </a:lnTo>
                <a:lnTo>
                  <a:pt x="472" y="632"/>
                </a:lnTo>
                <a:lnTo>
                  <a:pt x="464" y="649"/>
                </a:lnTo>
                <a:lnTo>
                  <a:pt x="457" y="666"/>
                </a:lnTo>
                <a:lnTo>
                  <a:pt x="450" y="683"/>
                </a:lnTo>
                <a:lnTo>
                  <a:pt x="445" y="702"/>
                </a:lnTo>
                <a:lnTo>
                  <a:pt x="439" y="721"/>
                </a:lnTo>
                <a:lnTo>
                  <a:pt x="437" y="731"/>
                </a:lnTo>
                <a:lnTo>
                  <a:pt x="435" y="741"/>
                </a:lnTo>
                <a:lnTo>
                  <a:pt x="431" y="763"/>
                </a:lnTo>
                <a:lnTo>
                  <a:pt x="428" y="787"/>
                </a:lnTo>
                <a:lnTo>
                  <a:pt x="425" y="812"/>
                </a:lnTo>
                <a:lnTo>
                  <a:pt x="423" y="840"/>
                </a:lnTo>
                <a:lnTo>
                  <a:pt x="421" y="890"/>
                </a:lnTo>
                <a:lnTo>
                  <a:pt x="420" y="943"/>
                </a:lnTo>
                <a:lnTo>
                  <a:pt x="419" y="1017"/>
                </a:lnTo>
                <a:lnTo>
                  <a:pt x="419" y="1134"/>
                </a:lnTo>
                <a:lnTo>
                  <a:pt x="419" y="1252"/>
                </a:lnTo>
                <a:lnTo>
                  <a:pt x="420" y="1294"/>
                </a:lnTo>
                <a:lnTo>
                  <a:pt x="420" y="1327"/>
                </a:lnTo>
                <a:lnTo>
                  <a:pt x="421" y="1379"/>
                </a:lnTo>
                <a:lnTo>
                  <a:pt x="423" y="1430"/>
                </a:lnTo>
                <a:lnTo>
                  <a:pt x="425" y="1457"/>
                </a:lnTo>
                <a:lnTo>
                  <a:pt x="428" y="1483"/>
                </a:lnTo>
                <a:lnTo>
                  <a:pt x="431" y="1506"/>
                </a:lnTo>
                <a:lnTo>
                  <a:pt x="435" y="1528"/>
                </a:lnTo>
                <a:lnTo>
                  <a:pt x="439" y="1549"/>
                </a:lnTo>
                <a:lnTo>
                  <a:pt x="442" y="1558"/>
                </a:lnTo>
                <a:lnTo>
                  <a:pt x="445" y="1568"/>
                </a:lnTo>
                <a:lnTo>
                  <a:pt x="450" y="1586"/>
                </a:lnTo>
                <a:lnTo>
                  <a:pt x="457" y="1603"/>
                </a:lnTo>
                <a:lnTo>
                  <a:pt x="464" y="1621"/>
                </a:lnTo>
                <a:lnTo>
                  <a:pt x="472" y="1637"/>
                </a:lnTo>
                <a:lnTo>
                  <a:pt x="476" y="1646"/>
                </a:lnTo>
                <a:lnTo>
                  <a:pt x="480" y="1654"/>
                </a:lnTo>
                <a:lnTo>
                  <a:pt x="490" y="1670"/>
                </a:lnTo>
                <a:lnTo>
                  <a:pt x="500" y="1685"/>
                </a:lnTo>
                <a:lnTo>
                  <a:pt x="506" y="1693"/>
                </a:lnTo>
                <a:lnTo>
                  <a:pt x="512" y="1700"/>
                </a:lnTo>
                <a:lnTo>
                  <a:pt x="518" y="1708"/>
                </a:lnTo>
                <a:lnTo>
                  <a:pt x="525" y="1715"/>
                </a:lnTo>
                <a:lnTo>
                  <a:pt x="539" y="1730"/>
                </a:lnTo>
                <a:lnTo>
                  <a:pt x="554" y="1744"/>
                </a:lnTo>
                <a:lnTo>
                  <a:pt x="570" y="1757"/>
                </a:lnTo>
                <a:lnTo>
                  <a:pt x="585" y="1769"/>
                </a:lnTo>
                <a:lnTo>
                  <a:pt x="593" y="1774"/>
                </a:lnTo>
                <a:lnTo>
                  <a:pt x="601" y="1779"/>
                </a:lnTo>
                <a:lnTo>
                  <a:pt x="617" y="1789"/>
                </a:lnTo>
                <a:lnTo>
                  <a:pt x="633" y="1798"/>
                </a:lnTo>
                <a:lnTo>
                  <a:pt x="649" y="1805"/>
                </a:lnTo>
                <a:lnTo>
                  <a:pt x="667" y="1813"/>
                </a:lnTo>
                <a:lnTo>
                  <a:pt x="684" y="1819"/>
                </a:lnTo>
                <a:lnTo>
                  <a:pt x="702" y="1825"/>
                </a:lnTo>
                <a:lnTo>
                  <a:pt x="722" y="1830"/>
                </a:lnTo>
                <a:lnTo>
                  <a:pt x="732" y="1832"/>
                </a:lnTo>
                <a:lnTo>
                  <a:pt x="742" y="1834"/>
                </a:lnTo>
                <a:lnTo>
                  <a:pt x="764" y="1838"/>
                </a:lnTo>
                <a:lnTo>
                  <a:pt x="787" y="1842"/>
                </a:lnTo>
                <a:lnTo>
                  <a:pt x="813" y="1844"/>
                </a:lnTo>
                <a:lnTo>
                  <a:pt x="840" y="1846"/>
                </a:lnTo>
                <a:lnTo>
                  <a:pt x="891" y="1848"/>
                </a:lnTo>
                <a:lnTo>
                  <a:pt x="943" y="1849"/>
                </a:lnTo>
                <a:lnTo>
                  <a:pt x="1018" y="1850"/>
                </a:lnTo>
                <a:lnTo>
                  <a:pt x="1135" y="1850"/>
                </a:lnTo>
                <a:lnTo>
                  <a:pt x="1252" y="1850"/>
                </a:lnTo>
                <a:lnTo>
                  <a:pt x="1293" y="1850"/>
                </a:lnTo>
                <a:lnTo>
                  <a:pt x="1327" y="1849"/>
                </a:lnTo>
                <a:lnTo>
                  <a:pt x="1379" y="1848"/>
                </a:lnTo>
                <a:lnTo>
                  <a:pt x="1430" y="1846"/>
                </a:lnTo>
                <a:lnTo>
                  <a:pt x="1457" y="1844"/>
                </a:lnTo>
                <a:lnTo>
                  <a:pt x="1483" y="1842"/>
                </a:lnTo>
                <a:lnTo>
                  <a:pt x="1506" y="1838"/>
                </a:lnTo>
                <a:lnTo>
                  <a:pt x="1528" y="1834"/>
                </a:lnTo>
                <a:lnTo>
                  <a:pt x="1548" y="1830"/>
                </a:lnTo>
                <a:lnTo>
                  <a:pt x="1558" y="1827"/>
                </a:lnTo>
                <a:lnTo>
                  <a:pt x="1568" y="1825"/>
                </a:lnTo>
                <a:lnTo>
                  <a:pt x="1586" y="1819"/>
                </a:lnTo>
                <a:lnTo>
                  <a:pt x="1603" y="1813"/>
                </a:lnTo>
                <a:lnTo>
                  <a:pt x="1621" y="1805"/>
                </a:lnTo>
                <a:lnTo>
                  <a:pt x="1637" y="1798"/>
                </a:lnTo>
                <a:lnTo>
                  <a:pt x="1645" y="1793"/>
                </a:lnTo>
                <a:lnTo>
                  <a:pt x="1653" y="1789"/>
                </a:lnTo>
                <a:lnTo>
                  <a:pt x="1669" y="1779"/>
                </a:lnTo>
                <a:lnTo>
                  <a:pt x="1685" y="1769"/>
                </a:lnTo>
                <a:lnTo>
                  <a:pt x="1692" y="1763"/>
                </a:lnTo>
                <a:lnTo>
                  <a:pt x="1700" y="1757"/>
                </a:lnTo>
                <a:lnTo>
                  <a:pt x="1716" y="1744"/>
                </a:lnTo>
                <a:lnTo>
                  <a:pt x="1731" y="1730"/>
                </a:lnTo>
                <a:lnTo>
                  <a:pt x="1745" y="1715"/>
                </a:lnTo>
                <a:lnTo>
                  <a:pt x="1758" y="1700"/>
                </a:lnTo>
                <a:lnTo>
                  <a:pt x="1770" y="1685"/>
                </a:lnTo>
                <a:lnTo>
                  <a:pt x="1775" y="1677"/>
                </a:lnTo>
                <a:lnTo>
                  <a:pt x="1780" y="1670"/>
                </a:lnTo>
                <a:lnTo>
                  <a:pt x="1790" y="1654"/>
                </a:lnTo>
                <a:lnTo>
                  <a:pt x="1798" y="1637"/>
                </a:lnTo>
                <a:lnTo>
                  <a:pt x="1806" y="1621"/>
                </a:lnTo>
                <a:lnTo>
                  <a:pt x="1813" y="1603"/>
                </a:lnTo>
                <a:lnTo>
                  <a:pt x="1820" y="1586"/>
                </a:lnTo>
                <a:lnTo>
                  <a:pt x="1825" y="1568"/>
                </a:lnTo>
                <a:lnTo>
                  <a:pt x="1831" y="1549"/>
                </a:lnTo>
                <a:lnTo>
                  <a:pt x="1833" y="1539"/>
                </a:lnTo>
                <a:lnTo>
                  <a:pt x="1835" y="1528"/>
                </a:lnTo>
                <a:lnTo>
                  <a:pt x="1839" y="1506"/>
                </a:lnTo>
                <a:lnTo>
                  <a:pt x="1842" y="1483"/>
                </a:lnTo>
                <a:lnTo>
                  <a:pt x="1845" y="1457"/>
                </a:lnTo>
                <a:lnTo>
                  <a:pt x="1846" y="1430"/>
                </a:lnTo>
                <a:lnTo>
                  <a:pt x="1849" y="1379"/>
                </a:lnTo>
                <a:lnTo>
                  <a:pt x="1850" y="1327"/>
                </a:lnTo>
                <a:lnTo>
                  <a:pt x="1851" y="1252"/>
                </a:lnTo>
                <a:lnTo>
                  <a:pt x="1851" y="1134"/>
                </a:lnTo>
                <a:lnTo>
                  <a:pt x="1851" y="1017"/>
                </a:lnTo>
                <a:lnTo>
                  <a:pt x="1850" y="976"/>
                </a:lnTo>
                <a:lnTo>
                  <a:pt x="1850" y="943"/>
                </a:lnTo>
                <a:lnTo>
                  <a:pt x="1849" y="890"/>
                </a:lnTo>
                <a:lnTo>
                  <a:pt x="1846" y="840"/>
                </a:lnTo>
                <a:lnTo>
                  <a:pt x="1845" y="812"/>
                </a:lnTo>
                <a:lnTo>
                  <a:pt x="1842" y="787"/>
                </a:lnTo>
                <a:lnTo>
                  <a:pt x="1839" y="763"/>
                </a:lnTo>
                <a:lnTo>
                  <a:pt x="1835" y="741"/>
                </a:lnTo>
                <a:lnTo>
                  <a:pt x="1831" y="721"/>
                </a:lnTo>
                <a:lnTo>
                  <a:pt x="1828" y="711"/>
                </a:lnTo>
                <a:lnTo>
                  <a:pt x="1825" y="702"/>
                </a:lnTo>
                <a:lnTo>
                  <a:pt x="1820" y="683"/>
                </a:lnTo>
                <a:lnTo>
                  <a:pt x="1813" y="666"/>
                </a:lnTo>
                <a:lnTo>
                  <a:pt x="1806" y="649"/>
                </a:lnTo>
                <a:lnTo>
                  <a:pt x="1798" y="632"/>
                </a:lnTo>
                <a:lnTo>
                  <a:pt x="1794" y="624"/>
                </a:lnTo>
                <a:lnTo>
                  <a:pt x="1790" y="616"/>
                </a:lnTo>
                <a:lnTo>
                  <a:pt x="1780" y="600"/>
                </a:lnTo>
                <a:lnTo>
                  <a:pt x="1770" y="585"/>
                </a:lnTo>
                <a:lnTo>
                  <a:pt x="1764" y="577"/>
                </a:lnTo>
                <a:lnTo>
                  <a:pt x="1758" y="569"/>
                </a:lnTo>
                <a:lnTo>
                  <a:pt x="1752" y="562"/>
                </a:lnTo>
                <a:lnTo>
                  <a:pt x="1745" y="554"/>
                </a:lnTo>
                <a:lnTo>
                  <a:pt x="1731" y="539"/>
                </a:lnTo>
                <a:lnTo>
                  <a:pt x="1716" y="525"/>
                </a:lnTo>
                <a:lnTo>
                  <a:pt x="1700" y="512"/>
                </a:lnTo>
                <a:lnTo>
                  <a:pt x="1685" y="501"/>
                </a:lnTo>
                <a:lnTo>
                  <a:pt x="1677" y="495"/>
                </a:lnTo>
                <a:lnTo>
                  <a:pt x="1669" y="490"/>
                </a:lnTo>
                <a:lnTo>
                  <a:pt x="1653" y="481"/>
                </a:lnTo>
                <a:lnTo>
                  <a:pt x="1637" y="472"/>
                </a:lnTo>
                <a:lnTo>
                  <a:pt x="1621" y="464"/>
                </a:lnTo>
                <a:lnTo>
                  <a:pt x="1603" y="457"/>
                </a:lnTo>
                <a:lnTo>
                  <a:pt x="1586" y="451"/>
                </a:lnTo>
                <a:lnTo>
                  <a:pt x="1568" y="445"/>
                </a:lnTo>
                <a:lnTo>
                  <a:pt x="1548" y="440"/>
                </a:lnTo>
                <a:lnTo>
                  <a:pt x="1538" y="437"/>
                </a:lnTo>
                <a:lnTo>
                  <a:pt x="1528" y="435"/>
                </a:lnTo>
                <a:lnTo>
                  <a:pt x="1506" y="431"/>
                </a:lnTo>
                <a:lnTo>
                  <a:pt x="1483" y="428"/>
                </a:lnTo>
                <a:lnTo>
                  <a:pt x="1457" y="425"/>
                </a:lnTo>
                <a:lnTo>
                  <a:pt x="1430" y="424"/>
                </a:lnTo>
                <a:lnTo>
                  <a:pt x="1379" y="422"/>
                </a:lnTo>
                <a:lnTo>
                  <a:pt x="1327" y="420"/>
                </a:lnTo>
                <a:lnTo>
                  <a:pt x="1252" y="420"/>
                </a:lnTo>
                <a:lnTo>
                  <a:pt x="1135" y="419"/>
                </a:lnTo>
                <a:close/>
                <a:moveTo>
                  <a:pt x="1135" y="767"/>
                </a:moveTo>
                <a:lnTo>
                  <a:pt x="1116" y="768"/>
                </a:lnTo>
                <a:lnTo>
                  <a:pt x="1097" y="769"/>
                </a:lnTo>
                <a:lnTo>
                  <a:pt x="1079" y="771"/>
                </a:lnTo>
                <a:lnTo>
                  <a:pt x="1061" y="775"/>
                </a:lnTo>
                <a:lnTo>
                  <a:pt x="1043" y="779"/>
                </a:lnTo>
                <a:lnTo>
                  <a:pt x="1026" y="784"/>
                </a:lnTo>
                <a:lnTo>
                  <a:pt x="1009" y="789"/>
                </a:lnTo>
                <a:lnTo>
                  <a:pt x="992" y="796"/>
                </a:lnTo>
                <a:lnTo>
                  <a:pt x="976" y="803"/>
                </a:lnTo>
                <a:lnTo>
                  <a:pt x="960" y="812"/>
                </a:lnTo>
                <a:lnTo>
                  <a:pt x="945" y="820"/>
                </a:lnTo>
                <a:lnTo>
                  <a:pt x="930" y="830"/>
                </a:lnTo>
                <a:lnTo>
                  <a:pt x="915" y="840"/>
                </a:lnTo>
                <a:lnTo>
                  <a:pt x="902" y="851"/>
                </a:lnTo>
                <a:lnTo>
                  <a:pt x="888" y="863"/>
                </a:lnTo>
                <a:lnTo>
                  <a:pt x="875" y="875"/>
                </a:lnTo>
                <a:lnTo>
                  <a:pt x="863" y="887"/>
                </a:lnTo>
                <a:lnTo>
                  <a:pt x="852" y="901"/>
                </a:lnTo>
                <a:lnTo>
                  <a:pt x="841" y="915"/>
                </a:lnTo>
                <a:lnTo>
                  <a:pt x="831" y="929"/>
                </a:lnTo>
                <a:lnTo>
                  <a:pt x="821" y="944"/>
                </a:lnTo>
                <a:lnTo>
                  <a:pt x="812" y="959"/>
                </a:lnTo>
                <a:lnTo>
                  <a:pt x="804" y="975"/>
                </a:lnTo>
                <a:lnTo>
                  <a:pt x="797" y="991"/>
                </a:lnTo>
                <a:lnTo>
                  <a:pt x="790" y="1008"/>
                </a:lnTo>
                <a:lnTo>
                  <a:pt x="784" y="1025"/>
                </a:lnTo>
                <a:lnTo>
                  <a:pt x="779" y="1043"/>
                </a:lnTo>
                <a:lnTo>
                  <a:pt x="777" y="1051"/>
                </a:lnTo>
                <a:lnTo>
                  <a:pt x="775" y="1060"/>
                </a:lnTo>
                <a:lnTo>
                  <a:pt x="772" y="1078"/>
                </a:lnTo>
                <a:lnTo>
                  <a:pt x="770" y="1097"/>
                </a:lnTo>
                <a:lnTo>
                  <a:pt x="768" y="1115"/>
                </a:lnTo>
                <a:lnTo>
                  <a:pt x="768" y="1134"/>
                </a:lnTo>
                <a:lnTo>
                  <a:pt x="768" y="1154"/>
                </a:lnTo>
                <a:lnTo>
                  <a:pt x="770" y="1173"/>
                </a:lnTo>
                <a:lnTo>
                  <a:pt x="772" y="1191"/>
                </a:lnTo>
                <a:lnTo>
                  <a:pt x="775" y="1209"/>
                </a:lnTo>
                <a:lnTo>
                  <a:pt x="779" y="1227"/>
                </a:lnTo>
                <a:lnTo>
                  <a:pt x="784" y="1244"/>
                </a:lnTo>
                <a:lnTo>
                  <a:pt x="790" y="1261"/>
                </a:lnTo>
                <a:lnTo>
                  <a:pt x="797" y="1278"/>
                </a:lnTo>
                <a:lnTo>
                  <a:pt x="804" y="1294"/>
                </a:lnTo>
                <a:lnTo>
                  <a:pt x="812" y="1310"/>
                </a:lnTo>
                <a:lnTo>
                  <a:pt x="821" y="1326"/>
                </a:lnTo>
                <a:lnTo>
                  <a:pt x="831" y="1340"/>
                </a:lnTo>
                <a:lnTo>
                  <a:pt x="841" y="1355"/>
                </a:lnTo>
                <a:lnTo>
                  <a:pt x="852" y="1369"/>
                </a:lnTo>
                <a:lnTo>
                  <a:pt x="863" y="1382"/>
                </a:lnTo>
                <a:lnTo>
                  <a:pt x="875" y="1395"/>
                </a:lnTo>
                <a:lnTo>
                  <a:pt x="888" y="1407"/>
                </a:lnTo>
                <a:lnTo>
                  <a:pt x="902" y="1418"/>
                </a:lnTo>
                <a:lnTo>
                  <a:pt x="915" y="1429"/>
                </a:lnTo>
                <a:lnTo>
                  <a:pt x="930" y="1440"/>
                </a:lnTo>
                <a:lnTo>
                  <a:pt x="945" y="1449"/>
                </a:lnTo>
                <a:lnTo>
                  <a:pt x="960" y="1458"/>
                </a:lnTo>
                <a:lnTo>
                  <a:pt x="976" y="1466"/>
                </a:lnTo>
                <a:lnTo>
                  <a:pt x="992" y="1473"/>
                </a:lnTo>
                <a:lnTo>
                  <a:pt x="1009" y="1480"/>
                </a:lnTo>
                <a:lnTo>
                  <a:pt x="1026" y="1486"/>
                </a:lnTo>
                <a:lnTo>
                  <a:pt x="1043" y="1491"/>
                </a:lnTo>
                <a:lnTo>
                  <a:pt x="1052" y="1493"/>
                </a:lnTo>
                <a:lnTo>
                  <a:pt x="1061" y="1495"/>
                </a:lnTo>
                <a:lnTo>
                  <a:pt x="1079" y="1498"/>
                </a:lnTo>
                <a:lnTo>
                  <a:pt x="1097" y="1500"/>
                </a:lnTo>
                <a:lnTo>
                  <a:pt x="1116" y="1502"/>
                </a:lnTo>
                <a:lnTo>
                  <a:pt x="1135" y="1502"/>
                </a:lnTo>
                <a:lnTo>
                  <a:pt x="1154" y="1502"/>
                </a:lnTo>
                <a:lnTo>
                  <a:pt x="1173" y="1500"/>
                </a:lnTo>
                <a:lnTo>
                  <a:pt x="1191" y="1498"/>
                </a:lnTo>
                <a:lnTo>
                  <a:pt x="1209" y="1495"/>
                </a:lnTo>
                <a:lnTo>
                  <a:pt x="1227" y="1491"/>
                </a:lnTo>
                <a:lnTo>
                  <a:pt x="1244" y="1486"/>
                </a:lnTo>
                <a:lnTo>
                  <a:pt x="1261" y="1480"/>
                </a:lnTo>
                <a:lnTo>
                  <a:pt x="1278" y="1473"/>
                </a:lnTo>
                <a:lnTo>
                  <a:pt x="1294" y="1466"/>
                </a:lnTo>
                <a:lnTo>
                  <a:pt x="1310" y="1458"/>
                </a:lnTo>
                <a:lnTo>
                  <a:pt x="1325" y="1449"/>
                </a:lnTo>
                <a:lnTo>
                  <a:pt x="1340" y="1440"/>
                </a:lnTo>
                <a:lnTo>
                  <a:pt x="1355" y="1429"/>
                </a:lnTo>
                <a:lnTo>
                  <a:pt x="1368" y="1418"/>
                </a:lnTo>
                <a:lnTo>
                  <a:pt x="1382" y="1407"/>
                </a:lnTo>
                <a:lnTo>
                  <a:pt x="1395" y="1395"/>
                </a:lnTo>
                <a:lnTo>
                  <a:pt x="1407" y="1382"/>
                </a:lnTo>
                <a:lnTo>
                  <a:pt x="1418" y="1369"/>
                </a:lnTo>
                <a:lnTo>
                  <a:pt x="1429" y="1355"/>
                </a:lnTo>
                <a:lnTo>
                  <a:pt x="1439" y="1340"/>
                </a:lnTo>
                <a:lnTo>
                  <a:pt x="1449" y="1326"/>
                </a:lnTo>
                <a:lnTo>
                  <a:pt x="1458" y="1310"/>
                </a:lnTo>
                <a:lnTo>
                  <a:pt x="1466" y="1294"/>
                </a:lnTo>
                <a:lnTo>
                  <a:pt x="1473" y="1278"/>
                </a:lnTo>
                <a:lnTo>
                  <a:pt x="1480" y="1261"/>
                </a:lnTo>
                <a:lnTo>
                  <a:pt x="1486" y="1244"/>
                </a:lnTo>
                <a:lnTo>
                  <a:pt x="1490" y="1227"/>
                </a:lnTo>
                <a:lnTo>
                  <a:pt x="1493" y="1218"/>
                </a:lnTo>
                <a:lnTo>
                  <a:pt x="1495" y="1209"/>
                </a:lnTo>
                <a:lnTo>
                  <a:pt x="1498" y="1191"/>
                </a:lnTo>
                <a:lnTo>
                  <a:pt x="1500" y="1173"/>
                </a:lnTo>
                <a:lnTo>
                  <a:pt x="1502" y="1154"/>
                </a:lnTo>
                <a:lnTo>
                  <a:pt x="1502" y="1134"/>
                </a:lnTo>
                <a:lnTo>
                  <a:pt x="1502" y="1115"/>
                </a:lnTo>
                <a:lnTo>
                  <a:pt x="1500" y="1097"/>
                </a:lnTo>
                <a:lnTo>
                  <a:pt x="1498" y="1078"/>
                </a:lnTo>
                <a:lnTo>
                  <a:pt x="1495" y="1060"/>
                </a:lnTo>
                <a:lnTo>
                  <a:pt x="1490" y="1043"/>
                </a:lnTo>
                <a:lnTo>
                  <a:pt x="1486" y="1025"/>
                </a:lnTo>
                <a:lnTo>
                  <a:pt x="1480" y="1008"/>
                </a:lnTo>
                <a:lnTo>
                  <a:pt x="1473" y="991"/>
                </a:lnTo>
                <a:lnTo>
                  <a:pt x="1466" y="975"/>
                </a:lnTo>
                <a:lnTo>
                  <a:pt x="1458" y="959"/>
                </a:lnTo>
                <a:lnTo>
                  <a:pt x="1449" y="944"/>
                </a:lnTo>
                <a:lnTo>
                  <a:pt x="1439" y="929"/>
                </a:lnTo>
                <a:lnTo>
                  <a:pt x="1429" y="915"/>
                </a:lnTo>
                <a:lnTo>
                  <a:pt x="1418" y="901"/>
                </a:lnTo>
                <a:lnTo>
                  <a:pt x="1407" y="887"/>
                </a:lnTo>
                <a:lnTo>
                  <a:pt x="1395" y="875"/>
                </a:lnTo>
                <a:lnTo>
                  <a:pt x="1382" y="863"/>
                </a:lnTo>
                <a:lnTo>
                  <a:pt x="1368" y="851"/>
                </a:lnTo>
                <a:lnTo>
                  <a:pt x="1355" y="840"/>
                </a:lnTo>
                <a:lnTo>
                  <a:pt x="1340" y="830"/>
                </a:lnTo>
                <a:lnTo>
                  <a:pt x="1325" y="820"/>
                </a:lnTo>
                <a:lnTo>
                  <a:pt x="1310" y="812"/>
                </a:lnTo>
                <a:lnTo>
                  <a:pt x="1294" y="803"/>
                </a:lnTo>
                <a:lnTo>
                  <a:pt x="1278" y="796"/>
                </a:lnTo>
                <a:lnTo>
                  <a:pt x="1261" y="789"/>
                </a:lnTo>
                <a:lnTo>
                  <a:pt x="1244" y="784"/>
                </a:lnTo>
                <a:lnTo>
                  <a:pt x="1227" y="779"/>
                </a:lnTo>
                <a:lnTo>
                  <a:pt x="1218" y="777"/>
                </a:lnTo>
                <a:lnTo>
                  <a:pt x="1209" y="775"/>
                </a:lnTo>
                <a:lnTo>
                  <a:pt x="1191" y="771"/>
                </a:lnTo>
                <a:lnTo>
                  <a:pt x="1173" y="769"/>
                </a:lnTo>
                <a:lnTo>
                  <a:pt x="1154" y="768"/>
                </a:lnTo>
                <a:lnTo>
                  <a:pt x="1135" y="767"/>
                </a:lnTo>
                <a:close/>
                <a:moveTo>
                  <a:pt x="1135" y="1374"/>
                </a:moveTo>
                <a:lnTo>
                  <a:pt x="1123" y="1373"/>
                </a:lnTo>
                <a:lnTo>
                  <a:pt x="1111" y="1372"/>
                </a:lnTo>
                <a:lnTo>
                  <a:pt x="1099" y="1371"/>
                </a:lnTo>
                <a:lnTo>
                  <a:pt x="1087" y="1369"/>
                </a:lnTo>
                <a:lnTo>
                  <a:pt x="1075" y="1366"/>
                </a:lnTo>
                <a:lnTo>
                  <a:pt x="1064" y="1363"/>
                </a:lnTo>
                <a:lnTo>
                  <a:pt x="1053" y="1359"/>
                </a:lnTo>
                <a:lnTo>
                  <a:pt x="1042" y="1355"/>
                </a:lnTo>
                <a:lnTo>
                  <a:pt x="1032" y="1350"/>
                </a:lnTo>
                <a:lnTo>
                  <a:pt x="1021" y="1345"/>
                </a:lnTo>
                <a:lnTo>
                  <a:pt x="1011" y="1339"/>
                </a:lnTo>
                <a:lnTo>
                  <a:pt x="1002" y="1333"/>
                </a:lnTo>
                <a:lnTo>
                  <a:pt x="992" y="1326"/>
                </a:lnTo>
                <a:lnTo>
                  <a:pt x="983" y="1319"/>
                </a:lnTo>
                <a:lnTo>
                  <a:pt x="975" y="1312"/>
                </a:lnTo>
                <a:lnTo>
                  <a:pt x="967" y="1304"/>
                </a:lnTo>
                <a:lnTo>
                  <a:pt x="959" y="1295"/>
                </a:lnTo>
                <a:lnTo>
                  <a:pt x="951" y="1287"/>
                </a:lnTo>
                <a:lnTo>
                  <a:pt x="944" y="1278"/>
                </a:lnTo>
                <a:lnTo>
                  <a:pt x="937" y="1268"/>
                </a:lnTo>
                <a:lnTo>
                  <a:pt x="931" y="1259"/>
                </a:lnTo>
                <a:lnTo>
                  <a:pt x="925" y="1249"/>
                </a:lnTo>
                <a:lnTo>
                  <a:pt x="920" y="1239"/>
                </a:lnTo>
                <a:lnTo>
                  <a:pt x="915" y="1228"/>
                </a:lnTo>
                <a:lnTo>
                  <a:pt x="911" y="1217"/>
                </a:lnTo>
                <a:lnTo>
                  <a:pt x="907" y="1206"/>
                </a:lnTo>
                <a:lnTo>
                  <a:pt x="904" y="1195"/>
                </a:lnTo>
                <a:lnTo>
                  <a:pt x="902" y="1183"/>
                </a:lnTo>
                <a:lnTo>
                  <a:pt x="899" y="1172"/>
                </a:lnTo>
                <a:lnTo>
                  <a:pt x="898" y="1160"/>
                </a:lnTo>
                <a:lnTo>
                  <a:pt x="897" y="1148"/>
                </a:lnTo>
                <a:lnTo>
                  <a:pt x="897" y="1134"/>
                </a:lnTo>
                <a:lnTo>
                  <a:pt x="897" y="1122"/>
                </a:lnTo>
                <a:lnTo>
                  <a:pt x="898" y="1110"/>
                </a:lnTo>
                <a:lnTo>
                  <a:pt x="899" y="1098"/>
                </a:lnTo>
                <a:lnTo>
                  <a:pt x="902" y="1086"/>
                </a:lnTo>
                <a:lnTo>
                  <a:pt x="904" y="1075"/>
                </a:lnTo>
                <a:lnTo>
                  <a:pt x="907" y="1063"/>
                </a:lnTo>
                <a:lnTo>
                  <a:pt x="911" y="1052"/>
                </a:lnTo>
                <a:lnTo>
                  <a:pt x="915" y="1042"/>
                </a:lnTo>
                <a:lnTo>
                  <a:pt x="920" y="1031"/>
                </a:lnTo>
                <a:lnTo>
                  <a:pt x="925" y="1021"/>
                </a:lnTo>
                <a:lnTo>
                  <a:pt x="931" y="1011"/>
                </a:lnTo>
                <a:lnTo>
                  <a:pt x="937" y="1001"/>
                </a:lnTo>
                <a:lnTo>
                  <a:pt x="944" y="992"/>
                </a:lnTo>
                <a:lnTo>
                  <a:pt x="951" y="983"/>
                </a:lnTo>
                <a:lnTo>
                  <a:pt x="959" y="974"/>
                </a:lnTo>
                <a:lnTo>
                  <a:pt x="967" y="966"/>
                </a:lnTo>
                <a:lnTo>
                  <a:pt x="975" y="958"/>
                </a:lnTo>
                <a:lnTo>
                  <a:pt x="983" y="950"/>
                </a:lnTo>
                <a:lnTo>
                  <a:pt x="992" y="943"/>
                </a:lnTo>
                <a:lnTo>
                  <a:pt x="1002" y="937"/>
                </a:lnTo>
                <a:lnTo>
                  <a:pt x="1011" y="931"/>
                </a:lnTo>
                <a:lnTo>
                  <a:pt x="1021" y="925"/>
                </a:lnTo>
                <a:lnTo>
                  <a:pt x="1032" y="920"/>
                </a:lnTo>
                <a:lnTo>
                  <a:pt x="1042" y="915"/>
                </a:lnTo>
                <a:lnTo>
                  <a:pt x="1053" y="910"/>
                </a:lnTo>
                <a:lnTo>
                  <a:pt x="1064" y="907"/>
                </a:lnTo>
                <a:lnTo>
                  <a:pt x="1075" y="904"/>
                </a:lnTo>
                <a:lnTo>
                  <a:pt x="1087" y="901"/>
                </a:lnTo>
                <a:lnTo>
                  <a:pt x="1099" y="899"/>
                </a:lnTo>
                <a:lnTo>
                  <a:pt x="1111" y="897"/>
                </a:lnTo>
                <a:lnTo>
                  <a:pt x="1123" y="896"/>
                </a:lnTo>
                <a:lnTo>
                  <a:pt x="1135" y="896"/>
                </a:lnTo>
                <a:lnTo>
                  <a:pt x="1147" y="896"/>
                </a:lnTo>
                <a:lnTo>
                  <a:pt x="1159" y="897"/>
                </a:lnTo>
                <a:lnTo>
                  <a:pt x="1171" y="899"/>
                </a:lnTo>
                <a:lnTo>
                  <a:pt x="1183" y="901"/>
                </a:lnTo>
                <a:lnTo>
                  <a:pt x="1195" y="904"/>
                </a:lnTo>
                <a:lnTo>
                  <a:pt x="1206" y="907"/>
                </a:lnTo>
                <a:lnTo>
                  <a:pt x="1217" y="910"/>
                </a:lnTo>
                <a:lnTo>
                  <a:pt x="1228" y="915"/>
                </a:lnTo>
                <a:lnTo>
                  <a:pt x="1238" y="920"/>
                </a:lnTo>
                <a:lnTo>
                  <a:pt x="1249" y="925"/>
                </a:lnTo>
                <a:lnTo>
                  <a:pt x="1259" y="931"/>
                </a:lnTo>
                <a:lnTo>
                  <a:pt x="1268" y="937"/>
                </a:lnTo>
                <a:lnTo>
                  <a:pt x="1278" y="943"/>
                </a:lnTo>
                <a:lnTo>
                  <a:pt x="1287" y="950"/>
                </a:lnTo>
                <a:lnTo>
                  <a:pt x="1295" y="958"/>
                </a:lnTo>
                <a:lnTo>
                  <a:pt x="1303" y="966"/>
                </a:lnTo>
                <a:lnTo>
                  <a:pt x="1311" y="974"/>
                </a:lnTo>
                <a:lnTo>
                  <a:pt x="1319" y="983"/>
                </a:lnTo>
                <a:lnTo>
                  <a:pt x="1326" y="992"/>
                </a:lnTo>
                <a:lnTo>
                  <a:pt x="1333" y="1001"/>
                </a:lnTo>
                <a:lnTo>
                  <a:pt x="1339" y="1011"/>
                </a:lnTo>
                <a:lnTo>
                  <a:pt x="1344" y="1021"/>
                </a:lnTo>
                <a:lnTo>
                  <a:pt x="1350" y="1031"/>
                </a:lnTo>
                <a:lnTo>
                  <a:pt x="1355" y="1042"/>
                </a:lnTo>
                <a:lnTo>
                  <a:pt x="1359" y="1052"/>
                </a:lnTo>
                <a:lnTo>
                  <a:pt x="1363" y="1063"/>
                </a:lnTo>
                <a:lnTo>
                  <a:pt x="1366" y="1075"/>
                </a:lnTo>
                <a:lnTo>
                  <a:pt x="1368" y="1086"/>
                </a:lnTo>
                <a:lnTo>
                  <a:pt x="1370" y="1098"/>
                </a:lnTo>
                <a:lnTo>
                  <a:pt x="1372" y="1110"/>
                </a:lnTo>
                <a:lnTo>
                  <a:pt x="1373" y="1122"/>
                </a:lnTo>
                <a:lnTo>
                  <a:pt x="1373" y="1134"/>
                </a:lnTo>
                <a:lnTo>
                  <a:pt x="1373" y="1148"/>
                </a:lnTo>
                <a:lnTo>
                  <a:pt x="1372" y="1160"/>
                </a:lnTo>
                <a:lnTo>
                  <a:pt x="1370" y="1172"/>
                </a:lnTo>
                <a:lnTo>
                  <a:pt x="1368" y="1183"/>
                </a:lnTo>
                <a:lnTo>
                  <a:pt x="1366" y="1195"/>
                </a:lnTo>
                <a:lnTo>
                  <a:pt x="1363" y="1206"/>
                </a:lnTo>
                <a:lnTo>
                  <a:pt x="1359" y="1217"/>
                </a:lnTo>
                <a:lnTo>
                  <a:pt x="1355" y="1228"/>
                </a:lnTo>
                <a:lnTo>
                  <a:pt x="1350" y="1239"/>
                </a:lnTo>
                <a:lnTo>
                  <a:pt x="1344" y="1249"/>
                </a:lnTo>
                <a:lnTo>
                  <a:pt x="1339" y="1259"/>
                </a:lnTo>
                <a:lnTo>
                  <a:pt x="1333" y="1268"/>
                </a:lnTo>
                <a:lnTo>
                  <a:pt x="1326" y="1278"/>
                </a:lnTo>
                <a:lnTo>
                  <a:pt x="1319" y="1287"/>
                </a:lnTo>
                <a:lnTo>
                  <a:pt x="1311" y="1295"/>
                </a:lnTo>
                <a:lnTo>
                  <a:pt x="1303" y="1304"/>
                </a:lnTo>
                <a:lnTo>
                  <a:pt x="1295" y="1312"/>
                </a:lnTo>
                <a:lnTo>
                  <a:pt x="1287" y="1319"/>
                </a:lnTo>
                <a:lnTo>
                  <a:pt x="1278" y="1326"/>
                </a:lnTo>
                <a:lnTo>
                  <a:pt x="1268" y="1333"/>
                </a:lnTo>
                <a:lnTo>
                  <a:pt x="1259" y="1339"/>
                </a:lnTo>
                <a:lnTo>
                  <a:pt x="1249" y="1345"/>
                </a:lnTo>
                <a:lnTo>
                  <a:pt x="1238" y="1350"/>
                </a:lnTo>
                <a:lnTo>
                  <a:pt x="1228" y="1355"/>
                </a:lnTo>
                <a:lnTo>
                  <a:pt x="1217" y="1359"/>
                </a:lnTo>
                <a:lnTo>
                  <a:pt x="1206" y="1363"/>
                </a:lnTo>
                <a:lnTo>
                  <a:pt x="1195" y="1366"/>
                </a:lnTo>
                <a:lnTo>
                  <a:pt x="1183" y="1369"/>
                </a:lnTo>
                <a:lnTo>
                  <a:pt x="1171" y="1371"/>
                </a:lnTo>
                <a:lnTo>
                  <a:pt x="1159" y="1372"/>
                </a:lnTo>
                <a:lnTo>
                  <a:pt x="1147" y="1373"/>
                </a:lnTo>
                <a:lnTo>
                  <a:pt x="1135" y="1374"/>
                </a:lnTo>
                <a:close/>
                <a:moveTo>
                  <a:pt x="1431" y="753"/>
                </a:moveTo>
                <a:lnTo>
                  <a:pt x="1431" y="744"/>
                </a:lnTo>
                <a:lnTo>
                  <a:pt x="1433" y="735"/>
                </a:lnTo>
                <a:lnTo>
                  <a:pt x="1435" y="727"/>
                </a:lnTo>
                <a:lnTo>
                  <a:pt x="1438" y="719"/>
                </a:lnTo>
                <a:lnTo>
                  <a:pt x="1441" y="712"/>
                </a:lnTo>
                <a:lnTo>
                  <a:pt x="1445" y="705"/>
                </a:lnTo>
                <a:lnTo>
                  <a:pt x="1450" y="698"/>
                </a:lnTo>
                <a:lnTo>
                  <a:pt x="1453" y="695"/>
                </a:lnTo>
                <a:lnTo>
                  <a:pt x="1456" y="692"/>
                </a:lnTo>
                <a:lnTo>
                  <a:pt x="1462" y="687"/>
                </a:lnTo>
                <a:lnTo>
                  <a:pt x="1469" y="682"/>
                </a:lnTo>
                <a:lnTo>
                  <a:pt x="1476" y="677"/>
                </a:lnTo>
                <a:lnTo>
                  <a:pt x="1483" y="674"/>
                </a:lnTo>
                <a:lnTo>
                  <a:pt x="1491" y="671"/>
                </a:lnTo>
                <a:lnTo>
                  <a:pt x="1499" y="669"/>
                </a:lnTo>
                <a:lnTo>
                  <a:pt x="1508" y="667"/>
                </a:lnTo>
                <a:lnTo>
                  <a:pt x="1517" y="667"/>
                </a:lnTo>
                <a:lnTo>
                  <a:pt x="1525" y="667"/>
                </a:lnTo>
                <a:lnTo>
                  <a:pt x="1534" y="669"/>
                </a:lnTo>
                <a:lnTo>
                  <a:pt x="1542" y="671"/>
                </a:lnTo>
                <a:lnTo>
                  <a:pt x="1550" y="674"/>
                </a:lnTo>
                <a:lnTo>
                  <a:pt x="1557" y="677"/>
                </a:lnTo>
                <a:lnTo>
                  <a:pt x="1564" y="682"/>
                </a:lnTo>
                <a:lnTo>
                  <a:pt x="1571" y="687"/>
                </a:lnTo>
                <a:lnTo>
                  <a:pt x="1574" y="689"/>
                </a:lnTo>
                <a:lnTo>
                  <a:pt x="1577" y="692"/>
                </a:lnTo>
                <a:lnTo>
                  <a:pt x="1583" y="698"/>
                </a:lnTo>
                <a:lnTo>
                  <a:pt x="1588" y="705"/>
                </a:lnTo>
                <a:lnTo>
                  <a:pt x="1592" y="712"/>
                </a:lnTo>
                <a:lnTo>
                  <a:pt x="1596" y="719"/>
                </a:lnTo>
                <a:lnTo>
                  <a:pt x="1598" y="727"/>
                </a:lnTo>
                <a:lnTo>
                  <a:pt x="1601" y="735"/>
                </a:lnTo>
                <a:lnTo>
                  <a:pt x="1602" y="744"/>
                </a:lnTo>
                <a:lnTo>
                  <a:pt x="1602" y="753"/>
                </a:lnTo>
                <a:lnTo>
                  <a:pt x="1602" y="761"/>
                </a:lnTo>
                <a:lnTo>
                  <a:pt x="1601" y="770"/>
                </a:lnTo>
                <a:lnTo>
                  <a:pt x="1598" y="778"/>
                </a:lnTo>
                <a:lnTo>
                  <a:pt x="1596" y="786"/>
                </a:lnTo>
                <a:lnTo>
                  <a:pt x="1592" y="794"/>
                </a:lnTo>
                <a:lnTo>
                  <a:pt x="1588" y="801"/>
                </a:lnTo>
                <a:lnTo>
                  <a:pt x="1583" y="807"/>
                </a:lnTo>
                <a:lnTo>
                  <a:pt x="1580" y="810"/>
                </a:lnTo>
                <a:lnTo>
                  <a:pt x="1577" y="813"/>
                </a:lnTo>
                <a:lnTo>
                  <a:pt x="1571" y="819"/>
                </a:lnTo>
                <a:lnTo>
                  <a:pt x="1564" y="824"/>
                </a:lnTo>
                <a:lnTo>
                  <a:pt x="1557" y="828"/>
                </a:lnTo>
                <a:lnTo>
                  <a:pt x="1550" y="832"/>
                </a:lnTo>
                <a:lnTo>
                  <a:pt x="1542" y="835"/>
                </a:lnTo>
                <a:lnTo>
                  <a:pt x="1534" y="837"/>
                </a:lnTo>
                <a:lnTo>
                  <a:pt x="1525" y="838"/>
                </a:lnTo>
                <a:lnTo>
                  <a:pt x="1517" y="838"/>
                </a:lnTo>
                <a:lnTo>
                  <a:pt x="1508" y="838"/>
                </a:lnTo>
                <a:lnTo>
                  <a:pt x="1499" y="837"/>
                </a:lnTo>
                <a:lnTo>
                  <a:pt x="1491" y="835"/>
                </a:lnTo>
                <a:lnTo>
                  <a:pt x="1483" y="832"/>
                </a:lnTo>
                <a:lnTo>
                  <a:pt x="1476" y="828"/>
                </a:lnTo>
                <a:lnTo>
                  <a:pt x="1469" y="824"/>
                </a:lnTo>
                <a:lnTo>
                  <a:pt x="1462" y="819"/>
                </a:lnTo>
                <a:lnTo>
                  <a:pt x="1459" y="816"/>
                </a:lnTo>
                <a:lnTo>
                  <a:pt x="1456" y="813"/>
                </a:lnTo>
                <a:lnTo>
                  <a:pt x="1450" y="807"/>
                </a:lnTo>
                <a:lnTo>
                  <a:pt x="1445" y="801"/>
                </a:lnTo>
                <a:lnTo>
                  <a:pt x="1441" y="794"/>
                </a:lnTo>
                <a:lnTo>
                  <a:pt x="1438" y="786"/>
                </a:lnTo>
                <a:lnTo>
                  <a:pt x="1435" y="778"/>
                </a:lnTo>
                <a:lnTo>
                  <a:pt x="1433" y="770"/>
                </a:lnTo>
                <a:lnTo>
                  <a:pt x="1431" y="761"/>
                </a:lnTo>
                <a:lnTo>
                  <a:pt x="1431" y="753"/>
                </a:lnTo>
                <a:close/>
                <a:moveTo>
                  <a:pt x="0" y="0"/>
                </a:moveTo>
                <a:lnTo>
                  <a:pt x="567" y="0"/>
                </a:lnTo>
                <a:lnTo>
                  <a:pt x="1135" y="0"/>
                </a:lnTo>
                <a:lnTo>
                  <a:pt x="1702" y="0"/>
                </a:lnTo>
                <a:lnTo>
                  <a:pt x="2270" y="0"/>
                </a:lnTo>
                <a:lnTo>
                  <a:pt x="2270" y="567"/>
                </a:lnTo>
                <a:lnTo>
                  <a:pt x="2270" y="1134"/>
                </a:lnTo>
                <a:lnTo>
                  <a:pt x="2270" y="1702"/>
                </a:lnTo>
                <a:lnTo>
                  <a:pt x="2270" y="2269"/>
                </a:lnTo>
                <a:lnTo>
                  <a:pt x="1702" y="2269"/>
                </a:lnTo>
                <a:lnTo>
                  <a:pt x="1135" y="2269"/>
                </a:lnTo>
                <a:lnTo>
                  <a:pt x="567" y="2269"/>
                </a:lnTo>
                <a:lnTo>
                  <a:pt x="0" y="2269"/>
                </a:lnTo>
                <a:lnTo>
                  <a:pt x="0" y="1702"/>
                </a:lnTo>
                <a:lnTo>
                  <a:pt x="0" y="1134"/>
                </a:lnTo>
                <a:lnTo>
                  <a:pt x="0" y="567"/>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2037596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Red">
    <p:bg>
      <p:bgPr>
        <a:solidFill>
          <a:schemeClr val="accent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2B8B2A89-1602-4E9D-8AE2-C3B623ABF8B4}" type="datetime1">
              <a:rPr lang="fi-FI" smtClean="0"/>
              <a:t>5.11.2023</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0" name="Group 9">
            <a:extLst>
              <a:ext uri="{C183D7F6-B498-43B3-948B-1728B52AA6E4}">
                <adec:decorative xmlns:adec="http://schemas.microsoft.com/office/drawing/2017/decorative" val="1"/>
              </a:ext>
            </a:extLst>
          </p:cNvPr>
          <p:cNvGrpSpPr>
            <a:grpSpLocks noChangeAspect="1"/>
          </p:cNvGrpSpPr>
          <p:nvPr userDrawn="1"/>
        </p:nvGrpSpPr>
        <p:grpSpPr>
          <a:xfrm>
            <a:off x="4368000" y="1916832"/>
            <a:ext cx="3456000" cy="2239841"/>
            <a:chOff x="4527550" y="2341563"/>
            <a:chExt cx="3135313" cy="2032001"/>
          </a:xfrm>
        </p:grpSpPr>
        <p:sp>
          <p:nvSpPr>
            <p:cNvPr id="7" name="Freeform 6"/>
            <p:cNvSpPr>
              <a:spLocks noEditPoints="1"/>
            </p:cNvSpPr>
            <p:nvPr userDrawn="1"/>
          </p:nvSpPr>
          <p:spPr bwMode="auto">
            <a:xfrm>
              <a:off x="5768975" y="2341563"/>
              <a:ext cx="644525" cy="1463675"/>
            </a:xfrm>
            <a:custGeom>
              <a:avLst/>
              <a:gdLst>
                <a:gd name="T0" fmla="*/ 1546 w 2436"/>
                <a:gd name="T1" fmla="*/ 407 h 5531"/>
                <a:gd name="T2" fmla="*/ 1598 w 2436"/>
                <a:gd name="T3" fmla="*/ 630 h 5531"/>
                <a:gd name="T4" fmla="*/ 1568 w 2436"/>
                <a:gd name="T5" fmla="*/ 815 h 5531"/>
                <a:gd name="T6" fmla="*/ 1415 w 2436"/>
                <a:gd name="T7" fmla="*/ 1055 h 5531"/>
                <a:gd name="T8" fmla="*/ 1005 w 2436"/>
                <a:gd name="T9" fmla="*/ 1539 h 5531"/>
                <a:gd name="T10" fmla="*/ 830 w 2436"/>
                <a:gd name="T11" fmla="*/ 1777 h 5531"/>
                <a:gd name="T12" fmla="*/ 792 w 2436"/>
                <a:gd name="T13" fmla="*/ 1957 h 5531"/>
                <a:gd name="T14" fmla="*/ 831 w 2436"/>
                <a:gd name="T15" fmla="*/ 2231 h 5531"/>
                <a:gd name="T16" fmla="*/ 579 w 2436"/>
                <a:gd name="T17" fmla="*/ 1907 h 5531"/>
                <a:gd name="T18" fmla="*/ 594 w 2436"/>
                <a:gd name="T19" fmla="*/ 1644 h 5531"/>
                <a:gd name="T20" fmla="*/ 740 w 2436"/>
                <a:gd name="T21" fmla="*/ 1385 h 5531"/>
                <a:gd name="T22" fmla="*/ 1262 w 2436"/>
                <a:gd name="T23" fmla="*/ 750 h 5531"/>
                <a:gd name="T24" fmla="*/ 1377 w 2436"/>
                <a:gd name="T25" fmla="*/ 553 h 5531"/>
                <a:gd name="T26" fmla="*/ 1360 w 2436"/>
                <a:gd name="T27" fmla="*/ 427 h 5531"/>
                <a:gd name="T28" fmla="*/ 934 w 2436"/>
                <a:gd name="T29" fmla="*/ 2354 h 5531"/>
                <a:gd name="T30" fmla="*/ 875 w 2436"/>
                <a:gd name="T31" fmla="*/ 2047 h 5531"/>
                <a:gd name="T32" fmla="*/ 914 w 2436"/>
                <a:gd name="T33" fmla="*/ 1844 h 5531"/>
                <a:gd name="T34" fmla="*/ 1089 w 2436"/>
                <a:gd name="T35" fmla="*/ 1610 h 5531"/>
                <a:gd name="T36" fmla="*/ 1560 w 2436"/>
                <a:gd name="T37" fmla="*/ 1133 h 5531"/>
                <a:gd name="T38" fmla="*/ 1670 w 2436"/>
                <a:gd name="T39" fmla="*/ 962 h 5531"/>
                <a:gd name="T40" fmla="*/ 1677 w 2436"/>
                <a:gd name="T41" fmla="*/ 819 h 5531"/>
                <a:gd name="T42" fmla="*/ 1824 w 2436"/>
                <a:gd name="T43" fmla="*/ 727 h 5531"/>
                <a:gd name="T44" fmla="*/ 1907 w 2436"/>
                <a:gd name="T45" fmla="*/ 924 h 5531"/>
                <a:gd name="T46" fmla="*/ 1907 w 2436"/>
                <a:gd name="T47" fmla="*/ 1105 h 5531"/>
                <a:gd name="T48" fmla="*/ 1754 w 2436"/>
                <a:gd name="T49" fmla="*/ 1350 h 5531"/>
                <a:gd name="T50" fmla="*/ 1205 w 2436"/>
                <a:gd name="T51" fmla="*/ 1940 h 5531"/>
                <a:gd name="T52" fmla="*/ 1166 w 2436"/>
                <a:gd name="T53" fmla="*/ 2051 h 5531"/>
                <a:gd name="T54" fmla="*/ 1199 w 2436"/>
                <a:gd name="T55" fmla="*/ 2265 h 5531"/>
                <a:gd name="T56" fmla="*/ 1300 w 2436"/>
                <a:gd name="T57" fmla="*/ 2288 h 5531"/>
                <a:gd name="T58" fmla="*/ 1274 w 2436"/>
                <a:gd name="T59" fmla="*/ 2046 h 5531"/>
                <a:gd name="T60" fmla="*/ 1425 w 2436"/>
                <a:gd name="T61" fmla="*/ 1856 h 5531"/>
                <a:gd name="T62" fmla="*/ 1809 w 2436"/>
                <a:gd name="T63" fmla="*/ 1537 h 5531"/>
                <a:gd name="T64" fmla="*/ 1842 w 2436"/>
                <a:gd name="T65" fmla="*/ 1423 h 5531"/>
                <a:gd name="T66" fmla="*/ 1983 w 2436"/>
                <a:gd name="T67" fmla="*/ 1317 h 5531"/>
                <a:gd name="T68" fmla="*/ 2040 w 2436"/>
                <a:gd name="T69" fmla="*/ 1512 h 5531"/>
                <a:gd name="T70" fmla="*/ 2003 w 2436"/>
                <a:gd name="T71" fmla="*/ 1689 h 5531"/>
                <a:gd name="T72" fmla="*/ 1728 w 2436"/>
                <a:gd name="T73" fmla="*/ 1953 h 5531"/>
                <a:gd name="T74" fmla="*/ 1536 w 2436"/>
                <a:gd name="T75" fmla="*/ 2151 h 5531"/>
                <a:gd name="T76" fmla="*/ 1601 w 2436"/>
                <a:gd name="T77" fmla="*/ 2459 h 5531"/>
                <a:gd name="T78" fmla="*/ 423 w 2436"/>
                <a:gd name="T79" fmla="*/ 1609 h 5531"/>
                <a:gd name="T80" fmla="*/ 401 w 2436"/>
                <a:gd name="T81" fmla="*/ 1358 h 5531"/>
                <a:gd name="T82" fmla="*/ 491 w 2436"/>
                <a:gd name="T83" fmla="*/ 1097 h 5531"/>
                <a:gd name="T84" fmla="*/ 899 w 2436"/>
                <a:gd name="T85" fmla="*/ 506 h 5531"/>
                <a:gd name="T86" fmla="*/ 1043 w 2436"/>
                <a:gd name="T87" fmla="*/ 248 h 5531"/>
                <a:gd name="T88" fmla="*/ 1066 w 2436"/>
                <a:gd name="T89" fmla="*/ 53 h 5531"/>
                <a:gd name="T90" fmla="*/ 1233 w 2436"/>
                <a:gd name="T91" fmla="*/ 151 h 5531"/>
                <a:gd name="T92" fmla="*/ 1262 w 2436"/>
                <a:gd name="T93" fmla="*/ 339 h 5531"/>
                <a:gd name="T94" fmla="*/ 1215 w 2436"/>
                <a:gd name="T95" fmla="*/ 523 h 5531"/>
                <a:gd name="T96" fmla="*/ 993 w 2436"/>
                <a:gd name="T97" fmla="*/ 855 h 5531"/>
                <a:gd name="T98" fmla="*/ 624 w 2436"/>
                <a:gd name="T99" fmla="*/ 1359 h 5531"/>
                <a:gd name="T100" fmla="*/ 525 w 2436"/>
                <a:gd name="T101" fmla="*/ 1581 h 5531"/>
                <a:gd name="T102" fmla="*/ 1430 w 2436"/>
                <a:gd name="T103" fmla="*/ 5531 h 5531"/>
                <a:gd name="T104" fmla="*/ 1148 w 2436"/>
                <a:gd name="T105" fmla="*/ 3342 h 5531"/>
                <a:gd name="T106" fmla="*/ 1395 w 2436"/>
                <a:gd name="T107" fmla="*/ 3320 h 5531"/>
                <a:gd name="T108" fmla="*/ 1066 w 2436"/>
                <a:gd name="T109" fmla="*/ 3199 h 5531"/>
                <a:gd name="T110" fmla="*/ 714 w 2436"/>
                <a:gd name="T111" fmla="*/ 3113 h 5531"/>
                <a:gd name="T112" fmla="*/ 357 w 2436"/>
                <a:gd name="T113" fmla="*/ 2913 h 5531"/>
                <a:gd name="T114" fmla="*/ 124 w 2436"/>
                <a:gd name="T115" fmla="*/ 2699 h 5531"/>
                <a:gd name="T116" fmla="*/ 2436 w 2436"/>
                <a:gd name="T117" fmla="*/ 2535 h 5531"/>
                <a:gd name="T118" fmla="*/ 2204 w 2436"/>
                <a:gd name="T119" fmla="*/ 2822 h 5531"/>
                <a:gd name="T120" fmla="*/ 1917 w 2436"/>
                <a:gd name="T121" fmla="*/ 3031 h 5531"/>
                <a:gd name="T122" fmla="*/ 1629 w 2436"/>
                <a:gd name="T123" fmla="*/ 3150 h 5531"/>
                <a:gd name="T124" fmla="*/ 1289 w 2436"/>
                <a:gd name="T125" fmla="*/ 3205 h 5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6" h="5531">
                  <a:moveTo>
                    <a:pt x="1444" y="271"/>
                  </a:moveTo>
                  <a:lnTo>
                    <a:pt x="1463" y="289"/>
                  </a:lnTo>
                  <a:lnTo>
                    <a:pt x="1472" y="299"/>
                  </a:lnTo>
                  <a:lnTo>
                    <a:pt x="1480" y="308"/>
                  </a:lnTo>
                  <a:lnTo>
                    <a:pt x="1496" y="327"/>
                  </a:lnTo>
                  <a:lnTo>
                    <a:pt x="1503" y="337"/>
                  </a:lnTo>
                  <a:lnTo>
                    <a:pt x="1510" y="347"/>
                  </a:lnTo>
                  <a:lnTo>
                    <a:pt x="1523" y="366"/>
                  </a:lnTo>
                  <a:lnTo>
                    <a:pt x="1535" y="386"/>
                  </a:lnTo>
                  <a:lnTo>
                    <a:pt x="1541" y="397"/>
                  </a:lnTo>
                  <a:lnTo>
                    <a:pt x="1546" y="407"/>
                  </a:lnTo>
                  <a:lnTo>
                    <a:pt x="1556" y="427"/>
                  </a:lnTo>
                  <a:lnTo>
                    <a:pt x="1564" y="447"/>
                  </a:lnTo>
                  <a:lnTo>
                    <a:pt x="1571" y="469"/>
                  </a:lnTo>
                  <a:lnTo>
                    <a:pt x="1577" y="489"/>
                  </a:lnTo>
                  <a:lnTo>
                    <a:pt x="1583" y="510"/>
                  </a:lnTo>
                  <a:lnTo>
                    <a:pt x="1588" y="530"/>
                  </a:lnTo>
                  <a:lnTo>
                    <a:pt x="1592" y="551"/>
                  </a:lnTo>
                  <a:lnTo>
                    <a:pt x="1594" y="571"/>
                  </a:lnTo>
                  <a:lnTo>
                    <a:pt x="1596" y="591"/>
                  </a:lnTo>
                  <a:lnTo>
                    <a:pt x="1598" y="611"/>
                  </a:lnTo>
                  <a:lnTo>
                    <a:pt x="1598" y="630"/>
                  </a:lnTo>
                  <a:lnTo>
                    <a:pt x="1598" y="649"/>
                  </a:lnTo>
                  <a:lnTo>
                    <a:pt x="1598" y="667"/>
                  </a:lnTo>
                  <a:lnTo>
                    <a:pt x="1596" y="685"/>
                  </a:lnTo>
                  <a:lnTo>
                    <a:pt x="1594" y="703"/>
                  </a:lnTo>
                  <a:lnTo>
                    <a:pt x="1592" y="720"/>
                  </a:lnTo>
                  <a:lnTo>
                    <a:pt x="1589" y="735"/>
                  </a:lnTo>
                  <a:lnTo>
                    <a:pt x="1587" y="751"/>
                  </a:lnTo>
                  <a:lnTo>
                    <a:pt x="1583" y="765"/>
                  </a:lnTo>
                  <a:lnTo>
                    <a:pt x="1576" y="792"/>
                  </a:lnTo>
                  <a:lnTo>
                    <a:pt x="1572" y="804"/>
                  </a:lnTo>
                  <a:lnTo>
                    <a:pt x="1568" y="815"/>
                  </a:lnTo>
                  <a:lnTo>
                    <a:pt x="1564" y="824"/>
                  </a:lnTo>
                  <a:lnTo>
                    <a:pt x="1559" y="833"/>
                  </a:lnTo>
                  <a:lnTo>
                    <a:pt x="1551" y="851"/>
                  </a:lnTo>
                  <a:lnTo>
                    <a:pt x="1540" y="869"/>
                  </a:lnTo>
                  <a:lnTo>
                    <a:pt x="1529" y="887"/>
                  </a:lnTo>
                  <a:lnTo>
                    <a:pt x="1518" y="905"/>
                  </a:lnTo>
                  <a:lnTo>
                    <a:pt x="1494" y="942"/>
                  </a:lnTo>
                  <a:lnTo>
                    <a:pt x="1469" y="980"/>
                  </a:lnTo>
                  <a:lnTo>
                    <a:pt x="1443" y="1017"/>
                  </a:lnTo>
                  <a:lnTo>
                    <a:pt x="1430" y="1035"/>
                  </a:lnTo>
                  <a:lnTo>
                    <a:pt x="1415" y="1055"/>
                  </a:lnTo>
                  <a:lnTo>
                    <a:pt x="1388" y="1091"/>
                  </a:lnTo>
                  <a:lnTo>
                    <a:pt x="1360" y="1125"/>
                  </a:lnTo>
                  <a:lnTo>
                    <a:pt x="1307" y="1191"/>
                  </a:lnTo>
                  <a:lnTo>
                    <a:pt x="1259" y="1249"/>
                  </a:lnTo>
                  <a:lnTo>
                    <a:pt x="1221" y="1295"/>
                  </a:lnTo>
                  <a:lnTo>
                    <a:pt x="1193" y="1327"/>
                  </a:lnTo>
                  <a:lnTo>
                    <a:pt x="1174" y="1350"/>
                  </a:lnTo>
                  <a:lnTo>
                    <a:pt x="1151" y="1376"/>
                  </a:lnTo>
                  <a:lnTo>
                    <a:pt x="1097" y="1435"/>
                  </a:lnTo>
                  <a:lnTo>
                    <a:pt x="1037" y="1503"/>
                  </a:lnTo>
                  <a:lnTo>
                    <a:pt x="1005" y="1539"/>
                  </a:lnTo>
                  <a:lnTo>
                    <a:pt x="974" y="1577"/>
                  </a:lnTo>
                  <a:lnTo>
                    <a:pt x="958" y="1596"/>
                  </a:lnTo>
                  <a:lnTo>
                    <a:pt x="942" y="1614"/>
                  </a:lnTo>
                  <a:lnTo>
                    <a:pt x="914" y="1651"/>
                  </a:lnTo>
                  <a:lnTo>
                    <a:pt x="886" y="1688"/>
                  </a:lnTo>
                  <a:lnTo>
                    <a:pt x="873" y="1707"/>
                  </a:lnTo>
                  <a:lnTo>
                    <a:pt x="861" y="1725"/>
                  </a:lnTo>
                  <a:lnTo>
                    <a:pt x="850" y="1742"/>
                  </a:lnTo>
                  <a:lnTo>
                    <a:pt x="839" y="1760"/>
                  </a:lnTo>
                  <a:lnTo>
                    <a:pt x="834" y="1769"/>
                  </a:lnTo>
                  <a:lnTo>
                    <a:pt x="830" y="1777"/>
                  </a:lnTo>
                  <a:lnTo>
                    <a:pt x="821" y="1794"/>
                  </a:lnTo>
                  <a:lnTo>
                    <a:pt x="814" y="1809"/>
                  </a:lnTo>
                  <a:lnTo>
                    <a:pt x="808" y="1825"/>
                  </a:lnTo>
                  <a:lnTo>
                    <a:pt x="803" y="1841"/>
                  </a:lnTo>
                  <a:lnTo>
                    <a:pt x="800" y="1855"/>
                  </a:lnTo>
                  <a:lnTo>
                    <a:pt x="796" y="1879"/>
                  </a:lnTo>
                  <a:lnTo>
                    <a:pt x="795" y="1891"/>
                  </a:lnTo>
                  <a:lnTo>
                    <a:pt x="794" y="1904"/>
                  </a:lnTo>
                  <a:lnTo>
                    <a:pt x="792" y="1916"/>
                  </a:lnTo>
                  <a:lnTo>
                    <a:pt x="792" y="1929"/>
                  </a:lnTo>
                  <a:lnTo>
                    <a:pt x="792" y="1957"/>
                  </a:lnTo>
                  <a:lnTo>
                    <a:pt x="792" y="1983"/>
                  </a:lnTo>
                  <a:lnTo>
                    <a:pt x="795" y="2011"/>
                  </a:lnTo>
                  <a:lnTo>
                    <a:pt x="797" y="2037"/>
                  </a:lnTo>
                  <a:lnTo>
                    <a:pt x="800" y="2064"/>
                  </a:lnTo>
                  <a:lnTo>
                    <a:pt x="803" y="2090"/>
                  </a:lnTo>
                  <a:lnTo>
                    <a:pt x="808" y="2115"/>
                  </a:lnTo>
                  <a:lnTo>
                    <a:pt x="812" y="2138"/>
                  </a:lnTo>
                  <a:lnTo>
                    <a:pt x="816" y="2161"/>
                  </a:lnTo>
                  <a:lnTo>
                    <a:pt x="820" y="2181"/>
                  </a:lnTo>
                  <a:lnTo>
                    <a:pt x="824" y="2201"/>
                  </a:lnTo>
                  <a:lnTo>
                    <a:pt x="831" y="2231"/>
                  </a:lnTo>
                  <a:lnTo>
                    <a:pt x="660" y="2231"/>
                  </a:lnTo>
                  <a:lnTo>
                    <a:pt x="642" y="2184"/>
                  </a:lnTo>
                  <a:lnTo>
                    <a:pt x="634" y="2157"/>
                  </a:lnTo>
                  <a:lnTo>
                    <a:pt x="624" y="2130"/>
                  </a:lnTo>
                  <a:lnTo>
                    <a:pt x="616" y="2100"/>
                  </a:lnTo>
                  <a:lnTo>
                    <a:pt x="608" y="2067"/>
                  </a:lnTo>
                  <a:lnTo>
                    <a:pt x="599" y="2035"/>
                  </a:lnTo>
                  <a:lnTo>
                    <a:pt x="592" y="1999"/>
                  </a:lnTo>
                  <a:lnTo>
                    <a:pt x="586" y="1963"/>
                  </a:lnTo>
                  <a:lnTo>
                    <a:pt x="580" y="1926"/>
                  </a:lnTo>
                  <a:lnTo>
                    <a:pt x="579" y="1907"/>
                  </a:lnTo>
                  <a:lnTo>
                    <a:pt x="576" y="1886"/>
                  </a:lnTo>
                  <a:lnTo>
                    <a:pt x="575" y="1867"/>
                  </a:lnTo>
                  <a:lnTo>
                    <a:pt x="575" y="1847"/>
                  </a:lnTo>
                  <a:lnTo>
                    <a:pt x="574" y="1826"/>
                  </a:lnTo>
                  <a:lnTo>
                    <a:pt x="574" y="1806"/>
                  </a:lnTo>
                  <a:lnTo>
                    <a:pt x="576" y="1764"/>
                  </a:lnTo>
                  <a:lnTo>
                    <a:pt x="578" y="1742"/>
                  </a:lnTo>
                  <a:lnTo>
                    <a:pt x="580" y="1721"/>
                  </a:lnTo>
                  <a:lnTo>
                    <a:pt x="586" y="1677"/>
                  </a:lnTo>
                  <a:lnTo>
                    <a:pt x="590" y="1661"/>
                  </a:lnTo>
                  <a:lnTo>
                    <a:pt x="594" y="1644"/>
                  </a:lnTo>
                  <a:lnTo>
                    <a:pt x="600" y="1627"/>
                  </a:lnTo>
                  <a:lnTo>
                    <a:pt x="606" y="1609"/>
                  </a:lnTo>
                  <a:lnTo>
                    <a:pt x="615" y="1591"/>
                  </a:lnTo>
                  <a:lnTo>
                    <a:pt x="623" y="1572"/>
                  </a:lnTo>
                  <a:lnTo>
                    <a:pt x="633" y="1554"/>
                  </a:lnTo>
                  <a:lnTo>
                    <a:pt x="642" y="1535"/>
                  </a:lnTo>
                  <a:lnTo>
                    <a:pt x="664" y="1496"/>
                  </a:lnTo>
                  <a:lnTo>
                    <a:pt x="676" y="1478"/>
                  </a:lnTo>
                  <a:lnTo>
                    <a:pt x="688" y="1459"/>
                  </a:lnTo>
                  <a:lnTo>
                    <a:pt x="713" y="1422"/>
                  </a:lnTo>
                  <a:lnTo>
                    <a:pt x="740" y="1385"/>
                  </a:lnTo>
                  <a:lnTo>
                    <a:pt x="766" y="1350"/>
                  </a:lnTo>
                  <a:lnTo>
                    <a:pt x="792" y="1316"/>
                  </a:lnTo>
                  <a:lnTo>
                    <a:pt x="840" y="1257"/>
                  </a:lnTo>
                  <a:lnTo>
                    <a:pt x="879" y="1212"/>
                  </a:lnTo>
                  <a:lnTo>
                    <a:pt x="904" y="1183"/>
                  </a:lnTo>
                  <a:lnTo>
                    <a:pt x="941" y="1140"/>
                  </a:lnTo>
                  <a:lnTo>
                    <a:pt x="988" y="1085"/>
                  </a:lnTo>
                  <a:lnTo>
                    <a:pt x="1098" y="950"/>
                  </a:lnTo>
                  <a:lnTo>
                    <a:pt x="1157" y="879"/>
                  </a:lnTo>
                  <a:lnTo>
                    <a:pt x="1212" y="811"/>
                  </a:lnTo>
                  <a:lnTo>
                    <a:pt x="1262" y="750"/>
                  </a:lnTo>
                  <a:lnTo>
                    <a:pt x="1301" y="698"/>
                  </a:lnTo>
                  <a:lnTo>
                    <a:pt x="1311" y="686"/>
                  </a:lnTo>
                  <a:lnTo>
                    <a:pt x="1319" y="673"/>
                  </a:lnTo>
                  <a:lnTo>
                    <a:pt x="1336" y="649"/>
                  </a:lnTo>
                  <a:lnTo>
                    <a:pt x="1342" y="638"/>
                  </a:lnTo>
                  <a:lnTo>
                    <a:pt x="1349" y="626"/>
                  </a:lnTo>
                  <a:lnTo>
                    <a:pt x="1360" y="605"/>
                  </a:lnTo>
                  <a:lnTo>
                    <a:pt x="1364" y="594"/>
                  </a:lnTo>
                  <a:lnTo>
                    <a:pt x="1368" y="583"/>
                  </a:lnTo>
                  <a:lnTo>
                    <a:pt x="1374" y="563"/>
                  </a:lnTo>
                  <a:lnTo>
                    <a:pt x="1377" y="553"/>
                  </a:lnTo>
                  <a:lnTo>
                    <a:pt x="1378" y="542"/>
                  </a:lnTo>
                  <a:lnTo>
                    <a:pt x="1380" y="523"/>
                  </a:lnTo>
                  <a:lnTo>
                    <a:pt x="1380" y="504"/>
                  </a:lnTo>
                  <a:lnTo>
                    <a:pt x="1379" y="493"/>
                  </a:lnTo>
                  <a:lnTo>
                    <a:pt x="1378" y="483"/>
                  </a:lnTo>
                  <a:lnTo>
                    <a:pt x="1376" y="475"/>
                  </a:lnTo>
                  <a:lnTo>
                    <a:pt x="1374" y="465"/>
                  </a:lnTo>
                  <a:lnTo>
                    <a:pt x="1371" y="456"/>
                  </a:lnTo>
                  <a:lnTo>
                    <a:pt x="1368" y="446"/>
                  </a:lnTo>
                  <a:lnTo>
                    <a:pt x="1365" y="437"/>
                  </a:lnTo>
                  <a:lnTo>
                    <a:pt x="1360" y="427"/>
                  </a:lnTo>
                  <a:lnTo>
                    <a:pt x="1352" y="407"/>
                  </a:lnTo>
                  <a:lnTo>
                    <a:pt x="1341" y="387"/>
                  </a:lnTo>
                  <a:lnTo>
                    <a:pt x="1328" y="367"/>
                  </a:lnTo>
                  <a:lnTo>
                    <a:pt x="1334" y="363"/>
                  </a:lnTo>
                  <a:lnTo>
                    <a:pt x="1347" y="353"/>
                  </a:lnTo>
                  <a:lnTo>
                    <a:pt x="1386" y="319"/>
                  </a:lnTo>
                  <a:lnTo>
                    <a:pt x="1444" y="271"/>
                  </a:lnTo>
                  <a:close/>
                  <a:moveTo>
                    <a:pt x="1264" y="2459"/>
                  </a:moveTo>
                  <a:lnTo>
                    <a:pt x="969" y="2459"/>
                  </a:lnTo>
                  <a:lnTo>
                    <a:pt x="946" y="2390"/>
                  </a:lnTo>
                  <a:lnTo>
                    <a:pt x="934" y="2354"/>
                  </a:lnTo>
                  <a:lnTo>
                    <a:pt x="923" y="2317"/>
                  </a:lnTo>
                  <a:lnTo>
                    <a:pt x="912" y="2279"/>
                  </a:lnTo>
                  <a:lnTo>
                    <a:pt x="903" y="2241"/>
                  </a:lnTo>
                  <a:lnTo>
                    <a:pt x="894" y="2203"/>
                  </a:lnTo>
                  <a:lnTo>
                    <a:pt x="887" y="2163"/>
                  </a:lnTo>
                  <a:lnTo>
                    <a:pt x="884" y="2144"/>
                  </a:lnTo>
                  <a:lnTo>
                    <a:pt x="881" y="2125"/>
                  </a:lnTo>
                  <a:lnTo>
                    <a:pt x="879" y="2106"/>
                  </a:lnTo>
                  <a:lnTo>
                    <a:pt x="878" y="2085"/>
                  </a:lnTo>
                  <a:lnTo>
                    <a:pt x="876" y="2066"/>
                  </a:lnTo>
                  <a:lnTo>
                    <a:pt x="875" y="2047"/>
                  </a:lnTo>
                  <a:lnTo>
                    <a:pt x="875" y="2028"/>
                  </a:lnTo>
                  <a:lnTo>
                    <a:pt x="875" y="2009"/>
                  </a:lnTo>
                  <a:lnTo>
                    <a:pt x="876" y="1991"/>
                  </a:lnTo>
                  <a:lnTo>
                    <a:pt x="879" y="1971"/>
                  </a:lnTo>
                  <a:lnTo>
                    <a:pt x="881" y="1953"/>
                  </a:lnTo>
                  <a:lnTo>
                    <a:pt x="885" y="1934"/>
                  </a:lnTo>
                  <a:lnTo>
                    <a:pt x="888" y="1916"/>
                  </a:lnTo>
                  <a:lnTo>
                    <a:pt x="893" y="1898"/>
                  </a:lnTo>
                  <a:lnTo>
                    <a:pt x="898" y="1880"/>
                  </a:lnTo>
                  <a:lnTo>
                    <a:pt x="905" y="1863"/>
                  </a:lnTo>
                  <a:lnTo>
                    <a:pt x="914" y="1844"/>
                  </a:lnTo>
                  <a:lnTo>
                    <a:pt x="923" y="1825"/>
                  </a:lnTo>
                  <a:lnTo>
                    <a:pt x="934" y="1806"/>
                  </a:lnTo>
                  <a:lnTo>
                    <a:pt x="946" y="1785"/>
                  </a:lnTo>
                  <a:lnTo>
                    <a:pt x="960" y="1765"/>
                  </a:lnTo>
                  <a:lnTo>
                    <a:pt x="976" y="1743"/>
                  </a:lnTo>
                  <a:lnTo>
                    <a:pt x="992" y="1722"/>
                  </a:lnTo>
                  <a:lnTo>
                    <a:pt x="1010" y="1700"/>
                  </a:lnTo>
                  <a:lnTo>
                    <a:pt x="1028" y="1679"/>
                  </a:lnTo>
                  <a:lnTo>
                    <a:pt x="1047" y="1656"/>
                  </a:lnTo>
                  <a:lnTo>
                    <a:pt x="1067" y="1633"/>
                  </a:lnTo>
                  <a:lnTo>
                    <a:pt x="1089" y="1610"/>
                  </a:lnTo>
                  <a:lnTo>
                    <a:pt x="1132" y="1563"/>
                  </a:lnTo>
                  <a:lnTo>
                    <a:pt x="1156" y="1541"/>
                  </a:lnTo>
                  <a:lnTo>
                    <a:pt x="1179" y="1517"/>
                  </a:lnTo>
                  <a:lnTo>
                    <a:pt x="1227" y="1469"/>
                  </a:lnTo>
                  <a:lnTo>
                    <a:pt x="1276" y="1421"/>
                  </a:lnTo>
                  <a:lnTo>
                    <a:pt x="1376" y="1323"/>
                  </a:lnTo>
                  <a:lnTo>
                    <a:pt x="1425" y="1275"/>
                  </a:lnTo>
                  <a:lnTo>
                    <a:pt x="1472" y="1227"/>
                  </a:lnTo>
                  <a:lnTo>
                    <a:pt x="1517" y="1179"/>
                  </a:lnTo>
                  <a:lnTo>
                    <a:pt x="1539" y="1157"/>
                  </a:lnTo>
                  <a:lnTo>
                    <a:pt x="1560" y="1133"/>
                  </a:lnTo>
                  <a:lnTo>
                    <a:pt x="1571" y="1119"/>
                  </a:lnTo>
                  <a:lnTo>
                    <a:pt x="1582" y="1106"/>
                  </a:lnTo>
                  <a:lnTo>
                    <a:pt x="1601" y="1080"/>
                  </a:lnTo>
                  <a:lnTo>
                    <a:pt x="1619" y="1055"/>
                  </a:lnTo>
                  <a:lnTo>
                    <a:pt x="1628" y="1043"/>
                  </a:lnTo>
                  <a:lnTo>
                    <a:pt x="1635" y="1031"/>
                  </a:lnTo>
                  <a:lnTo>
                    <a:pt x="1642" y="1019"/>
                  </a:lnTo>
                  <a:lnTo>
                    <a:pt x="1648" y="1007"/>
                  </a:lnTo>
                  <a:lnTo>
                    <a:pt x="1660" y="984"/>
                  </a:lnTo>
                  <a:lnTo>
                    <a:pt x="1665" y="973"/>
                  </a:lnTo>
                  <a:lnTo>
                    <a:pt x="1670" y="962"/>
                  </a:lnTo>
                  <a:lnTo>
                    <a:pt x="1674" y="950"/>
                  </a:lnTo>
                  <a:lnTo>
                    <a:pt x="1678" y="939"/>
                  </a:lnTo>
                  <a:lnTo>
                    <a:pt x="1683" y="918"/>
                  </a:lnTo>
                  <a:lnTo>
                    <a:pt x="1684" y="907"/>
                  </a:lnTo>
                  <a:lnTo>
                    <a:pt x="1685" y="896"/>
                  </a:lnTo>
                  <a:lnTo>
                    <a:pt x="1686" y="885"/>
                  </a:lnTo>
                  <a:lnTo>
                    <a:pt x="1686" y="875"/>
                  </a:lnTo>
                  <a:lnTo>
                    <a:pt x="1684" y="853"/>
                  </a:lnTo>
                  <a:lnTo>
                    <a:pt x="1683" y="842"/>
                  </a:lnTo>
                  <a:lnTo>
                    <a:pt x="1680" y="831"/>
                  </a:lnTo>
                  <a:lnTo>
                    <a:pt x="1677" y="819"/>
                  </a:lnTo>
                  <a:lnTo>
                    <a:pt x="1673" y="809"/>
                  </a:lnTo>
                  <a:lnTo>
                    <a:pt x="1668" y="798"/>
                  </a:lnTo>
                  <a:lnTo>
                    <a:pt x="1664" y="786"/>
                  </a:lnTo>
                  <a:lnTo>
                    <a:pt x="1658" y="774"/>
                  </a:lnTo>
                  <a:lnTo>
                    <a:pt x="1652" y="762"/>
                  </a:lnTo>
                  <a:lnTo>
                    <a:pt x="1769" y="665"/>
                  </a:lnTo>
                  <a:lnTo>
                    <a:pt x="1780" y="675"/>
                  </a:lnTo>
                  <a:lnTo>
                    <a:pt x="1792" y="687"/>
                  </a:lnTo>
                  <a:lnTo>
                    <a:pt x="1803" y="699"/>
                  </a:lnTo>
                  <a:lnTo>
                    <a:pt x="1814" y="713"/>
                  </a:lnTo>
                  <a:lnTo>
                    <a:pt x="1824" y="727"/>
                  </a:lnTo>
                  <a:lnTo>
                    <a:pt x="1834" y="743"/>
                  </a:lnTo>
                  <a:lnTo>
                    <a:pt x="1844" y="758"/>
                  </a:lnTo>
                  <a:lnTo>
                    <a:pt x="1853" y="775"/>
                  </a:lnTo>
                  <a:lnTo>
                    <a:pt x="1862" y="792"/>
                  </a:lnTo>
                  <a:lnTo>
                    <a:pt x="1870" y="809"/>
                  </a:lnTo>
                  <a:lnTo>
                    <a:pt x="1878" y="828"/>
                  </a:lnTo>
                  <a:lnTo>
                    <a:pt x="1884" y="846"/>
                  </a:lnTo>
                  <a:lnTo>
                    <a:pt x="1892" y="865"/>
                  </a:lnTo>
                  <a:lnTo>
                    <a:pt x="1898" y="884"/>
                  </a:lnTo>
                  <a:lnTo>
                    <a:pt x="1902" y="903"/>
                  </a:lnTo>
                  <a:lnTo>
                    <a:pt x="1907" y="924"/>
                  </a:lnTo>
                  <a:lnTo>
                    <a:pt x="1911" y="944"/>
                  </a:lnTo>
                  <a:lnTo>
                    <a:pt x="1912" y="954"/>
                  </a:lnTo>
                  <a:lnTo>
                    <a:pt x="1913" y="965"/>
                  </a:lnTo>
                  <a:lnTo>
                    <a:pt x="1916" y="984"/>
                  </a:lnTo>
                  <a:lnTo>
                    <a:pt x="1917" y="1004"/>
                  </a:lnTo>
                  <a:lnTo>
                    <a:pt x="1917" y="1025"/>
                  </a:lnTo>
                  <a:lnTo>
                    <a:pt x="1916" y="1045"/>
                  </a:lnTo>
                  <a:lnTo>
                    <a:pt x="1916" y="1056"/>
                  </a:lnTo>
                  <a:lnTo>
                    <a:pt x="1914" y="1065"/>
                  </a:lnTo>
                  <a:lnTo>
                    <a:pt x="1911" y="1086"/>
                  </a:lnTo>
                  <a:lnTo>
                    <a:pt x="1907" y="1105"/>
                  </a:lnTo>
                  <a:lnTo>
                    <a:pt x="1902" y="1125"/>
                  </a:lnTo>
                  <a:lnTo>
                    <a:pt x="1896" y="1145"/>
                  </a:lnTo>
                  <a:lnTo>
                    <a:pt x="1889" y="1163"/>
                  </a:lnTo>
                  <a:lnTo>
                    <a:pt x="1881" y="1182"/>
                  </a:lnTo>
                  <a:lnTo>
                    <a:pt x="1871" y="1200"/>
                  </a:lnTo>
                  <a:lnTo>
                    <a:pt x="1866" y="1208"/>
                  </a:lnTo>
                  <a:lnTo>
                    <a:pt x="1860" y="1217"/>
                  </a:lnTo>
                  <a:lnTo>
                    <a:pt x="1848" y="1233"/>
                  </a:lnTo>
                  <a:lnTo>
                    <a:pt x="1817" y="1273"/>
                  </a:lnTo>
                  <a:lnTo>
                    <a:pt x="1786" y="1311"/>
                  </a:lnTo>
                  <a:lnTo>
                    <a:pt x="1754" y="1350"/>
                  </a:lnTo>
                  <a:lnTo>
                    <a:pt x="1720" y="1387"/>
                  </a:lnTo>
                  <a:lnTo>
                    <a:pt x="1649" y="1465"/>
                  </a:lnTo>
                  <a:lnTo>
                    <a:pt x="1571" y="1550"/>
                  </a:lnTo>
                  <a:lnTo>
                    <a:pt x="1530" y="1593"/>
                  </a:lnTo>
                  <a:lnTo>
                    <a:pt x="1490" y="1635"/>
                  </a:lnTo>
                  <a:lnTo>
                    <a:pt x="1404" y="1723"/>
                  </a:lnTo>
                  <a:lnTo>
                    <a:pt x="1360" y="1770"/>
                  </a:lnTo>
                  <a:lnTo>
                    <a:pt x="1313" y="1820"/>
                  </a:lnTo>
                  <a:lnTo>
                    <a:pt x="1263" y="1874"/>
                  </a:lnTo>
                  <a:lnTo>
                    <a:pt x="1210" y="1934"/>
                  </a:lnTo>
                  <a:lnTo>
                    <a:pt x="1205" y="1940"/>
                  </a:lnTo>
                  <a:lnTo>
                    <a:pt x="1200" y="1946"/>
                  </a:lnTo>
                  <a:lnTo>
                    <a:pt x="1192" y="1959"/>
                  </a:lnTo>
                  <a:lnTo>
                    <a:pt x="1188" y="1967"/>
                  </a:lnTo>
                  <a:lnTo>
                    <a:pt x="1185" y="1974"/>
                  </a:lnTo>
                  <a:lnTo>
                    <a:pt x="1179" y="1988"/>
                  </a:lnTo>
                  <a:lnTo>
                    <a:pt x="1174" y="2003"/>
                  </a:lnTo>
                  <a:lnTo>
                    <a:pt x="1172" y="2011"/>
                  </a:lnTo>
                  <a:lnTo>
                    <a:pt x="1170" y="2018"/>
                  </a:lnTo>
                  <a:lnTo>
                    <a:pt x="1169" y="2027"/>
                  </a:lnTo>
                  <a:lnTo>
                    <a:pt x="1168" y="2034"/>
                  </a:lnTo>
                  <a:lnTo>
                    <a:pt x="1166" y="2051"/>
                  </a:lnTo>
                  <a:lnTo>
                    <a:pt x="1166" y="2067"/>
                  </a:lnTo>
                  <a:lnTo>
                    <a:pt x="1166" y="2084"/>
                  </a:lnTo>
                  <a:lnTo>
                    <a:pt x="1166" y="2102"/>
                  </a:lnTo>
                  <a:lnTo>
                    <a:pt x="1168" y="2120"/>
                  </a:lnTo>
                  <a:lnTo>
                    <a:pt x="1170" y="2138"/>
                  </a:lnTo>
                  <a:lnTo>
                    <a:pt x="1173" y="2156"/>
                  </a:lnTo>
                  <a:lnTo>
                    <a:pt x="1176" y="2174"/>
                  </a:lnTo>
                  <a:lnTo>
                    <a:pt x="1180" y="2192"/>
                  </a:lnTo>
                  <a:lnTo>
                    <a:pt x="1185" y="2210"/>
                  </a:lnTo>
                  <a:lnTo>
                    <a:pt x="1190" y="2229"/>
                  </a:lnTo>
                  <a:lnTo>
                    <a:pt x="1199" y="2265"/>
                  </a:lnTo>
                  <a:lnTo>
                    <a:pt x="1211" y="2301"/>
                  </a:lnTo>
                  <a:lnTo>
                    <a:pt x="1223" y="2336"/>
                  </a:lnTo>
                  <a:lnTo>
                    <a:pt x="1245" y="2401"/>
                  </a:lnTo>
                  <a:lnTo>
                    <a:pt x="1256" y="2431"/>
                  </a:lnTo>
                  <a:lnTo>
                    <a:pt x="1264" y="2459"/>
                  </a:lnTo>
                  <a:close/>
                  <a:moveTo>
                    <a:pt x="1601" y="2459"/>
                  </a:moveTo>
                  <a:lnTo>
                    <a:pt x="1352" y="2459"/>
                  </a:lnTo>
                  <a:lnTo>
                    <a:pt x="1342" y="2425"/>
                  </a:lnTo>
                  <a:lnTo>
                    <a:pt x="1331" y="2391"/>
                  </a:lnTo>
                  <a:lnTo>
                    <a:pt x="1311" y="2323"/>
                  </a:lnTo>
                  <a:lnTo>
                    <a:pt x="1300" y="2288"/>
                  </a:lnTo>
                  <a:lnTo>
                    <a:pt x="1290" y="2253"/>
                  </a:lnTo>
                  <a:lnTo>
                    <a:pt x="1282" y="2220"/>
                  </a:lnTo>
                  <a:lnTo>
                    <a:pt x="1276" y="2185"/>
                  </a:lnTo>
                  <a:lnTo>
                    <a:pt x="1272" y="2165"/>
                  </a:lnTo>
                  <a:lnTo>
                    <a:pt x="1270" y="2145"/>
                  </a:lnTo>
                  <a:lnTo>
                    <a:pt x="1269" y="2127"/>
                  </a:lnTo>
                  <a:lnTo>
                    <a:pt x="1268" y="2109"/>
                  </a:lnTo>
                  <a:lnTo>
                    <a:pt x="1268" y="2093"/>
                  </a:lnTo>
                  <a:lnTo>
                    <a:pt x="1269" y="2076"/>
                  </a:lnTo>
                  <a:lnTo>
                    <a:pt x="1271" y="2060"/>
                  </a:lnTo>
                  <a:lnTo>
                    <a:pt x="1274" y="2046"/>
                  </a:lnTo>
                  <a:lnTo>
                    <a:pt x="1278" y="2030"/>
                  </a:lnTo>
                  <a:lnTo>
                    <a:pt x="1283" y="2016"/>
                  </a:lnTo>
                  <a:lnTo>
                    <a:pt x="1290" y="2001"/>
                  </a:lnTo>
                  <a:lnTo>
                    <a:pt x="1299" y="1987"/>
                  </a:lnTo>
                  <a:lnTo>
                    <a:pt x="1307" y="1973"/>
                  </a:lnTo>
                  <a:lnTo>
                    <a:pt x="1319" y="1958"/>
                  </a:lnTo>
                  <a:lnTo>
                    <a:pt x="1331" y="1944"/>
                  </a:lnTo>
                  <a:lnTo>
                    <a:pt x="1346" y="1928"/>
                  </a:lnTo>
                  <a:lnTo>
                    <a:pt x="1368" y="1907"/>
                  </a:lnTo>
                  <a:lnTo>
                    <a:pt x="1395" y="1881"/>
                  </a:lnTo>
                  <a:lnTo>
                    <a:pt x="1425" y="1856"/>
                  </a:lnTo>
                  <a:lnTo>
                    <a:pt x="1456" y="1831"/>
                  </a:lnTo>
                  <a:lnTo>
                    <a:pt x="1524" y="1776"/>
                  </a:lnTo>
                  <a:lnTo>
                    <a:pt x="1594" y="1722"/>
                  </a:lnTo>
                  <a:lnTo>
                    <a:pt x="1662" y="1668"/>
                  </a:lnTo>
                  <a:lnTo>
                    <a:pt x="1695" y="1643"/>
                  </a:lnTo>
                  <a:lnTo>
                    <a:pt x="1724" y="1619"/>
                  </a:lnTo>
                  <a:lnTo>
                    <a:pt x="1751" y="1595"/>
                  </a:lnTo>
                  <a:lnTo>
                    <a:pt x="1774" y="1573"/>
                  </a:lnTo>
                  <a:lnTo>
                    <a:pt x="1793" y="1554"/>
                  </a:lnTo>
                  <a:lnTo>
                    <a:pt x="1802" y="1545"/>
                  </a:lnTo>
                  <a:lnTo>
                    <a:pt x="1809" y="1537"/>
                  </a:lnTo>
                  <a:lnTo>
                    <a:pt x="1818" y="1523"/>
                  </a:lnTo>
                  <a:lnTo>
                    <a:pt x="1823" y="1515"/>
                  </a:lnTo>
                  <a:lnTo>
                    <a:pt x="1827" y="1508"/>
                  </a:lnTo>
                  <a:lnTo>
                    <a:pt x="1829" y="1501"/>
                  </a:lnTo>
                  <a:lnTo>
                    <a:pt x="1832" y="1497"/>
                  </a:lnTo>
                  <a:lnTo>
                    <a:pt x="1833" y="1493"/>
                  </a:lnTo>
                  <a:lnTo>
                    <a:pt x="1836" y="1478"/>
                  </a:lnTo>
                  <a:lnTo>
                    <a:pt x="1840" y="1464"/>
                  </a:lnTo>
                  <a:lnTo>
                    <a:pt x="1841" y="1449"/>
                  </a:lnTo>
                  <a:lnTo>
                    <a:pt x="1842" y="1436"/>
                  </a:lnTo>
                  <a:lnTo>
                    <a:pt x="1842" y="1423"/>
                  </a:lnTo>
                  <a:lnTo>
                    <a:pt x="1841" y="1411"/>
                  </a:lnTo>
                  <a:lnTo>
                    <a:pt x="1840" y="1400"/>
                  </a:lnTo>
                  <a:lnTo>
                    <a:pt x="1839" y="1391"/>
                  </a:lnTo>
                  <a:lnTo>
                    <a:pt x="1836" y="1382"/>
                  </a:lnTo>
                  <a:lnTo>
                    <a:pt x="1834" y="1370"/>
                  </a:lnTo>
                  <a:lnTo>
                    <a:pt x="1833" y="1365"/>
                  </a:lnTo>
                  <a:lnTo>
                    <a:pt x="1890" y="1317"/>
                  </a:lnTo>
                  <a:lnTo>
                    <a:pt x="1948" y="1269"/>
                  </a:lnTo>
                  <a:lnTo>
                    <a:pt x="1960" y="1285"/>
                  </a:lnTo>
                  <a:lnTo>
                    <a:pt x="1972" y="1302"/>
                  </a:lnTo>
                  <a:lnTo>
                    <a:pt x="1983" y="1317"/>
                  </a:lnTo>
                  <a:lnTo>
                    <a:pt x="1992" y="1335"/>
                  </a:lnTo>
                  <a:lnTo>
                    <a:pt x="2002" y="1352"/>
                  </a:lnTo>
                  <a:lnTo>
                    <a:pt x="2009" y="1369"/>
                  </a:lnTo>
                  <a:lnTo>
                    <a:pt x="2016" y="1387"/>
                  </a:lnTo>
                  <a:lnTo>
                    <a:pt x="2022" y="1405"/>
                  </a:lnTo>
                  <a:lnTo>
                    <a:pt x="2027" y="1423"/>
                  </a:lnTo>
                  <a:lnTo>
                    <a:pt x="2032" y="1441"/>
                  </a:lnTo>
                  <a:lnTo>
                    <a:pt x="2036" y="1459"/>
                  </a:lnTo>
                  <a:lnTo>
                    <a:pt x="2038" y="1477"/>
                  </a:lnTo>
                  <a:lnTo>
                    <a:pt x="2039" y="1494"/>
                  </a:lnTo>
                  <a:lnTo>
                    <a:pt x="2040" y="1512"/>
                  </a:lnTo>
                  <a:lnTo>
                    <a:pt x="2040" y="1530"/>
                  </a:lnTo>
                  <a:lnTo>
                    <a:pt x="2039" y="1548"/>
                  </a:lnTo>
                  <a:lnTo>
                    <a:pt x="2038" y="1565"/>
                  </a:lnTo>
                  <a:lnTo>
                    <a:pt x="2036" y="1581"/>
                  </a:lnTo>
                  <a:lnTo>
                    <a:pt x="2033" y="1598"/>
                  </a:lnTo>
                  <a:lnTo>
                    <a:pt x="2030" y="1615"/>
                  </a:lnTo>
                  <a:lnTo>
                    <a:pt x="2026" y="1631"/>
                  </a:lnTo>
                  <a:lnTo>
                    <a:pt x="2021" y="1646"/>
                  </a:lnTo>
                  <a:lnTo>
                    <a:pt x="2015" y="1662"/>
                  </a:lnTo>
                  <a:lnTo>
                    <a:pt x="2010" y="1676"/>
                  </a:lnTo>
                  <a:lnTo>
                    <a:pt x="2003" y="1689"/>
                  </a:lnTo>
                  <a:lnTo>
                    <a:pt x="1996" y="1704"/>
                  </a:lnTo>
                  <a:lnTo>
                    <a:pt x="1989" y="1716"/>
                  </a:lnTo>
                  <a:lnTo>
                    <a:pt x="1980" y="1728"/>
                  </a:lnTo>
                  <a:lnTo>
                    <a:pt x="1972" y="1740"/>
                  </a:lnTo>
                  <a:lnTo>
                    <a:pt x="1964" y="1751"/>
                  </a:lnTo>
                  <a:lnTo>
                    <a:pt x="1954" y="1760"/>
                  </a:lnTo>
                  <a:lnTo>
                    <a:pt x="1944" y="1769"/>
                  </a:lnTo>
                  <a:lnTo>
                    <a:pt x="1871" y="1831"/>
                  </a:lnTo>
                  <a:lnTo>
                    <a:pt x="1826" y="1868"/>
                  </a:lnTo>
                  <a:lnTo>
                    <a:pt x="1778" y="1910"/>
                  </a:lnTo>
                  <a:lnTo>
                    <a:pt x="1728" y="1953"/>
                  </a:lnTo>
                  <a:lnTo>
                    <a:pt x="1679" y="1998"/>
                  </a:lnTo>
                  <a:lnTo>
                    <a:pt x="1655" y="2019"/>
                  </a:lnTo>
                  <a:lnTo>
                    <a:pt x="1632" y="2042"/>
                  </a:lnTo>
                  <a:lnTo>
                    <a:pt x="1610" y="2064"/>
                  </a:lnTo>
                  <a:lnTo>
                    <a:pt x="1588" y="2084"/>
                  </a:lnTo>
                  <a:lnTo>
                    <a:pt x="1569" y="2105"/>
                  </a:lnTo>
                  <a:lnTo>
                    <a:pt x="1553" y="2121"/>
                  </a:lnTo>
                  <a:lnTo>
                    <a:pt x="1547" y="2129"/>
                  </a:lnTo>
                  <a:lnTo>
                    <a:pt x="1542" y="2136"/>
                  </a:lnTo>
                  <a:lnTo>
                    <a:pt x="1539" y="2144"/>
                  </a:lnTo>
                  <a:lnTo>
                    <a:pt x="1536" y="2151"/>
                  </a:lnTo>
                  <a:lnTo>
                    <a:pt x="1535" y="2159"/>
                  </a:lnTo>
                  <a:lnTo>
                    <a:pt x="1534" y="2167"/>
                  </a:lnTo>
                  <a:lnTo>
                    <a:pt x="1534" y="2177"/>
                  </a:lnTo>
                  <a:lnTo>
                    <a:pt x="1535" y="2187"/>
                  </a:lnTo>
                  <a:lnTo>
                    <a:pt x="1536" y="2199"/>
                  </a:lnTo>
                  <a:lnTo>
                    <a:pt x="1539" y="2211"/>
                  </a:lnTo>
                  <a:lnTo>
                    <a:pt x="1545" y="2244"/>
                  </a:lnTo>
                  <a:lnTo>
                    <a:pt x="1559" y="2300"/>
                  </a:lnTo>
                  <a:lnTo>
                    <a:pt x="1575" y="2359"/>
                  </a:lnTo>
                  <a:lnTo>
                    <a:pt x="1589" y="2414"/>
                  </a:lnTo>
                  <a:lnTo>
                    <a:pt x="1601" y="2459"/>
                  </a:lnTo>
                  <a:close/>
                  <a:moveTo>
                    <a:pt x="506" y="1777"/>
                  </a:moveTo>
                  <a:lnTo>
                    <a:pt x="494" y="1758"/>
                  </a:lnTo>
                  <a:lnTo>
                    <a:pt x="482" y="1740"/>
                  </a:lnTo>
                  <a:lnTo>
                    <a:pt x="471" y="1722"/>
                  </a:lnTo>
                  <a:lnTo>
                    <a:pt x="461" y="1703"/>
                  </a:lnTo>
                  <a:lnTo>
                    <a:pt x="456" y="1694"/>
                  </a:lnTo>
                  <a:lnTo>
                    <a:pt x="452" y="1685"/>
                  </a:lnTo>
                  <a:lnTo>
                    <a:pt x="443" y="1667"/>
                  </a:lnTo>
                  <a:lnTo>
                    <a:pt x="436" y="1647"/>
                  </a:lnTo>
                  <a:lnTo>
                    <a:pt x="429" y="1628"/>
                  </a:lnTo>
                  <a:lnTo>
                    <a:pt x="423" y="1609"/>
                  </a:lnTo>
                  <a:lnTo>
                    <a:pt x="417" y="1589"/>
                  </a:lnTo>
                  <a:lnTo>
                    <a:pt x="412" y="1569"/>
                  </a:lnTo>
                  <a:lnTo>
                    <a:pt x="408" y="1549"/>
                  </a:lnTo>
                  <a:lnTo>
                    <a:pt x="405" y="1527"/>
                  </a:lnTo>
                  <a:lnTo>
                    <a:pt x="401" y="1506"/>
                  </a:lnTo>
                  <a:lnTo>
                    <a:pt x="399" y="1484"/>
                  </a:lnTo>
                  <a:lnTo>
                    <a:pt x="398" y="1460"/>
                  </a:lnTo>
                  <a:lnTo>
                    <a:pt x="396" y="1435"/>
                  </a:lnTo>
                  <a:lnTo>
                    <a:pt x="396" y="1409"/>
                  </a:lnTo>
                  <a:lnTo>
                    <a:pt x="399" y="1383"/>
                  </a:lnTo>
                  <a:lnTo>
                    <a:pt x="401" y="1358"/>
                  </a:lnTo>
                  <a:lnTo>
                    <a:pt x="405" y="1333"/>
                  </a:lnTo>
                  <a:lnTo>
                    <a:pt x="410" y="1309"/>
                  </a:lnTo>
                  <a:lnTo>
                    <a:pt x="416" y="1284"/>
                  </a:lnTo>
                  <a:lnTo>
                    <a:pt x="422" y="1260"/>
                  </a:lnTo>
                  <a:lnTo>
                    <a:pt x="429" y="1236"/>
                  </a:lnTo>
                  <a:lnTo>
                    <a:pt x="437" y="1212"/>
                  </a:lnTo>
                  <a:lnTo>
                    <a:pt x="447" y="1189"/>
                  </a:lnTo>
                  <a:lnTo>
                    <a:pt x="456" y="1165"/>
                  </a:lnTo>
                  <a:lnTo>
                    <a:pt x="467" y="1142"/>
                  </a:lnTo>
                  <a:lnTo>
                    <a:pt x="479" y="1119"/>
                  </a:lnTo>
                  <a:lnTo>
                    <a:pt x="491" y="1097"/>
                  </a:lnTo>
                  <a:lnTo>
                    <a:pt x="504" y="1074"/>
                  </a:lnTo>
                  <a:lnTo>
                    <a:pt x="531" y="1028"/>
                  </a:lnTo>
                  <a:lnTo>
                    <a:pt x="545" y="1005"/>
                  </a:lnTo>
                  <a:lnTo>
                    <a:pt x="560" y="984"/>
                  </a:lnTo>
                  <a:lnTo>
                    <a:pt x="590" y="939"/>
                  </a:lnTo>
                  <a:lnTo>
                    <a:pt x="621" y="895"/>
                  </a:lnTo>
                  <a:lnTo>
                    <a:pt x="684" y="807"/>
                  </a:lnTo>
                  <a:lnTo>
                    <a:pt x="717" y="763"/>
                  </a:lnTo>
                  <a:lnTo>
                    <a:pt x="748" y="720"/>
                  </a:lnTo>
                  <a:lnTo>
                    <a:pt x="852" y="573"/>
                  </a:lnTo>
                  <a:lnTo>
                    <a:pt x="899" y="506"/>
                  </a:lnTo>
                  <a:lnTo>
                    <a:pt x="942" y="444"/>
                  </a:lnTo>
                  <a:lnTo>
                    <a:pt x="962" y="414"/>
                  </a:lnTo>
                  <a:lnTo>
                    <a:pt x="980" y="386"/>
                  </a:lnTo>
                  <a:lnTo>
                    <a:pt x="995" y="361"/>
                  </a:lnTo>
                  <a:lnTo>
                    <a:pt x="1008" y="336"/>
                  </a:lnTo>
                  <a:lnTo>
                    <a:pt x="1020" y="314"/>
                  </a:lnTo>
                  <a:lnTo>
                    <a:pt x="1030" y="294"/>
                  </a:lnTo>
                  <a:lnTo>
                    <a:pt x="1037" y="276"/>
                  </a:lnTo>
                  <a:lnTo>
                    <a:pt x="1041" y="260"/>
                  </a:lnTo>
                  <a:lnTo>
                    <a:pt x="1042" y="254"/>
                  </a:lnTo>
                  <a:lnTo>
                    <a:pt x="1043" y="248"/>
                  </a:lnTo>
                  <a:lnTo>
                    <a:pt x="1044" y="237"/>
                  </a:lnTo>
                  <a:lnTo>
                    <a:pt x="1044" y="227"/>
                  </a:lnTo>
                  <a:lnTo>
                    <a:pt x="1044" y="216"/>
                  </a:lnTo>
                  <a:lnTo>
                    <a:pt x="1043" y="205"/>
                  </a:lnTo>
                  <a:lnTo>
                    <a:pt x="1042" y="193"/>
                  </a:lnTo>
                  <a:lnTo>
                    <a:pt x="1037" y="173"/>
                  </a:lnTo>
                  <a:lnTo>
                    <a:pt x="1032" y="151"/>
                  </a:lnTo>
                  <a:lnTo>
                    <a:pt x="1025" y="132"/>
                  </a:lnTo>
                  <a:lnTo>
                    <a:pt x="1018" y="115"/>
                  </a:lnTo>
                  <a:lnTo>
                    <a:pt x="1011" y="98"/>
                  </a:lnTo>
                  <a:lnTo>
                    <a:pt x="1066" y="53"/>
                  </a:lnTo>
                  <a:lnTo>
                    <a:pt x="1130" y="0"/>
                  </a:lnTo>
                  <a:lnTo>
                    <a:pt x="1143" y="13"/>
                  </a:lnTo>
                  <a:lnTo>
                    <a:pt x="1156" y="27"/>
                  </a:lnTo>
                  <a:lnTo>
                    <a:pt x="1169" y="42"/>
                  </a:lnTo>
                  <a:lnTo>
                    <a:pt x="1180" y="56"/>
                  </a:lnTo>
                  <a:lnTo>
                    <a:pt x="1191" y="72"/>
                  </a:lnTo>
                  <a:lnTo>
                    <a:pt x="1200" y="86"/>
                  </a:lnTo>
                  <a:lnTo>
                    <a:pt x="1210" y="102"/>
                  </a:lnTo>
                  <a:lnTo>
                    <a:pt x="1218" y="119"/>
                  </a:lnTo>
                  <a:lnTo>
                    <a:pt x="1226" y="134"/>
                  </a:lnTo>
                  <a:lnTo>
                    <a:pt x="1233" y="151"/>
                  </a:lnTo>
                  <a:lnTo>
                    <a:pt x="1239" y="168"/>
                  </a:lnTo>
                  <a:lnTo>
                    <a:pt x="1245" y="185"/>
                  </a:lnTo>
                  <a:lnTo>
                    <a:pt x="1250" y="201"/>
                  </a:lnTo>
                  <a:lnTo>
                    <a:pt x="1253" y="218"/>
                  </a:lnTo>
                  <a:lnTo>
                    <a:pt x="1256" y="235"/>
                  </a:lnTo>
                  <a:lnTo>
                    <a:pt x="1259" y="253"/>
                  </a:lnTo>
                  <a:lnTo>
                    <a:pt x="1260" y="270"/>
                  </a:lnTo>
                  <a:lnTo>
                    <a:pt x="1262" y="288"/>
                  </a:lnTo>
                  <a:lnTo>
                    <a:pt x="1263" y="305"/>
                  </a:lnTo>
                  <a:lnTo>
                    <a:pt x="1263" y="323"/>
                  </a:lnTo>
                  <a:lnTo>
                    <a:pt x="1262" y="339"/>
                  </a:lnTo>
                  <a:lnTo>
                    <a:pt x="1260" y="357"/>
                  </a:lnTo>
                  <a:lnTo>
                    <a:pt x="1258" y="374"/>
                  </a:lnTo>
                  <a:lnTo>
                    <a:pt x="1256" y="392"/>
                  </a:lnTo>
                  <a:lnTo>
                    <a:pt x="1252" y="409"/>
                  </a:lnTo>
                  <a:lnTo>
                    <a:pt x="1248" y="426"/>
                  </a:lnTo>
                  <a:lnTo>
                    <a:pt x="1245" y="443"/>
                  </a:lnTo>
                  <a:lnTo>
                    <a:pt x="1240" y="459"/>
                  </a:lnTo>
                  <a:lnTo>
                    <a:pt x="1234" y="475"/>
                  </a:lnTo>
                  <a:lnTo>
                    <a:pt x="1228" y="492"/>
                  </a:lnTo>
                  <a:lnTo>
                    <a:pt x="1222" y="507"/>
                  </a:lnTo>
                  <a:lnTo>
                    <a:pt x="1215" y="523"/>
                  </a:lnTo>
                  <a:lnTo>
                    <a:pt x="1206" y="540"/>
                  </a:lnTo>
                  <a:lnTo>
                    <a:pt x="1197" y="558"/>
                  </a:lnTo>
                  <a:lnTo>
                    <a:pt x="1178" y="594"/>
                  </a:lnTo>
                  <a:lnTo>
                    <a:pt x="1167" y="611"/>
                  </a:lnTo>
                  <a:lnTo>
                    <a:pt x="1155" y="630"/>
                  </a:lnTo>
                  <a:lnTo>
                    <a:pt x="1132" y="666"/>
                  </a:lnTo>
                  <a:lnTo>
                    <a:pt x="1107" y="703"/>
                  </a:lnTo>
                  <a:lnTo>
                    <a:pt x="1079" y="740"/>
                  </a:lnTo>
                  <a:lnTo>
                    <a:pt x="1052" y="779"/>
                  </a:lnTo>
                  <a:lnTo>
                    <a:pt x="1023" y="817"/>
                  </a:lnTo>
                  <a:lnTo>
                    <a:pt x="993" y="855"/>
                  </a:lnTo>
                  <a:lnTo>
                    <a:pt x="962" y="895"/>
                  </a:lnTo>
                  <a:lnTo>
                    <a:pt x="899" y="974"/>
                  </a:lnTo>
                  <a:lnTo>
                    <a:pt x="837" y="1055"/>
                  </a:lnTo>
                  <a:lnTo>
                    <a:pt x="776" y="1135"/>
                  </a:lnTo>
                  <a:lnTo>
                    <a:pt x="746" y="1176"/>
                  </a:lnTo>
                  <a:lnTo>
                    <a:pt x="717" y="1217"/>
                  </a:lnTo>
                  <a:lnTo>
                    <a:pt x="688" y="1257"/>
                  </a:lnTo>
                  <a:lnTo>
                    <a:pt x="675" y="1278"/>
                  </a:lnTo>
                  <a:lnTo>
                    <a:pt x="662" y="1298"/>
                  </a:lnTo>
                  <a:lnTo>
                    <a:pt x="636" y="1339"/>
                  </a:lnTo>
                  <a:lnTo>
                    <a:pt x="624" y="1359"/>
                  </a:lnTo>
                  <a:lnTo>
                    <a:pt x="612" y="1380"/>
                  </a:lnTo>
                  <a:lnTo>
                    <a:pt x="600" y="1400"/>
                  </a:lnTo>
                  <a:lnTo>
                    <a:pt x="591" y="1421"/>
                  </a:lnTo>
                  <a:lnTo>
                    <a:pt x="580" y="1441"/>
                  </a:lnTo>
                  <a:lnTo>
                    <a:pt x="570" y="1461"/>
                  </a:lnTo>
                  <a:lnTo>
                    <a:pt x="561" y="1481"/>
                  </a:lnTo>
                  <a:lnTo>
                    <a:pt x="552" y="1501"/>
                  </a:lnTo>
                  <a:lnTo>
                    <a:pt x="544" y="1521"/>
                  </a:lnTo>
                  <a:lnTo>
                    <a:pt x="537" y="1542"/>
                  </a:lnTo>
                  <a:lnTo>
                    <a:pt x="531" y="1561"/>
                  </a:lnTo>
                  <a:lnTo>
                    <a:pt x="525" y="1581"/>
                  </a:lnTo>
                  <a:lnTo>
                    <a:pt x="519" y="1602"/>
                  </a:lnTo>
                  <a:lnTo>
                    <a:pt x="514" y="1621"/>
                  </a:lnTo>
                  <a:lnTo>
                    <a:pt x="510" y="1640"/>
                  </a:lnTo>
                  <a:lnTo>
                    <a:pt x="507" y="1661"/>
                  </a:lnTo>
                  <a:lnTo>
                    <a:pt x="504" y="1680"/>
                  </a:lnTo>
                  <a:lnTo>
                    <a:pt x="503" y="1699"/>
                  </a:lnTo>
                  <a:lnTo>
                    <a:pt x="502" y="1719"/>
                  </a:lnTo>
                  <a:lnTo>
                    <a:pt x="503" y="1739"/>
                  </a:lnTo>
                  <a:lnTo>
                    <a:pt x="503" y="1758"/>
                  </a:lnTo>
                  <a:lnTo>
                    <a:pt x="506" y="1777"/>
                  </a:lnTo>
                  <a:close/>
                  <a:moveTo>
                    <a:pt x="1430" y="5531"/>
                  </a:moveTo>
                  <a:lnTo>
                    <a:pt x="1007" y="5531"/>
                  </a:lnTo>
                  <a:lnTo>
                    <a:pt x="1007" y="4975"/>
                  </a:lnTo>
                  <a:lnTo>
                    <a:pt x="1007" y="4419"/>
                  </a:lnTo>
                  <a:lnTo>
                    <a:pt x="1007" y="3864"/>
                  </a:lnTo>
                  <a:lnTo>
                    <a:pt x="1007" y="3309"/>
                  </a:lnTo>
                  <a:lnTo>
                    <a:pt x="1013" y="3311"/>
                  </a:lnTo>
                  <a:lnTo>
                    <a:pt x="1042" y="3319"/>
                  </a:lnTo>
                  <a:lnTo>
                    <a:pt x="1071" y="3326"/>
                  </a:lnTo>
                  <a:lnTo>
                    <a:pt x="1097" y="3332"/>
                  </a:lnTo>
                  <a:lnTo>
                    <a:pt x="1122" y="3337"/>
                  </a:lnTo>
                  <a:lnTo>
                    <a:pt x="1148" y="3342"/>
                  </a:lnTo>
                  <a:lnTo>
                    <a:pt x="1172" y="3344"/>
                  </a:lnTo>
                  <a:lnTo>
                    <a:pt x="1196" y="3347"/>
                  </a:lnTo>
                  <a:lnTo>
                    <a:pt x="1218" y="3348"/>
                  </a:lnTo>
                  <a:lnTo>
                    <a:pt x="1242" y="3347"/>
                  </a:lnTo>
                  <a:lnTo>
                    <a:pt x="1253" y="3347"/>
                  </a:lnTo>
                  <a:lnTo>
                    <a:pt x="1265" y="3345"/>
                  </a:lnTo>
                  <a:lnTo>
                    <a:pt x="1289" y="3343"/>
                  </a:lnTo>
                  <a:lnTo>
                    <a:pt x="1314" y="3339"/>
                  </a:lnTo>
                  <a:lnTo>
                    <a:pt x="1340" y="3335"/>
                  </a:lnTo>
                  <a:lnTo>
                    <a:pt x="1366" y="3327"/>
                  </a:lnTo>
                  <a:lnTo>
                    <a:pt x="1395" y="3320"/>
                  </a:lnTo>
                  <a:lnTo>
                    <a:pt x="1424" y="3312"/>
                  </a:lnTo>
                  <a:lnTo>
                    <a:pt x="1430" y="3309"/>
                  </a:lnTo>
                  <a:lnTo>
                    <a:pt x="1430" y="3864"/>
                  </a:lnTo>
                  <a:lnTo>
                    <a:pt x="1430" y="4419"/>
                  </a:lnTo>
                  <a:lnTo>
                    <a:pt x="1430" y="4975"/>
                  </a:lnTo>
                  <a:lnTo>
                    <a:pt x="1430" y="5531"/>
                  </a:lnTo>
                  <a:close/>
                  <a:moveTo>
                    <a:pt x="1218" y="3207"/>
                  </a:moveTo>
                  <a:lnTo>
                    <a:pt x="1167" y="3206"/>
                  </a:lnTo>
                  <a:lnTo>
                    <a:pt x="1116" y="3204"/>
                  </a:lnTo>
                  <a:lnTo>
                    <a:pt x="1091" y="3201"/>
                  </a:lnTo>
                  <a:lnTo>
                    <a:pt x="1066" y="3199"/>
                  </a:lnTo>
                  <a:lnTo>
                    <a:pt x="1017" y="3193"/>
                  </a:lnTo>
                  <a:lnTo>
                    <a:pt x="992" y="3188"/>
                  </a:lnTo>
                  <a:lnTo>
                    <a:pt x="968" y="3185"/>
                  </a:lnTo>
                  <a:lnTo>
                    <a:pt x="920" y="3175"/>
                  </a:lnTo>
                  <a:lnTo>
                    <a:pt x="896" y="3169"/>
                  </a:lnTo>
                  <a:lnTo>
                    <a:pt x="873" y="3163"/>
                  </a:lnTo>
                  <a:lnTo>
                    <a:pt x="849" y="3157"/>
                  </a:lnTo>
                  <a:lnTo>
                    <a:pt x="826" y="3151"/>
                  </a:lnTo>
                  <a:lnTo>
                    <a:pt x="780" y="3137"/>
                  </a:lnTo>
                  <a:lnTo>
                    <a:pt x="736" y="3121"/>
                  </a:lnTo>
                  <a:lnTo>
                    <a:pt x="714" y="3113"/>
                  </a:lnTo>
                  <a:lnTo>
                    <a:pt x="692" y="3104"/>
                  </a:lnTo>
                  <a:lnTo>
                    <a:pt x="650" y="3086"/>
                  </a:lnTo>
                  <a:lnTo>
                    <a:pt x="608" y="3066"/>
                  </a:lnTo>
                  <a:lnTo>
                    <a:pt x="586" y="3056"/>
                  </a:lnTo>
                  <a:lnTo>
                    <a:pt x="566" y="3045"/>
                  </a:lnTo>
                  <a:lnTo>
                    <a:pt x="526" y="3024"/>
                  </a:lnTo>
                  <a:lnTo>
                    <a:pt x="486" y="3001"/>
                  </a:lnTo>
                  <a:lnTo>
                    <a:pt x="448" y="2977"/>
                  </a:lnTo>
                  <a:lnTo>
                    <a:pt x="411" y="2953"/>
                  </a:lnTo>
                  <a:lnTo>
                    <a:pt x="375" y="2927"/>
                  </a:lnTo>
                  <a:lnTo>
                    <a:pt x="357" y="2913"/>
                  </a:lnTo>
                  <a:lnTo>
                    <a:pt x="339" y="2900"/>
                  </a:lnTo>
                  <a:lnTo>
                    <a:pt x="305" y="2874"/>
                  </a:lnTo>
                  <a:lnTo>
                    <a:pt x="288" y="2859"/>
                  </a:lnTo>
                  <a:lnTo>
                    <a:pt x="272" y="2846"/>
                  </a:lnTo>
                  <a:lnTo>
                    <a:pt x="240" y="2817"/>
                  </a:lnTo>
                  <a:lnTo>
                    <a:pt x="209" y="2789"/>
                  </a:lnTo>
                  <a:lnTo>
                    <a:pt x="195" y="2773"/>
                  </a:lnTo>
                  <a:lnTo>
                    <a:pt x="179" y="2759"/>
                  </a:lnTo>
                  <a:lnTo>
                    <a:pt x="150" y="2729"/>
                  </a:lnTo>
                  <a:lnTo>
                    <a:pt x="137" y="2713"/>
                  </a:lnTo>
                  <a:lnTo>
                    <a:pt x="124" y="2699"/>
                  </a:lnTo>
                  <a:lnTo>
                    <a:pt x="111" y="2683"/>
                  </a:lnTo>
                  <a:lnTo>
                    <a:pt x="98" y="2667"/>
                  </a:lnTo>
                  <a:lnTo>
                    <a:pt x="72" y="2636"/>
                  </a:lnTo>
                  <a:lnTo>
                    <a:pt x="48" y="2605"/>
                  </a:lnTo>
                  <a:lnTo>
                    <a:pt x="26" y="2574"/>
                  </a:lnTo>
                  <a:lnTo>
                    <a:pt x="5" y="2541"/>
                  </a:lnTo>
                  <a:lnTo>
                    <a:pt x="0" y="2535"/>
                  </a:lnTo>
                  <a:lnTo>
                    <a:pt x="609" y="2535"/>
                  </a:lnTo>
                  <a:lnTo>
                    <a:pt x="1218" y="2535"/>
                  </a:lnTo>
                  <a:lnTo>
                    <a:pt x="1827" y="2535"/>
                  </a:lnTo>
                  <a:lnTo>
                    <a:pt x="2436" y="2535"/>
                  </a:lnTo>
                  <a:lnTo>
                    <a:pt x="2432" y="2541"/>
                  </a:lnTo>
                  <a:lnTo>
                    <a:pt x="2420" y="2562"/>
                  </a:lnTo>
                  <a:lnTo>
                    <a:pt x="2406" y="2581"/>
                  </a:lnTo>
                  <a:lnTo>
                    <a:pt x="2381" y="2618"/>
                  </a:lnTo>
                  <a:lnTo>
                    <a:pt x="2354" y="2655"/>
                  </a:lnTo>
                  <a:lnTo>
                    <a:pt x="2325" y="2690"/>
                  </a:lnTo>
                  <a:lnTo>
                    <a:pt x="2296" y="2725"/>
                  </a:lnTo>
                  <a:lnTo>
                    <a:pt x="2266" y="2759"/>
                  </a:lnTo>
                  <a:lnTo>
                    <a:pt x="2250" y="2775"/>
                  </a:lnTo>
                  <a:lnTo>
                    <a:pt x="2235" y="2791"/>
                  </a:lnTo>
                  <a:lnTo>
                    <a:pt x="2204" y="2822"/>
                  </a:lnTo>
                  <a:lnTo>
                    <a:pt x="2170" y="2852"/>
                  </a:lnTo>
                  <a:lnTo>
                    <a:pt x="2136" y="2881"/>
                  </a:lnTo>
                  <a:lnTo>
                    <a:pt x="2120" y="2895"/>
                  </a:lnTo>
                  <a:lnTo>
                    <a:pt x="2102" y="2910"/>
                  </a:lnTo>
                  <a:lnTo>
                    <a:pt x="2067" y="2936"/>
                  </a:lnTo>
                  <a:lnTo>
                    <a:pt x="2049" y="2949"/>
                  </a:lnTo>
                  <a:lnTo>
                    <a:pt x="2031" y="2961"/>
                  </a:lnTo>
                  <a:lnTo>
                    <a:pt x="1994" y="2987"/>
                  </a:lnTo>
                  <a:lnTo>
                    <a:pt x="1955" y="3009"/>
                  </a:lnTo>
                  <a:lnTo>
                    <a:pt x="1936" y="3020"/>
                  </a:lnTo>
                  <a:lnTo>
                    <a:pt x="1917" y="3031"/>
                  </a:lnTo>
                  <a:lnTo>
                    <a:pt x="1898" y="3042"/>
                  </a:lnTo>
                  <a:lnTo>
                    <a:pt x="1877" y="3053"/>
                  </a:lnTo>
                  <a:lnTo>
                    <a:pt x="1838" y="3072"/>
                  </a:lnTo>
                  <a:lnTo>
                    <a:pt x="1797" y="3090"/>
                  </a:lnTo>
                  <a:lnTo>
                    <a:pt x="1776" y="3098"/>
                  </a:lnTo>
                  <a:lnTo>
                    <a:pt x="1756" y="3107"/>
                  </a:lnTo>
                  <a:lnTo>
                    <a:pt x="1736" y="3115"/>
                  </a:lnTo>
                  <a:lnTo>
                    <a:pt x="1714" y="3122"/>
                  </a:lnTo>
                  <a:lnTo>
                    <a:pt x="1694" y="3131"/>
                  </a:lnTo>
                  <a:lnTo>
                    <a:pt x="1672" y="3137"/>
                  </a:lnTo>
                  <a:lnTo>
                    <a:pt x="1629" y="3150"/>
                  </a:lnTo>
                  <a:lnTo>
                    <a:pt x="1586" y="3162"/>
                  </a:lnTo>
                  <a:lnTo>
                    <a:pt x="1541" y="3173"/>
                  </a:lnTo>
                  <a:lnTo>
                    <a:pt x="1518" y="3177"/>
                  </a:lnTo>
                  <a:lnTo>
                    <a:pt x="1497" y="3182"/>
                  </a:lnTo>
                  <a:lnTo>
                    <a:pt x="1451" y="3189"/>
                  </a:lnTo>
                  <a:lnTo>
                    <a:pt x="1428" y="3193"/>
                  </a:lnTo>
                  <a:lnTo>
                    <a:pt x="1406" y="3195"/>
                  </a:lnTo>
                  <a:lnTo>
                    <a:pt x="1359" y="3200"/>
                  </a:lnTo>
                  <a:lnTo>
                    <a:pt x="1336" y="3203"/>
                  </a:lnTo>
                  <a:lnTo>
                    <a:pt x="1313" y="3204"/>
                  </a:lnTo>
                  <a:lnTo>
                    <a:pt x="1289" y="3205"/>
                  </a:lnTo>
                  <a:lnTo>
                    <a:pt x="1265" y="3206"/>
                  </a:lnTo>
                  <a:lnTo>
                    <a:pt x="1242" y="3207"/>
                  </a:lnTo>
                  <a:lnTo>
                    <a:pt x="1218" y="3207"/>
                  </a:ln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noEditPoints="1"/>
            </p:cNvSpPr>
            <p:nvPr userDrawn="1"/>
          </p:nvSpPr>
          <p:spPr bwMode="auto">
            <a:xfrm>
              <a:off x="4694238" y="3829051"/>
              <a:ext cx="2776538" cy="250825"/>
            </a:xfrm>
            <a:custGeom>
              <a:avLst/>
              <a:gdLst>
                <a:gd name="T0" fmla="*/ 10362 w 10493"/>
                <a:gd name="T1" fmla="*/ 658 h 945"/>
                <a:gd name="T2" fmla="*/ 10028 w 10493"/>
                <a:gd name="T3" fmla="*/ 233 h 945"/>
                <a:gd name="T4" fmla="*/ 10067 w 10493"/>
                <a:gd name="T5" fmla="*/ 176 h 945"/>
                <a:gd name="T6" fmla="*/ 10451 w 10493"/>
                <a:gd name="T7" fmla="*/ 629 h 945"/>
                <a:gd name="T8" fmla="*/ 9848 w 10493"/>
                <a:gd name="T9" fmla="*/ 482 h 945"/>
                <a:gd name="T10" fmla="*/ 34 w 10493"/>
                <a:gd name="T11" fmla="*/ 944 h 945"/>
                <a:gd name="T12" fmla="*/ 90 w 10493"/>
                <a:gd name="T13" fmla="*/ 206 h 945"/>
                <a:gd name="T14" fmla="*/ 840 w 10493"/>
                <a:gd name="T15" fmla="*/ 218 h 945"/>
                <a:gd name="T16" fmla="*/ 544 w 10493"/>
                <a:gd name="T17" fmla="*/ 744 h 945"/>
                <a:gd name="T18" fmla="*/ 893 w 10493"/>
                <a:gd name="T19" fmla="*/ 177 h 945"/>
                <a:gd name="T20" fmla="*/ 1495 w 10493"/>
                <a:gd name="T21" fmla="*/ 173 h 945"/>
                <a:gd name="T22" fmla="*/ 1765 w 10493"/>
                <a:gd name="T23" fmla="*/ 167 h 945"/>
                <a:gd name="T24" fmla="*/ 1549 w 10493"/>
                <a:gd name="T25" fmla="*/ 729 h 945"/>
                <a:gd name="T26" fmla="*/ 1601 w 10493"/>
                <a:gd name="T27" fmla="*/ 22 h 945"/>
                <a:gd name="T28" fmla="*/ 1811 w 10493"/>
                <a:gd name="T29" fmla="*/ 75 h 945"/>
                <a:gd name="T30" fmla="*/ 2122 w 10493"/>
                <a:gd name="T31" fmla="*/ 629 h 945"/>
                <a:gd name="T32" fmla="*/ 2447 w 10493"/>
                <a:gd name="T33" fmla="*/ 575 h 945"/>
                <a:gd name="T34" fmla="*/ 2176 w 10493"/>
                <a:gd name="T35" fmla="*/ 212 h 945"/>
                <a:gd name="T36" fmla="*/ 2366 w 10493"/>
                <a:gd name="T37" fmla="*/ 202 h 945"/>
                <a:gd name="T38" fmla="*/ 2430 w 10493"/>
                <a:gd name="T39" fmla="*/ 444 h 945"/>
                <a:gd name="T40" fmla="*/ 2230 w 10493"/>
                <a:gd name="T41" fmla="*/ 789 h 945"/>
                <a:gd name="T42" fmla="*/ 3119 w 10493"/>
                <a:gd name="T43" fmla="*/ 728 h 945"/>
                <a:gd name="T44" fmla="*/ 2693 w 10493"/>
                <a:gd name="T45" fmla="*/ 776 h 945"/>
                <a:gd name="T46" fmla="*/ 2815 w 10493"/>
                <a:gd name="T47" fmla="*/ 173 h 945"/>
                <a:gd name="T48" fmla="*/ 3680 w 10493"/>
                <a:gd name="T49" fmla="*/ 173 h 945"/>
                <a:gd name="T50" fmla="*/ 3359 w 10493"/>
                <a:gd name="T51" fmla="*/ 779 h 945"/>
                <a:gd name="T52" fmla="*/ 3980 w 10493"/>
                <a:gd name="T53" fmla="*/ 203 h 945"/>
                <a:gd name="T54" fmla="*/ 4037 w 10493"/>
                <a:gd name="T55" fmla="*/ 776 h 945"/>
                <a:gd name="T56" fmla="*/ 4310 w 10493"/>
                <a:gd name="T57" fmla="*/ 753 h 945"/>
                <a:gd name="T58" fmla="*/ 4787 w 10493"/>
                <a:gd name="T59" fmla="*/ 746 h 945"/>
                <a:gd name="T60" fmla="*/ 4508 w 10493"/>
                <a:gd name="T61" fmla="*/ 539 h 945"/>
                <a:gd name="T62" fmla="*/ 4572 w 10493"/>
                <a:gd name="T63" fmla="*/ 66 h 945"/>
                <a:gd name="T64" fmla="*/ 4771 w 10493"/>
                <a:gd name="T65" fmla="*/ 14 h 945"/>
                <a:gd name="T66" fmla="*/ 5074 w 10493"/>
                <a:gd name="T67" fmla="*/ 250 h 945"/>
                <a:gd name="T68" fmla="*/ 5581 w 10493"/>
                <a:gd name="T69" fmla="*/ 177 h 945"/>
                <a:gd name="T70" fmla="*/ 5138 w 10493"/>
                <a:gd name="T71" fmla="*/ 748 h 945"/>
                <a:gd name="T72" fmla="*/ 6418 w 10493"/>
                <a:gd name="T73" fmla="*/ 269 h 945"/>
                <a:gd name="T74" fmla="*/ 6167 w 10493"/>
                <a:gd name="T75" fmla="*/ 741 h 945"/>
                <a:gd name="T76" fmla="*/ 6689 w 10493"/>
                <a:gd name="T77" fmla="*/ 218 h 945"/>
                <a:gd name="T78" fmla="*/ 6563 w 10493"/>
                <a:gd name="T79" fmla="*/ 756 h 945"/>
                <a:gd name="T80" fmla="*/ 7243 w 10493"/>
                <a:gd name="T81" fmla="*/ 206 h 945"/>
                <a:gd name="T82" fmla="*/ 7122 w 10493"/>
                <a:gd name="T83" fmla="*/ 744 h 945"/>
                <a:gd name="T84" fmla="*/ 7376 w 10493"/>
                <a:gd name="T85" fmla="*/ 335 h 945"/>
                <a:gd name="T86" fmla="*/ 7980 w 10493"/>
                <a:gd name="T87" fmla="*/ 362 h 945"/>
                <a:gd name="T88" fmla="*/ 7447 w 10493"/>
                <a:gd name="T89" fmla="*/ 720 h 945"/>
                <a:gd name="T90" fmla="*/ 7652 w 10493"/>
                <a:gd name="T91" fmla="*/ 752 h 945"/>
                <a:gd name="T92" fmla="*/ 7756 w 10493"/>
                <a:gd name="T93" fmla="*/ 215 h 945"/>
                <a:gd name="T94" fmla="*/ 8384 w 10493"/>
                <a:gd name="T95" fmla="*/ 176 h 945"/>
                <a:gd name="T96" fmla="*/ 8291 w 10493"/>
                <a:gd name="T97" fmla="*/ 490 h 945"/>
                <a:gd name="T98" fmla="*/ 8291 w 10493"/>
                <a:gd name="T99" fmla="*/ 204 h 945"/>
                <a:gd name="T100" fmla="*/ 8116 w 10493"/>
                <a:gd name="T101" fmla="*/ 723 h 945"/>
                <a:gd name="T102" fmla="*/ 8738 w 10493"/>
                <a:gd name="T103" fmla="*/ 213 h 945"/>
                <a:gd name="T104" fmla="*/ 8640 w 10493"/>
                <a:gd name="T105" fmla="*/ 734 h 945"/>
                <a:gd name="T106" fmla="*/ 8947 w 10493"/>
                <a:gd name="T107" fmla="*/ 734 h 945"/>
                <a:gd name="T108" fmla="*/ 9122 w 10493"/>
                <a:gd name="T109" fmla="*/ 513 h 945"/>
                <a:gd name="T110" fmla="*/ 9109 w 10493"/>
                <a:gd name="T111" fmla="*/ 162 h 945"/>
                <a:gd name="T112" fmla="*/ 8965 w 10493"/>
                <a:gd name="T113" fmla="*/ 243 h 945"/>
                <a:gd name="T114" fmla="*/ 9266 w 10493"/>
                <a:gd name="T115" fmla="*/ 536 h 945"/>
                <a:gd name="T116" fmla="*/ 9808 w 10493"/>
                <a:gd name="T117" fmla="*/ 173 h 945"/>
                <a:gd name="T118" fmla="*/ 9685 w 10493"/>
                <a:gd name="T119" fmla="*/ 776 h 945"/>
                <a:gd name="T120" fmla="*/ 9336 w 10493"/>
                <a:gd name="T121" fmla="*/ 3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93" h="945">
                  <a:moveTo>
                    <a:pt x="9936" y="454"/>
                  </a:moveTo>
                  <a:lnTo>
                    <a:pt x="9937" y="480"/>
                  </a:lnTo>
                  <a:lnTo>
                    <a:pt x="9941" y="508"/>
                  </a:lnTo>
                  <a:lnTo>
                    <a:pt x="9946" y="536"/>
                  </a:lnTo>
                  <a:lnTo>
                    <a:pt x="9954" y="566"/>
                  </a:lnTo>
                  <a:lnTo>
                    <a:pt x="9962" y="594"/>
                  </a:lnTo>
                  <a:lnTo>
                    <a:pt x="9974" y="621"/>
                  </a:lnTo>
                  <a:lnTo>
                    <a:pt x="9988" y="646"/>
                  </a:lnTo>
                  <a:lnTo>
                    <a:pt x="10003" y="668"/>
                  </a:lnTo>
                  <a:lnTo>
                    <a:pt x="10021" y="688"/>
                  </a:lnTo>
                  <a:lnTo>
                    <a:pt x="10039" y="706"/>
                  </a:lnTo>
                  <a:lnTo>
                    <a:pt x="10060" y="720"/>
                  </a:lnTo>
                  <a:lnTo>
                    <a:pt x="10081" y="731"/>
                  </a:lnTo>
                  <a:lnTo>
                    <a:pt x="10104" y="741"/>
                  </a:lnTo>
                  <a:lnTo>
                    <a:pt x="10128" y="748"/>
                  </a:lnTo>
                  <a:lnTo>
                    <a:pt x="10153" y="752"/>
                  </a:lnTo>
                  <a:lnTo>
                    <a:pt x="10181" y="753"/>
                  </a:lnTo>
                  <a:lnTo>
                    <a:pt x="10212" y="750"/>
                  </a:lnTo>
                  <a:lnTo>
                    <a:pt x="10243" y="746"/>
                  </a:lnTo>
                  <a:lnTo>
                    <a:pt x="10271" y="736"/>
                  </a:lnTo>
                  <a:lnTo>
                    <a:pt x="10298" y="723"/>
                  </a:lnTo>
                  <a:lnTo>
                    <a:pt x="10322" y="705"/>
                  </a:lnTo>
                  <a:lnTo>
                    <a:pt x="10343" y="683"/>
                  </a:lnTo>
                  <a:lnTo>
                    <a:pt x="10362" y="658"/>
                  </a:lnTo>
                  <a:lnTo>
                    <a:pt x="10369" y="644"/>
                  </a:lnTo>
                  <a:lnTo>
                    <a:pt x="10376" y="628"/>
                  </a:lnTo>
                  <a:lnTo>
                    <a:pt x="10388" y="596"/>
                  </a:lnTo>
                  <a:lnTo>
                    <a:pt x="10397" y="561"/>
                  </a:lnTo>
                  <a:lnTo>
                    <a:pt x="10402" y="524"/>
                  </a:lnTo>
                  <a:lnTo>
                    <a:pt x="10403" y="485"/>
                  </a:lnTo>
                  <a:lnTo>
                    <a:pt x="10402" y="443"/>
                  </a:lnTo>
                  <a:lnTo>
                    <a:pt x="10396" y="404"/>
                  </a:lnTo>
                  <a:lnTo>
                    <a:pt x="10386" y="365"/>
                  </a:lnTo>
                  <a:lnTo>
                    <a:pt x="10373" y="330"/>
                  </a:lnTo>
                  <a:lnTo>
                    <a:pt x="10356" y="298"/>
                  </a:lnTo>
                  <a:lnTo>
                    <a:pt x="10336" y="270"/>
                  </a:lnTo>
                  <a:lnTo>
                    <a:pt x="10312" y="248"/>
                  </a:lnTo>
                  <a:lnTo>
                    <a:pt x="10298" y="237"/>
                  </a:lnTo>
                  <a:lnTo>
                    <a:pt x="10285" y="228"/>
                  </a:lnTo>
                  <a:lnTo>
                    <a:pt x="10256" y="215"/>
                  </a:lnTo>
                  <a:lnTo>
                    <a:pt x="10225" y="206"/>
                  </a:lnTo>
                  <a:lnTo>
                    <a:pt x="10193" y="200"/>
                  </a:lnTo>
                  <a:lnTo>
                    <a:pt x="10159" y="197"/>
                  </a:lnTo>
                  <a:lnTo>
                    <a:pt x="10110" y="202"/>
                  </a:lnTo>
                  <a:lnTo>
                    <a:pt x="10088" y="207"/>
                  </a:lnTo>
                  <a:lnTo>
                    <a:pt x="10067" y="214"/>
                  </a:lnTo>
                  <a:lnTo>
                    <a:pt x="10048" y="222"/>
                  </a:lnTo>
                  <a:lnTo>
                    <a:pt x="10028" y="233"/>
                  </a:lnTo>
                  <a:lnTo>
                    <a:pt x="10012" y="246"/>
                  </a:lnTo>
                  <a:lnTo>
                    <a:pt x="9996" y="262"/>
                  </a:lnTo>
                  <a:lnTo>
                    <a:pt x="9983" y="279"/>
                  </a:lnTo>
                  <a:lnTo>
                    <a:pt x="9970" y="298"/>
                  </a:lnTo>
                  <a:lnTo>
                    <a:pt x="9960" y="320"/>
                  </a:lnTo>
                  <a:lnTo>
                    <a:pt x="9952" y="342"/>
                  </a:lnTo>
                  <a:lnTo>
                    <a:pt x="9944" y="368"/>
                  </a:lnTo>
                  <a:lnTo>
                    <a:pt x="9941" y="394"/>
                  </a:lnTo>
                  <a:lnTo>
                    <a:pt x="9937" y="423"/>
                  </a:lnTo>
                  <a:lnTo>
                    <a:pt x="9936" y="454"/>
                  </a:lnTo>
                  <a:close/>
                  <a:moveTo>
                    <a:pt x="9848" y="482"/>
                  </a:moveTo>
                  <a:lnTo>
                    <a:pt x="9850" y="450"/>
                  </a:lnTo>
                  <a:lnTo>
                    <a:pt x="9852" y="420"/>
                  </a:lnTo>
                  <a:lnTo>
                    <a:pt x="9858" y="390"/>
                  </a:lnTo>
                  <a:lnTo>
                    <a:pt x="9866" y="363"/>
                  </a:lnTo>
                  <a:lnTo>
                    <a:pt x="9877" y="335"/>
                  </a:lnTo>
                  <a:lnTo>
                    <a:pt x="9892" y="309"/>
                  </a:lnTo>
                  <a:lnTo>
                    <a:pt x="9908" y="284"/>
                  </a:lnTo>
                  <a:lnTo>
                    <a:pt x="9929" y="260"/>
                  </a:lnTo>
                  <a:lnTo>
                    <a:pt x="9952" y="238"/>
                  </a:lnTo>
                  <a:lnTo>
                    <a:pt x="9977" y="218"/>
                  </a:lnTo>
                  <a:lnTo>
                    <a:pt x="10006" y="201"/>
                  </a:lnTo>
                  <a:lnTo>
                    <a:pt x="10036" y="186"/>
                  </a:lnTo>
                  <a:lnTo>
                    <a:pt x="10067" y="176"/>
                  </a:lnTo>
                  <a:lnTo>
                    <a:pt x="10102" y="167"/>
                  </a:lnTo>
                  <a:lnTo>
                    <a:pt x="10138" y="162"/>
                  </a:lnTo>
                  <a:lnTo>
                    <a:pt x="10176" y="161"/>
                  </a:lnTo>
                  <a:lnTo>
                    <a:pt x="10211" y="162"/>
                  </a:lnTo>
                  <a:lnTo>
                    <a:pt x="10244" y="166"/>
                  </a:lnTo>
                  <a:lnTo>
                    <a:pt x="10277" y="172"/>
                  </a:lnTo>
                  <a:lnTo>
                    <a:pt x="10307" y="180"/>
                  </a:lnTo>
                  <a:lnTo>
                    <a:pt x="10334" y="192"/>
                  </a:lnTo>
                  <a:lnTo>
                    <a:pt x="10361" y="206"/>
                  </a:lnTo>
                  <a:lnTo>
                    <a:pt x="10385" y="221"/>
                  </a:lnTo>
                  <a:lnTo>
                    <a:pt x="10408" y="240"/>
                  </a:lnTo>
                  <a:lnTo>
                    <a:pt x="10427" y="261"/>
                  </a:lnTo>
                  <a:lnTo>
                    <a:pt x="10445" y="284"/>
                  </a:lnTo>
                  <a:lnTo>
                    <a:pt x="10459" y="308"/>
                  </a:lnTo>
                  <a:lnTo>
                    <a:pt x="10471" y="334"/>
                  </a:lnTo>
                  <a:lnTo>
                    <a:pt x="10481" y="362"/>
                  </a:lnTo>
                  <a:lnTo>
                    <a:pt x="10488" y="392"/>
                  </a:lnTo>
                  <a:lnTo>
                    <a:pt x="10492" y="423"/>
                  </a:lnTo>
                  <a:lnTo>
                    <a:pt x="10493" y="456"/>
                  </a:lnTo>
                  <a:lnTo>
                    <a:pt x="10490" y="503"/>
                  </a:lnTo>
                  <a:lnTo>
                    <a:pt x="10487" y="526"/>
                  </a:lnTo>
                  <a:lnTo>
                    <a:pt x="10483" y="548"/>
                  </a:lnTo>
                  <a:lnTo>
                    <a:pt x="10470" y="590"/>
                  </a:lnTo>
                  <a:lnTo>
                    <a:pt x="10451" y="629"/>
                  </a:lnTo>
                  <a:lnTo>
                    <a:pt x="10428" y="665"/>
                  </a:lnTo>
                  <a:lnTo>
                    <a:pt x="10399" y="698"/>
                  </a:lnTo>
                  <a:lnTo>
                    <a:pt x="10384" y="712"/>
                  </a:lnTo>
                  <a:lnTo>
                    <a:pt x="10367" y="725"/>
                  </a:lnTo>
                  <a:lnTo>
                    <a:pt x="10330" y="748"/>
                  </a:lnTo>
                  <a:lnTo>
                    <a:pt x="10290" y="767"/>
                  </a:lnTo>
                  <a:lnTo>
                    <a:pt x="10247" y="780"/>
                  </a:lnTo>
                  <a:lnTo>
                    <a:pt x="10201" y="789"/>
                  </a:lnTo>
                  <a:lnTo>
                    <a:pt x="10153" y="791"/>
                  </a:lnTo>
                  <a:lnTo>
                    <a:pt x="10120" y="790"/>
                  </a:lnTo>
                  <a:lnTo>
                    <a:pt x="10087" y="785"/>
                  </a:lnTo>
                  <a:lnTo>
                    <a:pt x="10056" y="778"/>
                  </a:lnTo>
                  <a:lnTo>
                    <a:pt x="10026" y="768"/>
                  </a:lnTo>
                  <a:lnTo>
                    <a:pt x="9997" y="755"/>
                  </a:lnTo>
                  <a:lnTo>
                    <a:pt x="9972" y="738"/>
                  </a:lnTo>
                  <a:lnTo>
                    <a:pt x="9948" y="720"/>
                  </a:lnTo>
                  <a:lnTo>
                    <a:pt x="9926" y="699"/>
                  </a:lnTo>
                  <a:lnTo>
                    <a:pt x="9907" y="675"/>
                  </a:lnTo>
                  <a:lnTo>
                    <a:pt x="9890" y="648"/>
                  </a:lnTo>
                  <a:lnTo>
                    <a:pt x="9877" y="621"/>
                  </a:lnTo>
                  <a:lnTo>
                    <a:pt x="9866" y="592"/>
                  </a:lnTo>
                  <a:lnTo>
                    <a:pt x="9852" y="534"/>
                  </a:lnTo>
                  <a:lnTo>
                    <a:pt x="9850" y="507"/>
                  </a:lnTo>
                  <a:lnTo>
                    <a:pt x="9848" y="482"/>
                  </a:lnTo>
                  <a:close/>
                  <a:moveTo>
                    <a:pt x="281" y="176"/>
                  </a:moveTo>
                  <a:lnTo>
                    <a:pt x="281" y="197"/>
                  </a:lnTo>
                  <a:lnTo>
                    <a:pt x="233" y="203"/>
                  </a:lnTo>
                  <a:lnTo>
                    <a:pt x="218" y="206"/>
                  </a:lnTo>
                  <a:lnTo>
                    <a:pt x="209" y="209"/>
                  </a:lnTo>
                  <a:lnTo>
                    <a:pt x="205" y="213"/>
                  </a:lnTo>
                  <a:lnTo>
                    <a:pt x="203" y="218"/>
                  </a:lnTo>
                  <a:lnTo>
                    <a:pt x="199" y="231"/>
                  </a:lnTo>
                  <a:lnTo>
                    <a:pt x="197" y="279"/>
                  </a:lnTo>
                  <a:lnTo>
                    <a:pt x="197" y="377"/>
                  </a:lnTo>
                  <a:lnTo>
                    <a:pt x="197" y="683"/>
                  </a:lnTo>
                  <a:lnTo>
                    <a:pt x="193" y="744"/>
                  </a:lnTo>
                  <a:lnTo>
                    <a:pt x="185" y="794"/>
                  </a:lnTo>
                  <a:lnTo>
                    <a:pt x="178" y="814"/>
                  </a:lnTo>
                  <a:lnTo>
                    <a:pt x="168" y="834"/>
                  </a:lnTo>
                  <a:lnTo>
                    <a:pt x="156" y="854"/>
                  </a:lnTo>
                  <a:lnTo>
                    <a:pt x="143" y="873"/>
                  </a:lnTo>
                  <a:lnTo>
                    <a:pt x="127" y="890"/>
                  </a:lnTo>
                  <a:lnTo>
                    <a:pt x="113" y="904"/>
                  </a:lnTo>
                  <a:lnTo>
                    <a:pt x="97" y="917"/>
                  </a:lnTo>
                  <a:lnTo>
                    <a:pt x="80" y="927"/>
                  </a:lnTo>
                  <a:lnTo>
                    <a:pt x="65" y="934"/>
                  </a:lnTo>
                  <a:lnTo>
                    <a:pt x="49" y="940"/>
                  </a:lnTo>
                  <a:lnTo>
                    <a:pt x="34" y="944"/>
                  </a:lnTo>
                  <a:lnTo>
                    <a:pt x="18" y="945"/>
                  </a:lnTo>
                  <a:lnTo>
                    <a:pt x="0" y="942"/>
                  </a:lnTo>
                  <a:lnTo>
                    <a:pt x="1" y="909"/>
                  </a:lnTo>
                  <a:lnTo>
                    <a:pt x="0" y="876"/>
                  </a:lnTo>
                  <a:lnTo>
                    <a:pt x="8" y="872"/>
                  </a:lnTo>
                  <a:lnTo>
                    <a:pt x="19" y="879"/>
                  </a:lnTo>
                  <a:lnTo>
                    <a:pt x="30" y="884"/>
                  </a:lnTo>
                  <a:lnTo>
                    <a:pt x="54" y="887"/>
                  </a:lnTo>
                  <a:lnTo>
                    <a:pt x="73" y="885"/>
                  </a:lnTo>
                  <a:lnTo>
                    <a:pt x="89" y="880"/>
                  </a:lnTo>
                  <a:lnTo>
                    <a:pt x="100" y="870"/>
                  </a:lnTo>
                  <a:lnTo>
                    <a:pt x="104" y="864"/>
                  </a:lnTo>
                  <a:lnTo>
                    <a:pt x="107" y="858"/>
                  </a:lnTo>
                  <a:lnTo>
                    <a:pt x="112" y="839"/>
                  </a:lnTo>
                  <a:lnTo>
                    <a:pt x="114" y="809"/>
                  </a:lnTo>
                  <a:lnTo>
                    <a:pt x="115" y="748"/>
                  </a:lnTo>
                  <a:lnTo>
                    <a:pt x="115" y="377"/>
                  </a:lnTo>
                  <a:lnTo>
                    <a:pt x="114" y="294"/>
                  </a:lnTo>
                  <a:lnTo>
                    <a:pt x="114" y="254"/>
                  </a:lnTo>
                  <a:lnTo>
                    <a:pt x="112" y="232"/>
                  </a:lnTo>
                  <a:lnTo>
                    <a:pt x="109" y="220"/>
                  </a:lnTo>
                  <a:lnTo>
                    <a:pt x="106" y="213"/>
                  </a:lnTo>
                  <a:lnTo>
                    <a:pt x="100" y="208"/>
                  </a:lnTo>
                  <a:lnTo>
                    <a:pt x="90" y="206"/>
                  </a:lnTo>
                  <a:lnTo>
                    <a:pt x="71" y="202"/>
                  </a:lnTo>
                  <a:lnTo>
                    <a:pt x="34" y="201"/>
                  </a:lnTo>
                  <a:lnTo>
                    <a:pt x="30" y="176"/>
                  </a:lnTo>
                  <a:lnTo>
                    <a:pt x="156" y="177"/>
                  </a:lnTo>
                  <a:lnTo>
                    <a:pt x="278" y="173"/>
                  </a:lnTo>
                  <a:lnTo>
                    <a:pt x="281" y="176"/>
                  </a:lnTo>
                  <a:close/>
                  <a:moveTo>
                    <a:pt x="307" y="213"/>
                  </a:moveTo>
                  <a:lnTo>
                    <a:pt x="304" y="209"/>
                  </a:lnTo>
                  <a:lnTo>
                    <a:pt x="304" y="191"/>
                  </a:lnTo>
                  <a:lnTo>
                    <a:pt x="307" y="188"/>
                  </a:lnTo>
                  <a:lnTo>
                    <a:pt x="428" y="167"/>
                  </a:lnTo>
                  <a:lnTo>
                    <a:pt x="440" y="178"/>
                  </a:lnTo>
                  <a:lnTo>
                    <a:pt x="454" y="190"/>
                  </a:lnTo>
                  <a:lnTo>
                    <a:pt x="468" y="209"/>
                  </a:lnTo>
                  <a:lnTo>
                    <a:pt x="488" y="242"/>
                  </a:lnTo>
                  <a:lnTo>
                    <a:pt x="548" y="345"/>
                  </a:lnTo>
                  <a:lnTo>
                    <a:pt x="619" y="479"/>
                  </a:lnTo>
                  <a:lnTo>
                    <a:pt x="662" y="410"/>
                  </a:lnTo>
                  <a:lnTo>
                    <a:pt x="712" y="328"/>
                  </a:lnTo>
                  <a:lnTo>
                    <a:pt x="802" y="173"/>
                  </a:lnTo>
                  <a:lnTo>
                    <a:pt x="834" y="174"/>
                  </a:lnTo>
                  <a:lnTo>
                    <a:pt x="864" y="173"/>
                  </a:lnTo>
                  <a:lnTo>
                    <a:pt x="868" y="184"/>
                  </a:lnTo>
                  <a:lnTo>
                    <a:pt x="840" y="218"/>
                  </a:lnTo>
                  <a:lnTo>
                    <a:pt x="802" y="269"/>
                  </a:lnTo>
                  <a:lnTo>
                    <a:pt x="734" y="366"/>
                  </a:lnTo>
                  <a:lnTo>
                    <a:pt x="680" y="453"/>
                  </a:lnTo>
                  <a:lnTo>
                    <a:pt x="655" y="496"/>
                  </a:lnTo>
                  <a:lnTo>
                    <a:pt x="646" y="516"/>
                  </a:lnTo>
                  <a:lnTo>
                    <a:pt x="643" y="528"/>
                  </a:lnTo>
                  <a:lnTo>
                    <a:pt x="642" y="542"/>
                  </a:lnTo>
                  <a:lnTo>
                    <a:pt x="642" y="604"/>
                  </a:lnTo>
                  <a:lnTo>
                    <a:pt x="643" y="669"/>
                  </a:lnTo>
                  <a:lnTo>
                    <a:pt x="646" y="720"/>
                  </a:lnTo>
                  <a:lnTo>
                    <a:pt x="648" y="732"/>
                  </a:lnTo>
                  <a:lnTo>
                    <a:pt x="652" y="740"/>
                  </a:lnTo>
                  <a:lnTo>
                    <a:pt x="658" y="743"/>
                  </a:lnTo>
                  <a:lnTo>
                    <a:pt x="667" y="747"/>
                  </a:lnTo>
                  <a:lnTo>
                    <a:pt x="688" y="749"/>
                  </a:lnTo>
                  <a:lnTo>
                    <a:pt x="724" y="752"/>
                  </a:lnTo>
                  <a:lnTo>
                    <a:pt x="727" y="776"/>
                  </a:lnTo>
                  <a:lnTo>
                    <a:pt x="649" y="776"/>
                  </a:lnTo>
                  <a:lnTo>
                    <a:pt x="601" y="776"/>
                  </a:lnTo>
                  <a:lnTo>
                    <a:pt x="480" y="779"/>
                  </a:lnTo>
                  <a:lnTo>
                    <a:pt x="476" y="754"/>
                  </a:lnTo>
                  <a:lnTo>
                    <a:pt x="512" y="749"/>
                  </a:lnTo>
                  <a:lnTo>
                    <a:pt x="533" y="747"/>
                  </a:lnTo>
                  <a:lnTo>
                    <a:pt x="544" y="744"/>
                  </a:lnTo>
                  <a:lnTo>
                    <a:pt x="551" y="741"/>
                  </a:lnTo>
                  <a:lnTo>
                    <a:pt x="557" y="725"/>
                  </a:lnTo>
                  <a:lnTo>
                    <a:pt x="560" y="677"/>
                  </a:lnTo>
                  <a:lnTo>
                    <a:pt x="562" y="604"/>
                  </a:lnTo>
                  <a:lnTo>
                    <a:pt x="562" y="522"/>
                  </a:lnTo>
                  <a:lnTo>
                    <a:pt x="541" y="484"/>
                  </a:lnTo>
                  <a:lnTo>
                    <a:pt x="498" y="412"/>
                  </a:lnTo>
                  <a:lnTo>
                    <a:pt x="461" y="352"/>
                  </a:lnTo>
                  <a:lnTo>
                    <a:pt x="416" y="284"/>
                  </a:lnTo>
                  <a:lnTo>
                    <a:pt x="392" y="251"/>
                  </a:lnTo>
                  <a:lnTo>
                    <a:pt x="374" y="232"/>
                  </a:lnTo>
                  <a:lnTo>
                    <a:pt x="361" y="221"/>
                  </a:lnTo>
                  <a:lnTo>
                    <a:pt x="350" y="215"/>
                  </a:lnTo>
                  <a:lnTo>
                    <a:pt x="336" y="214"/>
                  </a:lnTo>
                  <a:lnTo>
                    <a:pt x="307" y="213"/>
                  </a:lnTo>
                  <a:close/>
                  <a:moveTo>
                    <a:pt x="1176" y="783"/>
                  </a:moveTo>
                  <a:lnTo>
                    <a:pt x="1123" y="640"/>
                  </a:lnTo>
                  <a:lnTo>
                    <a:pt x="978" y="281"/>
                  </a:lnTo>
                  <a:lnTo>
                    <a:pt x="958" y="233"/>
                  </a:lnTo>
                  <a:lnTo>
                    <a:pt x="947" y="212"/>
                  </a:lnTo>
                  <a:lnTo>
                    <a:pt x="931" y="204"/>
                  </a:lnTo>
                  <a:lnTo>
                    <a:pt x="896" y="201"/>
                  </a:lnTo>
                  <a:lnTo>
                    <a:pt x="893" y="196"/>
                  </a:lnTo>
                  <a:lnTo>
                    <a:pt x="893" y="177"/>
                  </a:lnTo>
                  <a:lnTo>
                    <a:pt x="896" y="173"/>
                  </a:lnTo>
                  <a:lnTo>
                    <a:pt x="1007" y="177"/>
                  </a:lnTo>
                  <a:lnTo>
                    <a:pt x="1120" y="173"/>
                  </a:lnTo>
                  <a:lnTo>
                    <a:pt x="1123" y="200"/>
                  </a:lnTo>
                  <a:lnTo>
                    <a:pt x="1058" y="207"/>
                  </a:lnTo>
                  <a:lnTo>
                    <a:pt x="1051" y="212"/>
                  </a:lnTo>
                  <a:lnTo>
                    <a:pt x="1049" y="219"/>
                  </a:lnTo>
                  <a:lnTo>
                    <a:pt x="1062" y="264"/>
                  </a:lnTo>
                  <a:lnTo>
                    <a:pt x="1086" y="332"/>
                  </a:lnTo>
                  <a:lnTo>
                    <a:pt x="1219" y="669"/>
                  </a:lnTo>
                  <a:lnTo>
                    <a:pt x="1331" y="389"/>
                  </a:lnTo>
                  <a:lnTo>
                    <a:pt x="1364" y="298"/>
                  </a:lnTo>
                  <a:lnTo>
                    <a:pt x="1381" y="246"/>
                  </a:lnTo>
                  <a:lnTo>
                    <a:pt x="1387" y="221"/>
                  </a:lnTo>
                  <a:lnTo>
                    <a:pt x="1384" y="213"/>
                  </a:lnTo>
                  <a:lnTo>
                    <a:pt x="1381" y="209"/>
                  </a:lnTo>
                  <a:lnTo>
                    <a:pt x="1376" y="208"/>
                  </a:lnTo>
                  <a:lnTo>
                    <a:pt x="1355" y="204"/>
                  </a:lnTo>
                  <a:lnTo>
                    <a:pt x="1314" y="201"/>
                  </a:lnTo>
                  <a:lnTo>
                    <a:pt x="1310" y="197"/>
                  </a:lnTo>
                  <a:lnTo>
                    <a:pt x="1310" y="177"/>
                  </a:lnTo>
                  <a:lnTo>
                    <a:pt x="1314" y="173"/>
                  </a:lnTo>
                  <a:lnTo>
                    <a:pt x="1409" y="177"/>
                  </a:lnTo>
                  <a:lnTo>
                    <a:pt x="1495" y="173"/>
                  </a:lnTo>
                  <a:lnTo>
                    <a:pt x="1499" y="197"/>
                  </a:lnTo>
                  <a:lnTo>
                    <a:pt x="1471" y="202"/>
                  </a:lnTo>
                  <a:lnTo>
                    <a:pt x="1458" y="206"/>
                  </a:lnTo>
                  <a:lnTo>
                    <a:pt x="1452" y="210"/>
                  </a:lnTo>
                  <a:lnTo>
                    <a:pt x="1446" y="219"/>
                  </a:lnTo>
                  <a:lnTo>
                    <a:pt x="1416" y="286"/>
                  </a:lnTo>
                  <a:lnTo>
                    <a:pt x="1283" y="612"/>
                  </a:lnTo>
                  <a:lnTo>
                    <a:pt x="1244" y="710"/>
                  </a:lnTo>
                  <a:lnTo>
                    <a:pt x="1219" y="783"/>
                  </a:lnTo>
                  <a:lnTo>
                    <a:pt x="1176" y="783"/>
                  </a:lnTo>
                  <a:close/>
                  <a:moveTo>
                    <a:pt x="1428" y="779"/>
                  </a:moveTo>
                  <a:lnTo>
                    <a:pt x="1423" y="776"/>
                  </a:lnTo>
                  <a:lnTo>
                    <a:pt x="1423" y="753"/>
                  </a:lnTo>
                  <a:lnTo>
                    <a:pt x="1428" y="749"/>
                  </a:lnTo>
                  <a:lnTo>
                    <a:pt x="1453" y="749"/>
                  </a:lnTo>
                  <a:lnTo>
                    <a:pt x="1468" y="747"/>
                  </a:lnTo>
                  <a:lnTo>
                    <a:pt x="1476" y="742"/>
                  </a:lnTo>
                  <a:lnTo>
                    <a:pt x="1483" y="736"/>
                  </a:lnTo>
                  <a:lnTo>
                    <a:pt x="1494" y="718"/>
                  </a:lnTo>
                  <a:lnTo>
                    <a:pt x="1512" y="681"/>
                  </a:lnTo>
                  <a:lnTo>
                    <a:pt x="1556" y="584"/>
                  </a:lnTo>
                  <a:lnTo>
                    <a:pt x="1673" y="321"/>
                  </a:lnTo>
                  <a:lnTo>
                    <a:pt x="1738" y="167"/>
                  </a:lnTo>
                  <a:lnTo>
                    <a:pt x="1765" y="167"/>
                  </a:lnTo>
                  <a:lnTo>
                    <a:pt x="1948" y="594"/>
                  </a:lnTo>
                  <a:lnTo>
                    <a:pt x="1972" y="652"/>
                  </a:lnTo>
                  <a:lnTo>
                    <a:pt x="1997" y="705"/>
                  </a:lnTo>
                  <a:lnTo>
                    <a:pt x="2016" y="738"/>
                  </a:lnTo>
                  <a:lnTo>
                    <a:pt x="2029" y="747"/>
                  </a:lnTo>
                  <a:lnTo>
                    <a:pt x="2041" y="749"/>
                  </a:lnTo>
                  <a:lnTo>
                    <a:pt x="2064" y="749"/>
                  </a:lnTo>
                  <a:lnTo>
                    <a:pt x="2068" y="776"/>
                  </a:lnTo>
                  <a:lnTo>
                    <a:pt x="1982" y="774"/>
                  </a:lnTo>
                  <a:lnTo>
                    <a:pt x="1841" y="779"/>
                  </a:lnTo>
                  <a:lnTo>
                    <a:pt x="1837" y="753"/>
                  </a:lnTo>
                  <a:lnTo>
                    <a:pt x="1879" y="749"/>
                  </a:lnTo>
                  <a:lnTo>
                    <a:pt x="1901" y="746"/>
                  </a:lnTo>
                  <a:lnTo>
                    <a:pt x="1906" y="743"/>
                  </a:lnTo>
                  <a:lnTo>
                    <a:pt x="1909" y="741"/>
                  </a:lnTo>
                  <a:lnTo>
                    <a:pt x="1912" y="736"/>
                  </a:lnTo>
                  <a:lnTo>
                    <a:pt x="1913" y="731"/>
                  </a:lnTo>
                  <a:lnTo>
                    <a:pt x="1912" y="720"/>
                  </a:lnTo>
                  <a:lnTo>
                    <a:pt x="1907" y="706"/>
                  </a:lnTo>
                  <a:lnTo>
                    <a:pt x="1854" y="576"/>
                  </a:lnTo>
                  <a:lnTo>
                    <a:pt x="1608" y="576"/>
                  </a:lnTo>
                  <a:lnTo>
                    <a:pt x="1561" y="686"/>
                  </a:lnTo>
                  <a:lnTo>
                    <a:pt x="1552" y="711"/>
                  </a:lnTo>
                  <a:lnTo>
                    <a:pt x="1549" y="729"/>
                  </a:lnTo>
                  <a:lnTo>
                    <a:pt x="1552" y="737"/>
                  </a:lnTo>
                  <a:lnTo>
                    <a:pt x="1560" y="744"/>
                  </a:lnTo>
                  <a:lnTo>
                    <a:pt x="1568" y="747"/>
                  </a:lnTo>
                  <a:lnTo>
                    <a:pt x="1580" y="748"/>
                  </a:lnTo>
                  <a:lnTo>
                    <a:pt x="1618" y="749"/>
                  </a:lnTo>
                  <a:lnTo>
                    <a:pt x="1622" y="753"/>
                  </a:lnTo>
                  <a:lnTo>
                    <a:pt x="1622" y="776"/>
                  </a:lnTo>
                  <a:lnTo>
                    <a:pt x="1523" y="776"/>
                  </a:lnTo>
                  <a:lnTo>
                    <a:pt x="1428" y="779"/>
                  </a:lnTo>
                  <a:close/>
                  <a:moveTo>
                    <a:pt x="1622" y="539"/>
                  </a:moveTo>
                  <a:lnTo>
                    <a:pt x="1837" y="539"/>
                  </a:lnTo>
                  <a:lnTo>
                    <a:pt x="1730" y="282"/>
                  </a:lnTo>
                  <a:lnTo>
                    <a:pt x="1622" y="539"/>
                  </a:lnTo>
                  <a:close/>
                  <a:moveTo>
                    <a:pt x="1642" y="96"/>
                  </a:moveTo>
                  <a:lnTo>
                    <a:pt x="1632" y="95"/>
                  </a:lnTo>
                  <a:lnTo>
                    <a:pt x="1622" y="93"/>
                  </a:lnTo>
                  <a:lnTo>
                    <a:pt x="1614" y="88"/>
                  </a:lnTo>
                  <a:lnTo>
                    <a:pt x="1607" y="82"/>
                  </a:lnTo>
                  <a:lnTo>
                    <a:pt x="1601" y="75"/>
                  </a:lnTo>
                  <a:lnTo>
                    <a:pt x="1596" y="66"/>
                  </a:lnTo>
                  <a:lnTo>
                    <a:pt x="1592" y="48"/>
                  </a:lnTo>
                  <a:lnTo>
                    <a:pt x="1594" y="39"/>
                  </a:lnTo>
                  <a:lnTo>
                    <a:pt x="1596" y="29"/>
                  </a:lnTo>
                  <a:lnTo>
                    <a:pt x="1601" y="22"/>
                  </a:lnTo>
                  <a:lnTo>
                    <a:pt x="1607" y="14"/>
                  </a:lnTo>
                  <a:lnTo>
                    <a:pt x="1614" y="8"/>
                  </a:lnTo>
                  <a:lnTo>
                    <a:pt x="1622" y="4"/>
                  </a:lnTo>
                  <a:lnTo>
                    <a:pt x="1642" y="0"/>
                  </a:lnTo>
                  <a:lnTo>
                    <a:pt x="1651" y="0"/>
                  </a:lnTo>
                  <a:lnTo>
                    <a:pt x="1660" y="4"/>
                  </a:lnTo>
                  <a:lnTo>
                    <a:pt x="1668" y="8"/>
                  </a:lnTo>
                  <a:lnTo>
                    <a:pt x="1675" y="14"/>
                  </a:lnTo>
                  <a:lnTo>
                    <a:pt x="1681" y="22"/>
                  </a:lnTo>
                  <a:lnTo>
                    <a:pt x="1686" y="29"/>
                  </a:lnTo>
                  <a:lnTo>
                    <a:pt x="1688" y="48"/>
                  </a:lnTo>
                  <a:lnTo>
                    <a:pt x="1688" y="58"/>
                  </a:lnTo>
                  <a:lnTo>
                    <a:pt x="1686" y="66"/>
                  </a:lnTo>
                  <a:lnTo>
                    <a:pt x="1681" y="75"/>
                  </a:lnTo>
                  <a:lnTo>
                    <a:pt x="1675" y="82"/>
                  </a:lnTo>
                  <a:lnTo>
                    <a:pt x="1668" y="88"/>
                  </a:lnTo>
                  <a:lnTo>
                    <a:pt x="1660" y="93"/>
                  </a:lnTo>
                  <a:lnTo>
                    <a:pt x="1642" y="96"/>
                  </a:lnTo>
                  <a:close/>
                  <a:moveTo>
                    <a:pt x="1852" y="96"/>
                  </a:moveTo>
                  <a:lnTo>
                    <a:pt x="1842" y="95"/>
                  </a:lnTo>
                  <a:lnTo>
                    <a:pt x="1832" y="93"/>
                  </a:lnTo>
                  <a:lnTo>
                    <a:pt x="1824" y="88"/>
                  </a:lnTo>
                  <a:lnTo>
                    <a:pt x="1817" y="82"/>
                  </a:lnTo>
                  <a:lnTo>
                    <a:pt x="1811" y="75"/>
                  </a:lnTo>
                  <a:lnTo>
                    <a:pt x="1807" y="66"/>
                  </a:lnTo>
                  <a:lnTo>
                    <a:pt x="1804" y="48"/>
                  </a:lnTo>
                  <a:lnTo>
                    <a:pt x="1804" y="39"/>
                  </a:lnTo>
                  <a:lnTo>
                    <a:pt x="1807" y="29"/>
                  </a:lnTo>
                  <a:lnTo>
                    <a:pt x="1811" y="22"/>
                  </a:lnTo>
                  <a:lnTo>
                    <a:pt x="1817" y="14"/>
                  </a:lnTo>
                  <a:lnTo>
                    <a:pt x="1824" y="8"/>
                  </a:lnTo>
                  <a:lnTo>
                    <a:pt x="1832" y="4"/>
                  </a:lnTo>
                  <a:lnTo>
                    <a:pt x="1852" y="0"/>
                  </a:lnTo>
                  <a:lnTo>
                    <a:pt x="1861" y="0"/>
                  </a:lnTo>
                  <a:lnTo>
                    <a:pt x="1870" y="4"/>
                  </a:lnTo>
                  <a:lnTo>
                    <a:pt x="1878" y="8"/>
                  </a:lnTo>
                  <a:lnTo>
                    <a:pt x="1885" y="14"/>
                  </a:lnTo>
                  <a:lnTo>
                    <a:pt x="1891" y="22"/>
                  </a:lnTo>
                  <a:lnTo>
                    <a:pt x="1896" y="29"/>
                  </a:lnTo>
                  <a:lnTo>
                    <a:pt x="1898" y="48"/>
                  </a:lnTo>
                  <a:lnTo>
                    <a:pt x="1898" y="58"/>
                  </a:lnTo>
                  <a:lnTo>
                    <a:pt x="1896" y="66"/>
                  </a:lnTo>
                  <a:lnTo>
                    <a:pt x="1891" y="75"/>
                  </a:lnTo>
                  <a:lnTo>
                    <a:pt x="1885" y="82"/>
                  </a:lnTo>
                  <a:lnTo>
                    <a:pt x="1878" y="88"/>
                  </a:lnTo>
                  <a:lnTo>
                    <a:pt x="1870" y="93"/>
                  </a:lnTo>
                  <a:lnTo>
                    <a:pt x="1852" y="96"/>
                  </a:lnTo>
                  <a:close/>
                  <a:moveTo>
                    <a:pt x="2122" y="629"/>
                  </a:moveTo>
                  <a:lnTo>
                    <a:pt x="2146" y="626"/>
                  </a:lnTo>
                  <a:lnTo>
                    <a:pt x="2152" y="672"/>
                  </a:lnTo>
                  <a:lnTo>
                    <a:pt x="2155" y="695"/>
                  </a:lnTo>
                  <a:lnTo>
                    <a:pt x="2162" y="708"/>
                  </a:lnTo>
                  <a:lnTo>
                    <a:pt x="2178" y="720"/>
                  </a:lnTo>
                  <a:lnTo>
                    <a:pt x="2189" y="728"/>
                  </a:lnTo>
                  <a:lnTo>
                    <a:pt x="2201" y="734"/>
                  </a:lnTo>
                  <a:lnTo>
                    <a:pt x="2230" y="743"/>
                  </a:lnTo>
                  <a:lnTo>
                    <a:pt x="2262" y="749"/>
                  </a:lnTo>
                  <a:lnTo>
                    <a:pt x="2294" y="752"/>
                  </a:lnTo>
                  <a:lnTo>
                    <a:pt x="2316" y="750"/>
                  </a:lnTo>
                  <a:lnTo>
                    <a:pt x="2338" y="747"/>
                  </a:lnTo>
                  <a:lnTo>
                    <a:pt x="2357" y="742"/>
                  </a:lnTo>
                  <a:lnTo>
                    <a:pt x="2376" y="735"/>
                  </a:lnTo>
                  <a:lnTo>
                    <a:pt x="2393" y="725"/>
                  </a:lnTo>
                  <a:lnTo>
                    <a:pt x="2407" y="714"/>
                  </a:lnTo>
                  <a:lnTo>
                    <a:pt x="2420" y="701"/>
                  </a:lnTo>
                  <a:lnTo>
                    <a:pt x="2431" y="686"/>
                  </a:lnTo>
                  <a:lnTo>
                    <a:pt x="2441" y="670"/>
                  </a:lnTo>
                  <a:lnTo>
                    <a:pt x="2447" y="652"/>
                  </a:lnTo>
                  <a:lnTo>
                    <a:pt x="2450" y="633"/>
                  </a:lnTo>
                  <a:lnTo>
                    <a:pt x="2452" y="614"/>
                  </a:lnTo>
                  <a:lnTo>
                    <a:pt x="2449" y="587"/>
                  </a:lnTo>
                  <a:lnTo>
                    <a:pt x="2447" y="575"/>
                  </a:lnTo>
                  <a:lnTo>
                    <a:pt x="2442" y="564"/>
                  </a:lnTo>
                  <a:lnTo>
                    <a:pt x="2431" y="546"/>
                  </a:lnTo>
                  <a:lnTo>
                    <a:pt x="2424" y="538"/>
                  </a:lnTo>
                  <a:lnTo>
                    <a:pt x="2416" y="531"/>
                  </a:lnTo>
                  <a:lnTo>
                    <a:pt x="2396" y="520"/>
                  </a:lnTo>
                  <a:lnTo>
                    <a:pt x="2387" y="516"/>
                  </a:lnTo>
                  <a:lnTo>
                    <a:pt x="2376" y="513"/>
                  </a:lnTo>
                  <a:lnTo>
                    <a:pt x="2310" y="500"/>
                  </a:lnTo>
                  <a:lnTo>
                    <a:pt x="2243" y="486"/>
                  </a:lnTo>
                  <a:lnTo>
                    <a:pt x="2219" y="479"/>
                  </a:lnTo>
                  <a:lnTo>
                    <a:pt x="2195" y="470"/>
                  </a:lnTo>
                  <a:lnTo>
                    <a:pt x="2173" y="456"/>
                  </a:lnTo>
                  <a:lnTo>
                    <a:pt x="2155" y="441"/>
                  </a:lnTo>
                  <a:lnTo>
                    <a:pt x="2141" y="420"/>
                  </a:lnTo>
                  <a:lnTo>
                    <a:pt x="2135" y="410"/>
                  </a:lnTo>
                  <a:lnTo>
                    <a:pt x="2130" y="398"/>
                  </a:lnTo>
                  <a:lnTo>
                    <a:pt x="2123" y="370"/>
                  </a:lnTo>
                  <a:lnTo>
                    <a:pt x="2120" y="342"/>
                  </a:lnTo>
                  <a:lnTo>
                    <a:pt x="2122" y="322"/>
                  </a:lnTo>
                  <a:lnTo>
                    <a:pt x="2124" y="304"/>
                  </a:lnTo>
                  <a:lnTo>
                    <a:pt x="2128" y="286"/>
                  </a:lnTo>
                  <a:lnTo>
                    <a:pt x="2134" y="269"/>
                  </a:lnTo>
                  <a:lnTo>
                    <a:pt x="2152" y="238"/>
                  </a:lnTo>
                  <a:lnTo>
                    <a:pt x="2176" y="212"/>
                  </a:lnTo>
                  <a:lnTo>
                    <a:pt x="2206" y="189"/>
                  </a:lnTo>
                  <a:lnTo>
                    <a:pt x="2222" y="180"/>
                  </a:lnTo>
                  <a:lnTo>
                    <a:pt x="2240" y="173"/>
                  </a:lnTo>
                  <a:lnTo>
                    <a:pt x="2260" y="167"/>
                  </a:lnTo>
                  <a:lnTo>
                    <a:pt x="2280" y="164"/>
                  </a:lnTo>
                  <a:lnTo>
                    <a:pt x="2324" y="160"/>
                  </a:lnTo>
                  <a:lnTo>
                    <a:pt x="2363" y="162"/>
                  </a:lnTo>
                  <a:lnTo>
                    <a:pt x="2405" y="170"/>
                  </a:lnTo>
                  <a:lnTo>
                    <a:pt x="2447" y="180"/>
                  </a:lnTo>
                  <a:lnTo>
                    <a:pt x="2484" y="196"/>
                  </a:lnTo>
                  <a:lnTo>
                    <a:pt x="2488" y="202"/>
                  </a:lnTo>
                  <a:lnTo>
                    <a:pt x="2483" y="224"/>
                  </a:lnTo>
                  <a:lnTo>
                    <a:pt x="2480" y="249"/>
                  </a:lnTo>
                  <a:lnTo>
                    <a:pt x="2478" y="279"/>
                  </a:lnTo>
                  <a:lnTo>
                    <a:pt x="2476" y="314"/>
                  </a:lnTo>
                  <a:lnTo>
                    <a:pt x="2472" y="317"/>
                  </a:lnTo>
                  <a:lnTo>
                    <a:pt x="2450" y="317"/>
                  </a:lnTo>
                  <a:lnTo>
                    <a:pt x="2444" y="249"/>
                  </a:lnTo>
                  <a:lnTo>
                    <a:pt x="2441" y="243"/>
                  </a:lnTo>
                  <a:lnTo>
                    <a:pt x="2434" y="234"/>
                  </a:lnTo>
                  <a:lnTo>
                    <a:pt x="2422" y="226"/>
                  </a:lnTo>
                  <a:lnTo>
                    <a:pt x="2405" y="216"/>
                  </a:lnTo>
                  <a:lnTo>
                    <a:pt x="2387" y="208"/>
                  </a:lnTo>
                  <a:lnTo>
                    <a:pt x="2366" y="202"/>
                  </a:lnTo>
                  <a:lnTo>
                    <a:pt x="2346" y="198"/>
                  </a:lnTo>
                  <a:lnTo>
                    <a:pt x="2324" y="197"/>
                  </a:lnTo>
                  <a:lnTo>
                    <a:pt x="2290" y="201"/>
                  </a:lnTo>
                  <a:lnTo>
                    <a:pt x="2257" y="212"/>
                  </a:lnTo>
                  <a:lnTo>
                    <a:pt x="2242" y="220"/>
                  </a:lnTo>
                  <a:lnTo>
                    <a:pt x="2230" y="230"/>
                  </a:lnTo>
                  <a:lnTo>
                    <a:pt x="2219" y="243"/>
                  </a:lnTo>
                  <a:lnTo>
                    <a:pt x="2209" y="257"/>
                  </a:lnTo>
                  <a:lnTo>
                    <a:pt x="2202" y="273"/>
                  </a:lnTo>
                  <a:lnTo>
                    <a:pt x="2197" y="288"/>
                  </a:lnTo>
                  <a:lnTo>
                    <a:pt x="2194" y="321"/>
                  </a:lnTo>
                  <a:lnTo>
                    <a:pt x="2196" y="345"/>
                  </a:lnTo>
                  <a:lnTo>
                    <a:pt x="2198" y="354"/>
                  </a:lnTo>
                  <a:lnTo>
                    <a:pt x="2203" y="365"/>
                  </a:lnTo>
                  <a:lnTo>
                    <a:pt x="2214" y="382"/>
                  </a:lnTo>
                  <a:lnTo>
                    <a:pt x="2221" y="389"/>
                  </a:lnTo>
                  <a:lnTo>
                    <a:pt x="2228" y="395"/>
                  </a:lnTo>
                  <a:lnTo>
                    <a:pt x="2245" y="406"/>
                  </a:lnTo>
                  <a:lnTo>
                    <a:pt x="2264" y="412"/>
                  </a:lnTo>
                  <a:lnTo>
                    <a:pt x="2293" y="419"/>
                  </a:lnTo>
                  <a:lnTo>
                    <a:pt x="2340" y="426"/>
                  </a:lnTo>
                  <a:lnTo>
                    <a:pt x="2375" y="432"/>
                  </a:lnTo>
                  <a:lnTo>
                    <a:pt x="2405" y="438"/>
                  </a:lnTo>
                  <a:lnTo>
                    <a:pt x="2430" y="444"/>
                  </a:lnTo>
                  <a:lnTo>
                    <a:pt x="2450" y="452"/>
                  </a:lnTo>
                  <a:lnTo>
                    <a:pt x="2466" y="461"/>
                  </a:lnTo>
                  <a:lnTo>
                    <a:pt x="2480" y="472"/>
                  </a:lnTo>
                  <a:lnTo>
                    <a:pt x="2494" y="485"/>
                  </a:lnTo>
                  <a:lnTo>
                    <a:pt x="2504" y="500"/>
                  </a:lnTo>
                  <a:lnTo>
                    <a:pt x="2514" y="518"/>
                  </a:lnTo>
                  <a:lnTo>
                    <a:pt x="2520" y="536"/>
                  </a:lnTo>
                  <a:lnTo>
                    <a:pt x="2525" y="557"/>
                  </a:lnTo>
                  <a:lnTo>
                    <a:pt x="2526" y="579"/>
                  </a:lnTo>
                  <a:lnTo>
                    <a:pt x="2525" y="602"/>
                  </a:lnTo>
                  <a:lnTo>
                    <a:pt x="2521" y="623"/>
                  </a:lnTo>
                  <a:lnTo>
                    <a:pt x="2515" y="644"/>
                  </a:lnTo>
                  <a:lnTo>
                    <a:pt x="2507" y="663"/>
                  </a:lnTo>
                  <a:lnTo>
                    <a:pt x="2497" y="681"/>
                  </a:lnTo>
                  <a:lnTo>
                    <a:pt x="2484" y="699"/>
                  </a:lnTo>
                  <a:lnTo>
                    <a:pt x="2452" y="730"/>
                  </a:lnTo>
                  <a:lnTo>
                    <a:pt x="2432" y="744"/>
                  </a:lnTo>
                  <a:lnTo>
                    <a:pt x="2413" y="756"/>
                  </a:lnTo>
                  <a:lnTo>
                    <a:pt x="2392" y="767"/>
                  </a:lnTo>
                  <a:lnTo>
                    <a:pt x="2370" y="776"/>
                  </a:lnTo>
                  <a:lnTo>
                    <a:pt x="2347" y="783"/>
                  </a:lnTo>
                  <a:lnTo>
                    <a:pt x="2323" y="788"/>
                  </a:lnTo>
                  <a:lnTo>
                    <a:pt x="2273" y="791"/>
                  </a:lnTo>
                  <a:lnTo>
                    <a:pt x="2230" y="789"/>
                  </a:lnTo>
                  <a:lnTo>
                    <a:pt x="2190" y="783"/>
                  </a:lnTo>
                  <a:lnTo>
                    <a:pt x="2153" y="773"/>
                  </a:lnTo>
                  <a:lnTo>
                    <a:pt x="2118" y="760"/>
                  </a:lnTo>
                  <a:lnTo>
                    <a:pt x="2116" y="754"/>
                  </a:lnTo>
                  <a:lnTo>
                    <a:pt x="2119" y="710"/>
                  </a:lnTo>
                  <a:lnTo>
                    <a:pt x="2122" y="629"/>
                  </a:lnTo>
                  <a:close/>
                  <a:moveTo>
                    <a:pt x="2734" y="467"/>
                  </a:moveTo>
                  <a:lnTo>
                    <a:pt x="2888" y="322"/>
                  </a:lnTo>
                  <a:lnTo>
                    <a:pt x="2966" y="244"/>
                  </a:lnTo>
                  <a:lnTo>
                    <a:pt x="3004" y="204"/>
                  </a:lnTo>
                  <a:lnTo>
                    <a:pt x="3004" y="177"/>
                  </a:lnTo>
                  <a:lnTo>
                    <a:pt x="3008" y="173"/>
                  </a:lnTo>
                  <a:lnTo>
                    <a:pt x="3079" y="174"/>
                  </a:lnTo>
                  <a:lnTo>
                    <a:pt x="3146" y="173"/>
                  </a:lnTo>
                  <a:lnTo>
                    <a:pt x="3150" y="177"/>
                  </a:lnTo>
                  <a:lnTo>
                    <a:pt x="3150" y="197"/>
                  </a:lnTo>
                  <a:lnTo>
                    <a:pt x="3114" y="202"/>
                  </a:lnTo>
                  <a:lnTo>
                    <a:pt x="3092" y="206"/>
                  </a:lnTo>
                  <a:lnTo>
                    <a:pt x="3074" y="214"/>
                  </a:lnTo>
                  <a:lnTo>
                    <a:pt x="3050" y="232"/>
                  </a:lnTo>
                  <a:lnTo>
                    <a:pt x="2987" y="288"/>
                  </a:lnTo>
                  <a:lnTo>
                    <a:pt x="2814" y="447"/>
                  </a:lnTo>
                  <a:lnTo>
                    <a:pt x="3070" y="683"/>
                  </a:lnTo>
                  <a:lnTo>
                    <a:pt x="3119" y="728"/>
                  </a:lnTo>
                  <a:lnTo>
                    <a:pt x="3132" y="741"/>
                  </a:lnTo>
                  <a:lnTo>
                    <a:pt x="3139" y="747"/>
                  </a:lnTo>
                  <a:lnTo>
                    <a:pt x="3144" y="748"/>
                  </a:lnTo>
                  <a:lnTo>
                    <a:pt x="3151" y="750"/>
                  </a:lnTo>
                  <a:lnTo>
                    <a:pt x="3170" y="753"/>
                  </a:lnTo>
                  <a:lnTo>
                    <a:pt x="3173" y="773"/>
                  </a:lnTo>
                  <a:lnTo>
                    <a:pt x="3145" y="776"/>
                  </a:lnTo>
                  <a:lnTo>
                    <a:pt x="3119" y="776"/>
                  </a:lnTo>
                  <a:lnTo>
                    <a:pt x="3050" y="777"/>
                  </a:lnTo>
                  <a:lnTo>
                    <a:pt x="2982" y="712"/>
                  </a:lnTo>
                  <a:lnTo>
                    <a:pt x="2734" y="484"/>
                  </a:lnTo>
                  <a:lnTo>
                    <a:pt x="2734" y="574"/>
                  </a:lnTo>
                  <a:lnTo>
                    <a:pt x="2735" y="658"/>
                  </a:lnTo>
                  <a:lnTo>
                    <a:pt x="2735" y="698"/>
                  </a:lnTo>
                  <a:lnTo>
                    <a:pt x="2737" y="720"/>
                  </a:lnTo>
                  <a:lnTo>
                    <a:pt x="2740" y="731"/>
                  </a:lnTo>
                  <a:lnTo>
                    <a:pt x="2743" y="738"/>
                  </a:lnTo>
                  <a:lnTo>
                    <a:pt x="2749" y="743"/>
                  </a:lnTo>
                  <a:lnTo>
                    <a:pt x="2759" y="747"/>
                  </a:lnTo>
                  <a:lnTo>
                    <a:pt x="2778" y="749"/>
                  </a:lnTo>
                  <a:lnTo>
                    <a:pt x="2815" y="752"/>
                  </a:lnTo>
                  <a:lnTo>
                    <a:pt x="2819" y="776"/>
                  </a:lnTo>
                  <a:lnTo>
                    <a:pt x="2741" y="776"/>
                  </a:lnTo>
                  <a:lnTo>
                    <a:pt x="2693" y="776"/>
                  </a:lnTo>
                  <a:lnTo>
                    <a:pt x="2572" y="779"/>
                  </a:lnTo>
                  <a:lnTo>
                    <a:pt x="2568" y="754"/>
                  </a:lnTo>
                  <a:lnTo>
                    <a:pt x="2604" y="749"/>
                  </a:lnTo>
                  <a:lnTo>
                    <a:pt x="2624" y="747"/>
                  </a:lnTo>
                  <a:lnTo>
                    <a:pt x="2635" y="744"/>
                  </a:lnTo>
                  <a:lnTo>
                    <a:pt x="2641" y="741"/>
                  </a:lnTo>
                  <a:lnTo>
                    <a:pt x="2648" y="723"/>
                  </a:lnTo>
                  <a:lnTo>
                    <a:pt x="2651" y="702"/>
                  </a:lnTo>
                  <a:lnTo>
                    <a:pt x="2652" y="664"/>
                  </a:lnTo>
                  <a:lnTo>
                    <a:pt x="2652" y="574"/>
                  </a:lnTo>
                  <a:lnTo>
                    <a:pt x="2652" y="377"/>
                  </a:lnTo>
                  <a:lnTo>
                    <a:pt x="2652" y="294"/>
                  </a:lnTo>
                  <a:lnTo>
                    <a:pt x="2651" y="254"/>
                  </a:lnTo>
                  <a:lnTo>
                    <a:pt x="2650" y="232"/>
                  </a:lnTo>
                  <a:lnTo>
                    <a:pt x="2647" y="220"/>
                  </a:lnTo>
                  <a:lnTo>
                    <a:pt x="2644" y="213"/>
                  </a:lnTo>
                  <a:lnTo>
                    <a:pt x="2638" y="208"/>
                  </a:lnTo>
                  <a:lnTo>
                    <a:pt x="2628" y="206"/>
                  </a:lnTo>
                  <a:lnTo>
                    <a:pt x="2608" y="202"/>
                  </a:lnTo>
                  <a:lnTo>
                    <a:pt x="2572" y="201"/>
                  </a:lnTo>
                  <a:lnTo>
                    <a:pt x="2568" y="176"/>
                  </a:lnTo>
                  <a:lnTo>
                    <a:pt x="2624" y="174"/>
                  </a:lnTo>
                  <a:lnTo>
                    <a:pt x="2693" y="177"/>
                  </a:lnTo>
                  <a:lnTo>
                    <a:pt x="2815" y="173"/>
                  </a:lnTo>
                  <a:lnTo>
                    <a:pt x="2819" y="197"/>
                  </a:lnTo>
                  <a:lnTo>
                    <a:pt x="2770" y="203"/>
                  </a:lnTo>
                  <a:lnTo>
                    <a:pt x="2756" y="206"/>
                  </a:lnTo>
                  <a:lnTo>
                    <a:pt x="2747" y="209"/>
                  </a:lnTo>
                  <a:lnTo>
                    <a:pt x="2743" y="213"/>
                  </a:lnTo>
                  <a:lnTo>
                    <a:pt x="2741" y="218"/>
                  </a:lnTo>
                  <a:lnTo>
                    <a:pt x="2737" y="231"/>
                  </a:lnTo>
                  <a:lnTo>
                    <a:pt x="2735" y="279"/>
                  </a:lnTo>
                  <a:lnTo>
                    <a:pt x="2734" y="377"/>
                  </a:lnTo>
                  <a:lnTo>
                    <a:pt x="2734" y="467"/>
                  </a:lnTo>
                  <a:close/>
                  <a:moveTo>
                    <a:pt x="3186" y="213"/>
                  </a:moveTo>
                  <a:lnTo>
                    <a:pt x="3182" y="209"/>
                  </a:lnTo>
                  <a:lnTo>
                    <a:pt x="3182" y="191"/>
                  </a:lnTo>
                  <a:lnTo>
                    <a:pt x="3186" y="188"/>
                  </a:lnTo>
                  <a:lnTo>
                    <a:pt x="3307" y="167"/>
                  </a:lnTo>
                  <a:lnTo>
                    <a:pt x="3319" y="178"/>
                  </a:lnTo>
                  <a:lnTo>
                    <a:pt x="3331" y="190"/>
                  </a:lnTo>
                  <a:lnTo>
                    <a:pt x="3347" y="209"/>
                  </a:lnTo>
                  <a:lnTo>
                    <a:pt x="3367" y="242"/>
                  </a:lnTo>
                  <a:lnTo>
                    <a:pt x="3427" y="345"/>
                  </a:lnTo>
                  <a:lnTo>
                    <a:pt x="3497" y="479"/>
                  </a:lnTo>
                  <a:lnTo>
                    <a:pt x="3541" y="410"/>
                  </a:lnTo>
                  <a:lnTo>
                    <a:pt x="3589" y="328"/>
                  </a:lnTo>
                  <a:lnTo>
                    <a:pt x="3680" y="173"/>
                  </a:lnTo>
                  <a:lnTo>
                    <a:pt x="3713" y="174"/>
                  </a:lnTo>
                  <a:lnTo>
                    <a:pt x="3743" y="173"/>
                  </a:lnTo>
                  <a:lnTo>
                    <a:pt x="3745" y="184"/>
                  </a:lnTo>
                  <a:lnTo>
                    <a:pt x="3719" y="218"/>
                  </a:lnTo>
                  <a:lnTo>
                    <a:pt x="3679" y="269"/>
                  </a:lnTo>
                  <a:lnTo>
                    <a:pt x="3613" y="366"/>
                  </a:lnTo>
                  <a:lnTo>
                    <a:pt x="3559" y="453"/>
                  </a:lnTo>
                  <a:lnTo>
                    <a:pt x="3534" y="496"/>
                  </a:lnTo>
                  <a:lnTo>
                    <a:pt x="3524" y="516"/>
                  </a:lnTo>
                  <a:lnTo>
                    <a:pt x="3522" y="528"/>
                  </a:lnTo>
                  <a:lnTo>
                    <a:pt x="3521" y="542"/>
                  </a:lnTo>
                  <a:lnTo>
                    <a:pt x="3521" y="604"/>
                  </a:lnTo>
                  <a:lnTo>
                    <a:pt x="3522" y="669"/>
                  </a:lnTo>
                  <a:lnTo>
                    <a:pt x="3524" y="720"/>
                  </a:lnTo>
                  <a:lnTo>
                    <a:pt x="3527" y="732"/>
                  </a:lnTo>
                  <a:lnTo>
                    <a:pt x="3530" y="740"/>
                  </a:lnTo>
                  <a:lnTo>
                    <a:pt x="3536" y="743"/>
                  </a:lnTo>
                  <a:lnTo>
                    <a:pt x="3546" y="747"/>
                  </a:lnTo>
                  <a:lnTo>
                    <a:pt x="3565" y="749"/>
                  </a:lnTo>
                  <a:lnTo>
                    <a:pt x="3602" y="752"/>
                  </a:lnTo>
                  <a:lnTo>
                    <a:pt x="3606" y="776"/>
                  </a:lnTo>
                  <a:lnTo>
                    <a:pt x="3528" y="776"/>
                  </a:lnTo>
                  <a:lnTo>
                    <a:pt x="3480" y="776"/>
                  </a:lnTo>
                  <a:lnTo>
                    <a:pt x="3359" y="779"/>
                  </a:lnTo>
                  <a:lnTo>
                    <a:pt x="3355" y="754"/>
                  </a:lnTo>
                  <a:lnTo>
                    <a:pt x="3391" y="749"/>
                  </a:lnTo>
                  <a:lnTo>
                    <a:pt x="3412" y="747"/>
                  </a:lnTo>
                  <a:lnTo>
                    <a:pt x="3422" y="744"/>
                  </a:lnTo>
                  <a:lnTo>
                    <a:pt x="3428" y="741"/>
                  </a:lnTo>
                  <a:lnTo>
                    <a:pt x="3436" y="725"/>
                  </a:lnTo>
                  <a:lnTo>
                    <a:pt x="3439" y="677"/>
                  </a:lnTo>
                  <a:lnTo>
                    <a:pt x="3439" y="604"/>
                  </a:lnTo>
                  <a:lnTo>
                    <a:pt x="3439" y="522"/>
                  </a:lnTo>
                  <a:lnTo>
                    <a:pt x="3419" y="484"/>
                  </a:lnTo>
                  <a:lnTo>
                    <a:pt x="3377" y="412"/>
                  </a:lnTo>
                  <a:lnTo>
                    <a:pt x="3340" y="352"/>
                  </a:lnTo>
                  <a:lnTo>
                    <a:pt x="3294" y="284"/>
                  </a:lnTo>
                  <a:lnTo>
                    <a:pt x="3270" y="251"/>
                  </a:lnTo>
                  <a:lnTo>
                    <a:pt x="3252" y="232"/>
                  </a:lnTo>
                  <a:lnTo>
                    <a:pt x="3239" y="221"/>
                  </a:lnTo>
                  <a:lnTo>
                    <a:pt x="3229" y="215"/>
                  </a:lnTo>
                  <a:lnTo>
                    <a:pt x="3215" y="214"/>
                  </a:lnTo>
                  <a:lnTo>
                    <a:pt x="3186" y="213"/>
                  </a:lnTo>
                  <a:close/>
                  <a:moveTo>
                    <a:pt x="3778" y="176"/>
                  </a:moveTo>
                  <a:lnTo>
                    <a:pt x="3902" y="177"/>
                  </a:lnTo>
                  <a:lnTo>
                    <a:pt x="4025" y="173"/>
                  </a:lnTo>
                  <a:lnTo>
                    <a:pt x="4028" y="197"/>
                  </a:lnTo>
                  <a:lnTo>
                    <a:pt x="3980" y="203"/>
                  </a:lnTo>
                  <a:lnTo>
                    <a:pt x="3966" y="206"/>
                  </a:lnTo>
                  <a:lnTo>
                    <a:pt x="3956" y="209"/>
                  </a:lnTo>
                  <a:lnTo>
                    <a:pt x="3953" y="213"/>
                  </a:lnTo>
                  <a:lnTo>
                    <a:pt x="3950" y="218"/>
                  </a:lnTo>
                  <a:lnTo>
                    <a:pt x="3947" y="231"/>
                  </a:lnTo>
                  <a:lnTo>
                    <a:pt x="3944" y="279"/>
                  </a:lnTo>
                  <a:lnTo>
                    <a:pt x="3944" y="377"/>
                  </a:lnTo>
                  <a:lnTo>
                    <a:pt x="3944" y="566"/>
                  </a:lnTo>
                  <a:lnTo>
                    <a:pt x="3944" y="664"/>
                  </a:lnTo>
                  <a:lnTo>
                    <a:pt x="3947" y="738"/>
                  </a:lnTo>
                  <a:lnTo>
                    <a:pt x="4034" y="738"/>
                  </a:lnTo>
                  <a:lnTo>
                    <a:pt x="4118" y="737"/>
                  </a:lnTo>
                  <a:lnTo>
                    <a:pt x="4164" y="736"/>
                  </a:lnTo>
                  <a:lnTo>
                    <a:pt x="4189" y="731"/>
                  </a:lnTo>
                  <a:lnTo>
                    <a:pt x="4213" y="723"/>
                  </a:lnTo>
                  <a:lnTo>
                    <a:pt x="4219" y="706"/>
                  </a:lnTo>
                  <a:lnTo>
                    <a:pt x="4226" y="675"/>
                  </a:lnTo>
                  <a:lnTo>
                    <a:pt x="4236" y="630"/>
                  </a:lnTo>
                  <a:lnTo>
                    <a:pt x="4240" y="627"/>
                  </a:lnTo>
                  <a:lnTo>
                    <a:pt x="4260" y="627"/>
                  </a:lnTo>
                  <a:lnTo>
                    <a:pt x="4260" y="654"/>
                  </a:lnTo>
                  <a:lnTo>
                    <a:pt x="4256" y="696"/>
                  </a:lnTo>
                  <a:lnTo>
                    <a:pt x="4253" y="776"/>
                  </a:lnTo>
                  <a:lnTo>
                    <a:pt x="4037" y="776"/>
                  </a:lnTo>
                  <a:lnTo>
                    <a:pt x="3912" y="776"/>
                  </a:lnTo>
                  <a:lnTo>
                    <a:pt x="3826" y="779"/>
                  </a:lnTo>
                  <a:lnTo>
                    <a:pt x="3822" y="761"/>
                  </a:lnTo>
                  <a:lnTo>
                    <a:pt x="3826" y="756"/>
                  </a:lnTo>
                  <a:lnTo>
                    <a:pt x="3846" y="746"/>
                  </a:lnTo>
                  <a:lnTo>
                    <a:pt x="3854" y="741"/>
                  </a:lnTo>
                  <a:lnTo>
                    <a:pt x="3857" y="725"/>
                  </a:lnTo>
                  <a:lnTo>
                    <a:pt x="3859" y="686"/>
                  </a:lnTo>
                  <a:lnTo>
                    <a:pt x="3862" y="628"/>
                  </a:lnTo>
                  <a:lnTo>
                    <a:pt x="3863" y="560"/>
                  </a:lnTo>
                  <a:lnTo>
                    <a:pt x="3863" y="377"/>
                  </a:lnTo>
                  <a:lnTo>
                    <a:pt x="3862" y="294"/>
                  </a:lnTo>
                  <a:lnTo>
                    <a:pt x="3860" y="254"/>
                  </a:lnTo>
                  <a:lnTo>
                    <a:pt x="3859" y="232"/>
                  </a:lnTo>
                  <a:lnTo>
                    <a:pt x="3857" y="220"/>
                  </a:lnTo>
                  <a:lnTo>
                    <a:pt x="3853" y="213"/>
                  </a:lnTo>
                  <a:lnTo>
                    <a:pt x="3847" y="208"/>
                  </a:lnTo>
                  <a:lnTo>
                    <a:pt x="3838" y="206"/>
                  </a:lnTo>
                  <a:lnTo>
                    <a:pt x="3818" y="202"/>
                  </a:lnTo>
                  <a:lnTo>
                    <a:pt x="3781" y="201"/>
                  </a:lnTo>
                  <a:lnTo>
                    <a:pt x="3778" y="176"/>
                  </a:lnTo>
                  <a:close/>
                  <a:moveTo>
                    <a:pt x="4314" y="779"/>
                  </a:moveTo>
                  <a:lnTo>
                    <a:pt x="4310" y="776"/>
                  </a:lnTo>
                  <a:lnTo>
                    <a:pt x="4310" y="753"/>
                  </a:lnTo>
                  <a:lnTo>
                    <a:pt x="4314" y="749"/>
                  </a:lnTo>
                  <a:lnTo>
                    <a:pt x="4339" y="749"/>
                  </a:lnTo>
                  <a:lnTo>
                    <a:pt x="4354" y="747"/>
                  </a:lnTo>
                  <a:lnTo>
                    <a:pt x="4362" y="742"/>
                  </a:lnTo>
                  <a:lnTo>
                    <a:pt x="4370" y="736"/>
                  </a:lnTo>
                  <a:lnTo>
                    <a:pt x="4380" y="718"/>
                  </a:lnTo>
                  <a:lnTo>
                    <a:pt x="4398" y="681"/>
                  </a:lnTo>
                  <a:lnTo>
                    <a:pt x="4442" y="584"/>
                  </a:lnTo>
                  <a:lnTo>
                    <a:pt x="4559" y="321"/>
                  </a:lnTo>
                  <a:lnTo>
                    <a:pt x="4624" y="167"/>
                  </a:lnTo>
                  <a:lnTo>
                    <a:pt x="4651" y="167"/>
                  </a:lnTo>
                  <a:lnTo>
                    <a:pt x="4834" y="594"/>
                  </a:lnTo>
                  <a:lnTo>
                    <a:pt x="4858" y="652"/>
                  </a:lnTo>
                  <a:lnTo>
                    <a:pt x="4883" y="705"/>
                  </a:lnTo>
                  <a:lnTo>
                    <a:pt x="4902" y="738"/>
                  </a:lnTo>
                  <a:lnTo>
                    <a:pt x="4915" y="747"/>
                  </a:lnTo>
                  <a:lnTo>
                    <a:pt x="4927" y="749"/>
                  </a:lnTo>
                  <a:lnTo>
                    <a:pt x="4950" y="749"/>
                  </a:lnTo>
                  <a:lnTo>
                    <a:pt x="4954" y="776"/>
                  </a:lnTo>
                  <a:lnTo>
                    <a:pt x="4868" y="774"/>
                  </a:lnTo>
                  <a:lnTo>
                    <a:pt x="4727" y="779"/>
                  </a:lnTo>
                  <a:lnTo>
                    <a:pt x="4724" y="753"/>
                  </a:lnTo>
                  <a:lnTo>
                    <a:pt x="4765" y="749"/>
                  </a:lnTo>
                  <a:lnTo>
                    <a:pt x="4787" y="746"/>
                  </a:lnTo>
                  <a:lnTo>
                    <a:pt x="4792" y="743"/>
                  </a:lnTo>
                  <a:lnTo>
                    <a:pt x="4796" y="741"/>
                  </a:lnTo>
                  <a:lnTo>
                    <a:pt x="4798" y="736"/>
                  </a:lnTo>
                  <a:lnTo>
                    <a:pt x="4799" y="731"/>
                  </a:lnTo>
                  <a:lnTo>
                    <a:pt x="4798" y="720"/>
                  </a:lnTo>
                  <a:lnTo>
                    <a:pt x="4793" y="706"/>
                  </a:lnTo>
                  <a:lnTo>
                    <a:pt x="4740" y="576"/>
                  </a:lnTo>
                  <a:lnTo>
                    <a:pt x="4494" y="576"/>
                  </a:lnTo>
                  <a:lnTo>
                    <a:pt x="4447" y="686"/>
                  </a:lnTo>
                  <a:lnTo>
                    <a:pt x="4438" y="711"/>
                  </a:lnTo>
                  <a:lnTo>
                    <a:pt x="4435" y="729"/>
                  </a:lnTo>
                  <a:lnTo>
                    <a:pt x="4438" y="737"/>
                  </a:lnTo>
                  <a:lnTo>
                    <a:pt x="4446" y="744"/>
                  </a:lnTo>
                  <a:lnTo>
                    <a:pt x="4454" y="747"/>
                  </a:lnTo>
                  <a:lnTo>
                    <a:pt x="4466" y="748"/>
                  </a:lnTo>
                  <a:lnTo>
                    <a:pt x="4505" y="749"/>
                  </a:lnTo>
                  <a:lnTo>
                    <a:pt x="4508" y="753"/>
                  </a:lnTo>
                  <a:lnTo>
                    <a:pt x="4508" y="776"/>
                  </a:lnTo>
                  <a:lnTo>
                    <a:pt x="4409" y="776"/>
                  </a:lnTo>
                  <a:lnTo>
                    <a:pt x="4314" y="779"/>
                  </a:lnTo>
                  <a:close/>
                  <a:moveTo>
                    <a:pt x="4508" y="539"/>
                  </a:moveTo>
                  <a:lnTo>
                    <a:pt x="4724" y="539"/>
                  </a:lnTo>
                  <a:lnTo>
                    <a:pt x="4616" y="282"/>
                  </a:lnTo>
                  <a:lnTo>
                    <a:pt x="4508" y="539"/>
                  </a:lnTo>
                  <a:close/>
                  <a:moveTo>
                    <a:pt x="4528" y="96"/>
                  </a:moveTo>
                  <a:lnTo>
                    <a:pt x="4518" y="95"/>
                  </a:lnTo>
                  <a:lnTo>
                    <a:pt x="4508" y="93"/>
                  </a:lnTo>
                  <a:lnTo>
                    <a:pt x="4501" y="88"/>
                  </a:lnTo>
                  <a:lnTo>
                    <a:pt x="4493" y="82"/>
                  </a:lnTo>
                  <a:lnTo>
                    <a:pt x="4487" y="75"/>
                  </a:lnTo>
                  <a:lnTo>
                    <a:pt x="4483" y="66"/>
                  </a:lnTo>
                  <a:lnTo>
                    <a:pt x="4480" y="48"/>
                  </a:lnTo>
                  <a:lnTo>
                    <a:pt x="4480" y="39"/>
                  </a:lnTo>
                  <a:lnTo>
                    <a:pt x="4483" y="29"/>
                  </a:lnTo>
                  <a:lnTo>
                    <a:pt x="4487" y="22"/>
                  </a:lnTo>
                  <a:lnTo>
                    <a:pt x="4493" y="14"/>
                  </a:lnTo>
                  <a:lnTo>
                    <a:pt x="4501" y="8"/>
                  </a:lnTo>
                  <a:lnTo>
                    <a:pt x="4508" y="4"/>
                  </a:lnTo>
                  <a:lnTo>
                    <a:pt x="4528" y="0"/>
                  </a:lnTo>
                  <a:lnTo>
                    <a:pt x="4537" y="0"/>
                  </a:lnTo>
                  <a:lnTo>
                    <a:pt x="4546" y="4"/>
                  </a:lnTo>
                  <a:lnTo>
                    <a:pt x="4554" y="8"/>
                  </a:lnTo>
                  <a:lnTo>
                    <a:pt x="4561" y="14"/>
                  </a:lnTo>
                  <a:lnTo>
                    <a:pt x="4567" y="22"/>
                  </a:lnTo>
                  <a:lnTo>
                    <a:pt x="4572" y="29"/>
                  </a:lnTo>
                  <a:lnTo>
                    <a:pt x="4576" y="48"/>
                  </a:lnTo>
                  <a:lnTo>
                    <a:pt x="4574" y="58"/>
                  </a:lnTo>
                  <a:lnTo>
                    <a:pt x="4572" y="66"/>
                  </a:lnTo>
                  <a:lnTo>
                    <a:pt x="4567" y="75"/>
                  </a:lnTo>
                  <a:lnTo>
                    <a:pt x="4561" y="82"/>
                  </a:lnTo>
                  <a:lnTo>
                    <a:pt x="4554" y="88"/>
                  </a:lnTo>
                  <a:lnTo>
                    <a:pt x="4546" y="93"/>
                  </a:lnTo>
                  <a:lnTo>
                    <a:pt x="4528" y="96"/>
                  </a:lnTo>
                  <a:close/>
                  <a:moveTo>
                    <a:pt x="4738" y="96"/>
                  </a:moveTo>
                  <a:lnTo>
                    <a:pt x="4728" y="95"/>
                  </a:lnTo>
                  <a:lnTo>
                    <a:pt x="4718" y="93"/>
                  </a:lnTo>
                  <a:lnTo>
                    <a:pt x="4711" y="88"/>
                  </a:lnTo>
                  <a:lnTo>
                    <a:pt x="4703" y="82"/>
                  </a:lnTo>
                  <a:lnTo>
                    <a:pt x="4697" y="75"/>
                  </a:lnTo>
                  <a:lnTo>
                    <a:pt x="4693" y="66"/>
                  </a:lnTo>
                  <a:lnTo>
                    <a:pt x="4690" y="48"/>
                  </a:lnTo>
                  <a:lnTo>
                    <a:pt x="4690" y="39"/>
                  </a:lnTo>
                  <a:lnTo>
                    <a:pt x="4693" y="29"/>
                  </a:lnTo>
                  <a:lnTo>
                    <a:pt x="4697" y="22"/>
                  </a:lnTo>
                  <a:lnTo>
                    <a:pt x="4703" y="14"/>
                  </a:lnTo>
                  <a:lnTo>
                    <a:pt x="4711" y="8"/>
                  </a:lnTo>
                  <a:lnTo>
                    <a:pt x="4718" y="4"/>
                  </a:lnTo>
                  <a:lnTo>
                    <a:pt x="4738" y="0"/>
                  </a:lnTo>
                  <a:lnTo>
                    <a:pt x="4747" y="0"/>
                  </a:lnTo>
                  <a:lnTo>
                    <a:pt x="4756" y="4"/>
                  </a:lnTo>
                  <a:lnTo>
                    <a:pt x="4764" y="8"/>
                  </a:lnTo>
                  <a:lnTo>
                    <a:pt x="4771" y="14"/>
                  </a:lnTo>
                  <a:lnTo>
                    <a:pt x="4777" y="22"/>
                  </a:lnTo>
                  <a:lnTo>
                    <a:pt x="4782" y="29"/>
                  </a:lnTo>
                  <a:lnTo>
                    <a:pt x="4786" y="48"/>
                  </a:lnTo>
                  <a:lnTo>
                    <a:pt x="4784" y="58"/>
                  </a:lnTo>
                  <a:lnTo>
                    <a:pt x="4782" y="66"/>
                  </a:lnTo>
                  <a:lnTo>
                    <a:pt x="4777" y="75"/>
                  </a:lnTo>
                  <a:lnTo>
                    <a:pt x="4771" y="82"/>
                  </a:lnTo>
                  <a:lnTo>
                    <a:pt x="4764" y="88"/>
                  </a:lnTo>
                  <a:lnTo>
                    <a:pt x="4756" y="93"/>
                  </a:lnTo>
                  <a:lnTo>
                    <a:pt x="4738" y="96"/>
                  </a:lnTo>
                  <a:close/>
                  <a:moveTo>
                    <a:pt x="5002" y="778"/>
                  </a:moveTo>
                  <a:lnTo>
                    <a:pt x="4998" y="774"/>
                  </a:lnTo>
                  <a:lnTo>
                    <a:pt x="4998" y="755"/>
                  </a:lnTo>
                  <a:lnTo>
                    <a:pt x="5002" y="752"/>
                  </a:lnTo>
                  <a:lnTo>
                    <a:pt x="5026" y="750"/>
                  </a:lnTo>
                  <a:lnTo>
                    <a:pt x="5044" y="748"/>
                  </a:lnTo>
                  <a:lnTo>
                    <a:pt x="5057" y="746"/>
                  </a:lnTo>
                  <a:lnTo>
                    <a:pt x="5064" y="740"/>
                  </a:lnTo>
                  <a:lnTo>
                    <a:pt x="5068" y="732"/>
                  </a:lnTo>
                  <a:lnTo>
                    <a:pt x="5070" y="720"/>
                  </a:lnTo>
                  <a:lnTo>
                    <a:pt x="5071" y="699"/>
                  </a:lnTo>
                  <a:lnTo>
                    <a:pt x="5072" y="662"/>
                  </a:lnTo>
                  <a:lnTo>
                    <a:pt x="5074" y="594"/>
                  </a:lnTo>
                  <a:lnTo>
                    <a:pt x="5074" y="250"/>
                  </a:lnTo>
                  <a:lnTo>
                    <a:pt x="5072" y="231"/>
                  </a:lnTo>
                  <a:lnTo>
                    <a:pt x="5066" y="218"/>
                  </a:lnTo>
                  <a:lnTo>
                    <a:pt x="5057" y="209"/>
                  </a:lnTo>
                  <a:lnTo>
                    <a:pt x="5045" y="204"/>
                  </a:lnTo>
                  <a:lnTo>
                    <a:pt x="5027" y="203"/>
                  </a:lnTo>
                  <a:lnTo>
                    <a:pt x="4998" y="202"/>
                  </a:lnTo>
                  <a:lnTo>
                    <a:pt x="4994" y="178"/>
                  </a:lnTo>
                  <a:lnTo>
                    <a:pt x="4998" y="174"/>
                  </a:lnTo>
                  <a:lnTo>
                    <a:pt x="5076" y="177"/>
                  </a:lnTo>
                  <a:lnTo>
                    <a:pt x="5146" y="174"/>
                  </a:lnTo>
                  <a:lnTo>
                    <a:pt x="5282" y="351"/>
                  </a:lnTo>
                  <a:lnTo>
                    <a:pt x="5482" y="602"/>
                  </a:lnTo>
                  <a:lnTo>
                    <a:pt x="5556" y="688"/>
                  </a:lnTo>
                  <a:lnTo>
                    <a:pt x="5556" y="358"/>
                  </a:lnTo>
                  <a:lnTo>
                    <a:pt x="5555" y="293"/>
                  </a:lnTo>
                  <a:lnTo>
                    <a:pt x="5551" y="230"/>
                  </a:lnTo>
                  <a:lnTo>
                    <a:pt x="5548" y="218"/>
                  </a:lnTo>
                  <a:lnTo>
                    <a:pt x="5543" y="210"/>
                  </a:lnTo>
                  <a:lnTo>
                    <a:pt x="5536" y="207"/>
                  </a:lnTo>
                  <a:lnTo>
                    <a:pt x="5524" y="204"/>
                  </a:lnTo>
                  <a:lnTo>
                    <a:pt x="5483" y="201"/>
                  </a:lnTo>
                  <a:lnTo>
                    <a:pt x="5480" y="178"/>
                  </a:lnTo>
                  <a:lnTo>
                    <a:pt x="5483" y="174"/>
                  </a:lnTo>
                  <a:lnTo>
                    <a:pt x="5581" y="177"/>
                  </a:lnTo>
                  <a:lnTo>
                    <a:pt x="5666" y="174"/>
                  </a:lnTo>
                  <a:lnTo>
                    <a:pt x="5670" y="178"/>
                  </a:lnTo>
                  <a:lnTo>
                    <a:pt x="5670" y="197"/>
                  </a:lnTo>
                  <a:lnTo>
                    <a:pt x="5623" y="204"/>
                  </a:lnTo>
                  <a:lnTo>
                    <a:pt x="5611" y="208"/>
                  </a:lnTo>
                  <a:lnTo>
                    <a:pt x="5604" y="214"/>
                  </a:lnTo>
                  <a:lnTo>
                    <a:pt x="5602" y="221"/>
                  </a:lnTo>
                  <a:lnTo>
                    <a:pt x="5599" y="232"/>
                  </a:lnTo>
                  <a:lnTo>
                    <a:pt x="5598" y="254"/>
                  </a:lnTo>
                  <a:lnTo>
                    <a:pt x="5596" y="291"/>
                  </a:lnTo>
                  <a:lnTo>
                    <a:pt x="5594" y="358"/>
                  </a:lnTo>
                  <a:lnTo>
                    <a:pt x="5594" y="561"/>
                  </a:lnTo>
                  <a:lnTo>
                    <a:pt x="5594" y="677"/>
                  </a:lnTo>
                  <a:lnTo>
                    <a:pt x="5597" y="794"/>
                  </a:lnTo>
                  <a:lnTo>
                    <a:pt x="5522" y="776"/>
                  </a:lnTo>
                  <a:lnTo>
                    <a:pt x="5492" y="740"/>
                  </a:lnTo>
                  <a:lnTo>
                    <a:pt x="5402" y="629"/>
                  </a:lnTo>
                  <a:lnTo>
                    <a:pt x="5113" y="268"/>
                  </a:lnTo>
                  <a:lnTo>
                    <a:pt x="5113" y="594"/>
                  </a:lnTo>
                  <a:lnTo>
                    <a:pt x="5114" y="664"/>
                  </a:lnTo>
                  <a:lnTo>
                    <a:pt x="5118" y="725"/>
                  </a:lnTo>
                  <a:lnTo>
                    <a:pt x="5120" y="735"/>
                  </a:lnTo>
                  <a:lnTo>
                    <a:pt x="5124" y="740"/>
                  </a:lnTo>
                  <a:lnTo>
                    <a:pt x="5138" y="748"/>
                  </a:lnTo>
                  <a:lnTo>
                    <a:pt x="5155" y="750"/>
                  </a:lnTo>
                  <a:lnTo>
                    <a:pt x="5185" y="752"/>
                  </a:lnTo>
                  <a:lnTo>
                    <a:pt x="5189" y="774"/>
                  </a:lnTo>
                  <a:lnTo>
                    <a:pt x="5113" y="776"/>
                  </a:lnTo>
                  <a:lnTo>
                    <a:pt x="5002" y="778"/>
                  </a:lnTo>
                  <a:close/>
                  <a:moveTo>
                    <a:pt x="5924" y="213"/>
                  </a:moveTo>
                  <a:lnTo>
                    <a:pt x="5920" y="209"/>
                  </a:lnTo>
                  <a:lnTo>
                    <a:pt x="5920" y="191"/>
                  </a:lnTo>
                  <a:lnTo>
                    <a:pt x="5924" y="188"/>
                  </a:lnTo>
                  <a:lnTo>
                    <a:pt x="6044" y="167"/>
                  </a:lnTo>
                  <a:lnTo>
                    <a:pt x="6058" y="178"/>
                  </a:lnTo>
                  <a:lnTo>
                    <a:pt x="6070" y="190"/>
                  </a:lnTo>
                  <a:lnTo>
                    <a:pt x="6084" y="209"/>
                  </a:lnTo>
                  <a:lnTo>
                    <a:pt x="6104" y="242"/>
                  </a:lnTo>
                  <a:lnTo>
                    <a:pt x="6164" y="345"/>
                  </a:lnTo>
                  <a:lnTo>
                    <a:pt x="6235" y="479"/>
                  </a:lnTo>
                  <a:lnTo>
                    <a:pt x="6278" y="410"/>
                  </a:lnTo>
                  <a:lnTo>
                    <a:pt x="6328" y="328"/>
                  </a:lnTo>
                  <a:lnTo>
                    <a:pt x="6418" y="173"/>
                  </a:lnTo>
                  <a:lnTo>
                    <a:pt x="6450" y="174"/>
                  </a:lnTo>
                  <a:lnTo>
                    <a:pt x="6480" y="173"/>
                  </a:lnTo>
                  <a:lnTo>
                    <a:pt x="6484" y="184"/>
                  </a:lnTo>
                  <a:lnTo>
                    <a:pt x="6456" y="218"/>
                  </a:lnTo>
                  <a:lnTo>
                    <a:pt x="6418" y="269"/>
                  </a:lnTo>
                  <a:lnTo>
                    <a:pt x="6350" y="366"/>
                  </a:lnTo>
                  <a:lnTo>
                    <a:pt x="6296" y="453"/>
                  </a:lnTo>
                  <a:lnTo>
                    <a:pt x="6272" y="496"/>
                  </a:lnTo>
                  <a:lnTo>
                    <a:pt x="6262" y="516"/>
                  </a:lnTo>
                  <a:lnTo>
                    <a:pt x="6259" y="528"/>
                  </a:lnTo>
                  <a:lnTo>
                    <a:pt x="6259" y="542"/>
                  </a:lnTo>
                  <a:lnTo>
                    <a:pt x="6259" y="604"/>
                  </a:lnTo>
                  <a:lnTo>
                    <a:pt x="6259" y="669"/>
                  </a:lnTo>
                  <a:lnTo>
                    <a:pt x="6262" y="720"/>
                  </a:lnTo>
                  <a:lnTo>
                    <a:pt x="6265" y="732"/>
                  </a:lnTo>
                  <a:lnTo>
                    <a:pt x="6269" y="740"/>
                  </a:lnTo>
                  <a:lnTo>
                    <a:pt x="6275" y="743"/>
                  </a:lnTo>
                  <a:lnTo>
                    <a:pt x="6284" y="747"/>
                  </a:lnTo>
                  <a:lnTo>
                    <a:pt x="6304" y="749"/>
                  </a:lnTo>
                  <a:lnTo>
                    <a:pt x="6341" y="752"/>
                  </a:lnTo>
                  <a:lnTo>
                    <a:pt x="6343" y="776"/>
                  </a:lnTo>
                  <a:lnTo>
                    <a:pt x="6265" y="776"/>
                  </a:lnTo>
                  <a:lnTo>
                    <a:pt x="6218" y="776"/>
                  </a:lnTo>
                  <a:lnTo>
                    <a:pt x="6096" y="779"/>
                  </a:lnTo>
                  <a:lnTo>
                    <a:pt x="6092" y="754"/>
                  </a:lnTo>
                  <a:lnTo>
                    <a:pt x="6130" y="749"/>
                  </a:lnTo>
                  <a:lnTo>
                    <a:pt x="6150" y="747"/>
                  </a:lnTo>
                  <a:lnTo>
                    <a:pt x="6160" y="744"/>
                  </a:lnTo>
                  <a:lnTo>
                    <a:pt x="6167" y="741"/>
                  </a:lnTo>
                  <a:lnTo>
                    <a:pt x="6170" y="735"/>
                  </a:lnTo>
                  <a:lnTo>
                    <a:pt x="6174" y="725"/>
                  </a:lnTo>
                  <a:lnTo>
                    <a:pt x="6176" y="677"/>
                  </a:lnTo>
                  <a:lnTo>
                    <a:pt x="6178" y="604"/>
                  </a:lnTo>
                  <a:lnTo>
                    <a:pt x="6178" y="522"/>
                  </a:lnTo>
                  <a:lnTo>
                    <a:pt x="6157" y="484"/>
                  </a:lnTo>
                  <a:lnTo>
                    <a:pt x="6115" y="412"/>
                  </a:lnTo>
                  <a:lnTo>
                    <a:pt x="6077" y="352"/>
                  </a:lnTo>
                  <a:lnTo>
                    <a:pt x="6032" y="284"/>
                  </a:lnTo>
                  <a:lnTo>
                    <a:pt x="6008" y="251"/>
                  </a:lnTo>
                  <a:lnTo>
                    <a:pt x="5990" y="232"/>
                  </a:lnTo>
                  <a:lnTo>
                    <a:pt x="5977" y="221"/>
                  </a:lnTo>
                  <a:lnTo>
                    <a:pt x="5968" y="215"/>
                  </a:lnTo>
                  <a:lnTo>
                    <a:pt x="5952" y="214"/>
                  </a:lnTo>
                  <a:lnTo>
                    <a:pt x="5924" y="213"/>
                  </a:lnTo>
                  <a:close/>
                  <a:moveTo>
                    <a:pt x="6516" y="176"/>
                  </a:moveTo>
                  <a:lnTo>
                    <a:pt x="6641" y="177"/>
                  </a:lnTo>
                  <a:lnTo>
                    <a:pt x="6763" y="173"/>
                  </a:lnTo>
                  <a:lnTo>
                    <a:pt x="6767" y="197"/>
                  </a:lnTo>
                  <a:lnTo>
                    <a:pt x="6718" y="203"/>
                  </a:lnTo>
                  <a:lnTo>
                    <a:pt x="6704" y="206"/>
                  </a:lnTo>
                  <a:lnTo>
                    <a:pt x="6695" y="209"/>
                  </a:lnTo>
                  <a:lnTo>
                    <a:pt x="6691" y="213"/>
                  </a:lnTo>
                  <a:lnTo>
                    <a:pt x="6689" y="218"/>
                  </a:lnTo>
                  <a:lnTo>
                    <a:pt x="6685" y="231"/>
                  </a:lnTo>
                  <a:lnTo>
                    <a:pt x="6683" y="279"/>
                  </a:lnTo>
                  <a:lnTo>
                    <a:pt x="6682" y="377"/>
                  </a:lnTo>
                  <a:lnTo>
                    <a:pt x="6682" y="566"/>
                  </a:lnTo>
                  <a:lnTo>
                    <a:pt x="6683" y="664"/>
                  </a:lnTo>
                  <a:lnTo>
                    <a:pt x="6685" y="738"/>
                  </a:lnTo>
                  <a:lnTo>
                    <a:pt x="6772" y="738"/>
                  </a:lnTo>
                  <a:lnTo>
                    <a:pt x="6856" y="737"/>
                  </a:lnTo>
                  <a:lnTo>
                    <a:pt x="6901" y="736"/>
                  </a:lnTo>
                  <a:lnTo>
                    <a:pt x="6926" y="731"/>
                  </a:lnTo>
                  <a:lnTo>
                    <a:pt x="6952" y="723"/>
                  </a:lnTo>
                  <a:lnTo>
                    <a:pt x="6956" y="706"/>
                  </a:lnTo>
                  <a:lnTo>
                    <a:pt x="6965" y="675"/>
                  </a:lnTo>
                  <a:lnTo>
                    <a:pt x="6973" y="630"/>
                  </a:lnTo>
                  <a:lnTo>
                    <a:pt x="6978" y="627"/>
                  </a:lnTo>
                  <a:lnTo>
                    <a:pt x="6998" y="627"/>
                  </a:lnTo>
                  <a:lnTo>
                    <a:pt x="6997" y="654"/>
                  </a:lnTo>
                  <a:lnTo>
                    <a:pt x="6995" y="696"/>
                  </a:lnTo>
                  <a:lnTo>
                    <a:pt x="6991" y="776"/>
                  </a:lnTo>
                  <a:lnTo>
                    <a:pt x="6775" y="776"/>
                  </a:lnTo>
                  <a:lnTo>
                    <a:pt x="6650" y="776"/>
                  </a:lnTo>
                  <a:lnTo>
                    <a:pt x="6563" y="779"/>
                  </a:lnTo>
                  <a:lnTo>
                    <a:pt x="6560" y="761"/>
                  </a:lnTo>
                  <a:lnTo>
                    <a:pt x="6563" y="756"/>
                  </a:lnTo>
                  <a:lnTo>
                    <a:pt x="6583" y="746"/>
                  </a:lnTo>
                  <a:lnTo>
                    <a:pt x="6593" y="741"/>
                  </a:lnTo>
                  <a:lnTo>
                    <a:pt x="6595" y="725"/>
                  </a:lnTo>
                  <a:lnTo>
                    <a:pt x="6598" y="686"/>
                  </a:lnTo>
                  <a:lnTo>
                    <a:pt x="6600" y="628"/>
                  </a:lnTo>
                  <a:lnTo>
                    <a:pt x="6600" y="560"/>
                  </a:lnTo>
                  <a:lnTo>
                    <a:pt x="6600" y="377"/>
                  </a:lnTo>
                  <a:lnTo>
                    <a:pt x="6600" y="294"/>
                  </a:lnTo>
                  <a:lnTo>
                    <a:pt x="6599" y="254"/>
                  </a:lnTo>
                  <a:lnTo>
                    <a:pt x="6598" y="232"/>
                  </a:lnTo>
                  <a:lnTo>
                    <a:pt x="6595" y="220"/>
                  </a:lnTo>
                  <a:lnTo>
                    <a:pt x="6592" y="213"/>
                  </a:lnTo>
                  <a:lnTo>
                    <a:pt x="6586" y="208"/>
                  </a:lnTo>
                  <a:lnTo>
                    <a:pt x="6576" y="206"/>
                  </a:lnTo>
                  <a:lnTo>
                    <a:pt x="6556" y="202"/>
                  </a:lnTo>
                  <a:lnTo>
                    <a:pt x="6518" y="201"/>
                  </a:lnTo>
                  <a:lnTo>
                    <a:pt x="6516" y="176"/>
                  </a:lnTo>
                  <a:close/>
                  <a:moveTo>
                    <a:pt x="7058" y="173"/>
                  </a:moveTo>
                  <a:lnTo>
                    <a:pt x="7111" y="174"/>
                  </a:lnTo>
                  <a:lnTo>
                    <a:pt x="7180" y="177"/>
                  </a:lnTo>
                  <a:lnTo>
                    <a:pt x="7302" y="173"/>
                  </a:lnTo>
                  <a:lnTo>
                    <a:pt x="7306" y="197"/>
                  </a:lnTo>
                  <a:lnTo>
                    <a:pt x="7256" y="203"/>
                  </a:lnTo>
                  <a:lnTo>
                    <a:pt x="7243" y="206"/>
                  </a:lnTo>
                  <a:lnTo>
                    <a:pt x="7234" y="209"/>
                  </a:lnTo>
                  <a:lnTo>
                    <a:pt x="7230" y="213"/>
                  </a:lnTo>
                  <a:lnTo>
                    <a:pt x="7228" y="218"/>
                  </a:lnTo>
                  <a:lnTo>
                    <a:pt x="7224" y="231"/>
                  </a:lnTo>
                  <a:lnTo>
                    <a:pt x="7222" y="279"/>
                  </a:lnTo>
                  <a:lnTo>
                    <a:pt x="7220" y="377"/>
                  </a:lnTo>
                  <a:lnTo>
                    <a:pt x="7220" y="574"/>
                  </a:lnTo>
                  <a:lnTo>
                    <a:pt x="7222" y="658"/>
                  </a:lnTo>
                  <a:lnTo>
                    <a:pt x="7222" y="698"/>
                  </a:lnTo>
                  <a:lnTo>
                    <a:pt x="7224" y="720"/>
                  </a:lnTo>
                  <a:lnTo>
                    <a:pt x="7226" y="731"/>
                  </a:lnTo>
                  <a:lnTo>
                    <a:pt x="7230" y="738"/>
                  </a:lnTo>
                  <a:lnTo>
                    <a:pt x="7236" y="743"/>
                  </a:lnTo>
                  <a:lnTo>
                    <a:pt x="7246" y="747"/>
                  </a:lnTo>
                  <a:lnTo>
                    <a:pt x="7266" y="749"/>
                  </a:lnTo>
                  <a:lnTo>
                    <a:pt x="7302" y="752"/>
                  </a:lnTo>
                  <a:lnTo>
                    <a:pt x="7306" y="776"/>
                  </a:lnTo>
                  <a:lnTo>
                    <a:pt x="7228" y="776"/>
                  </a:lnTo>
                  <a:lnTo>
                    <a:pt x="7180" y="776"/>
                  </a:lnTo>
                  <a:lnTo>
                    <a:pt x="7058" y="779"/>
                  </a:lnTo>
                  <a:lnTo>
                    <a:pt x="7055" y="754"/>
                  </a:lnTo>
                  <a:lnTo>
                    <a:pt x="7091" y="749"/>
                  </a:lnTo>
                  <a:lnTo>
                    <a:pt x="7111" y="747"/>
                  </a:lnTo>
                  <a:lnTo>
                    <a:pt x="7122" y="744"/>
                  </a:lnTo>
                  <a:lnTo>
                    <a:pt x="7129" y="741"/>
                  </a:lnTo>
                  <a:lnTo>
                    <a:pt x="7133" y="734"/>
                  </a:lnTo>
                  <a:lnTo>
                    <a:pt x="7136" y="723"/>
                  </a:lnTo>
                  <a:lnTo>
                    <a:pt x="7138" y="702"/>
                  </a:lnTo>
                  <a:lnTo>
                    <a:pt x="7139" y="664"/>
                  </a:lnTo>
                  <a:lnTo>
                    <a:pt x="7140" y="574"/>
                  </a:lnTo>
                  <a:lnTo>
                    <a:pt x="7140" y="377"/>
                  </a:lnTo>
                  <a:lnTo>
                    <a:pt x="7139" y="294"/>
                  </a:lnTo>
                  <a:lnTo>
                    <a:pt x="7138" y="254"/>
                  </a:lnTo>
                  <a:lnTo>
                    <a:pt x="7136" y="232"/>
                  </a:lnTo>
                  <a:lnTo>
                    <a:pt x="7134" y="220"/>
                  </a:lnTo>
                  <a:lnTo>
                    <a:pt x="7130" y="213"/>
                  </a:lnTo>
                  <a:lnTo>
                    <a:pt x="7124" y="208"/>
                  </a:lnTo>
                  <a:lnTo>
                    <a:pt x="7115" y="206"/>
                  </a:lnTo>
                  <a:lnTo>
                    <a:pt x="7094" y="202"/>
                  </a:lnTo>
                  <a:lnTo>
                    <a:pt x="7058" y="201"/>
                  </a:lnTo>
                  <a:lnTo>
                    <a:pt x="7055" y="176"/>
                  </a:lnTo>
                  <a:lnTo>
                    <a:pt x="7058" y="173"/>
                  </a:lnTo>
                  <a:close/>
                  <a:moveTo>
                    <a:pt x="7348" y="482"/>
                  </a:moveTo>
                  <a:lnTo>
                    <a:pt x="7349" y="450"/>
                  </a:lnTo>
                  <a:lnTo>
                    <a:pt x="7352" y="420"/>
                  </a:lnTo>
                  <a:lnTo>
                    <a:pt x="7357" y="390"/>
                  </a:lnTo>
                  <a:lnTo>
                    <a:pt x="7366" y="363"/>
                  </a:lnTo>
                  <a:lnTo>
                    <a:pt x="7376" y="335"/>
                  </a:lnTo>
                  <a:lnTo>
                    <a:pt x="7391" y="309"/>
                  </a:lnTo>
                  <a:lnTo>
                    <a:pt x="7408" y="284"/>
                  </a:lnTo>
                  <a:lnTo>
                    <a:pt x="7428" y="260"/>
                  </a:lnTo>
                  <a:lnTo>
                    <a:pt x="7452" y="238"/>
                  </a:lnTo>
                  <a:lnTo>
                    <a:pt x="7477" y="218"/>
                  </a:lnTo>
                  <a:lnTo>
                    <a:pt x="7505" y="201"/>
                  </a:lnTo>
                  <a:lnTo>
                    <a:pt x="7535" y="186"/>
                  </a:lnTo>
                  <a:lnTo>
                    <a:pt x="7567" y="176"/>
                  </a:lnTo>
                  <a:lnTo>
                    <a:pt x="7601" y="167"/>
                  </a:lnTo>
                  <a:lnTo>
                    <a:pt x="7637" y="162"/>
                  </a:lnTo>
                  <a:lnTo>
                    <a:pt x="7675" y="161"/>
                  </a:lnTo>
                  <a:lnTo>
                    <a:pt x="7711" y="162"/>
                  </a:lnTo>
                  <a:lnTo>
                    <a:pt x="7744" y="166"/>
                  </a:lnTo>
                  <a:lnTo>
                    <a:pt x="7776" y="172"/>
                  </a:lnTo>
                  <a:lnTo>
                    <a:pt x="7806" y="180"/>
                  </a:lnTo>
                  <a:lnTo>
                    <a:pt x="7834" y="192"/>
                  </a:lnTo>
                  <a:lnTo>
                    <a:pt x="7860" y="206"/>
                  </a:lnTo>
                  <a:lnTo>
                    <a:pt x="7884" y="221"/>
                  </a:lnTo>
                  <a:lnTo>
                    <a:pt x="7907" y="240"/>
                  </a:lnTo>
                  <a:lnTo>
                    <a:pt x="7927" y="261"/>
                  </a:lnTo>
                  <a:lnTo>
                    <a:pt x="7944" y="284"/>
                  </a:lnTo>
                  <a:lnTo>
                    <a:pt x="7960" y="308"/>
                  </a:lnTo>
                  <a:lnTo>
                    <a:pt x="7972" y="334"/>
                  </a:lnTo>
                  <a:lnTo>
                    <a:pt x="7980" y="362"/>
                  </a:lnTo>
                  <a:lnTo>
                    <a:pt x="7987" y="392"/>
                  </a:lnTo>
                  <a:lnTo>
                    <a:pt x="7991" y="423"/>
                  </a:lnTo>
                  <a:lnTo>
                    <a:pt x="7993" y="456"/>
                  </a:lnTo>
                  <a:lnTo>
                    <a:pt x="7990" y="503"/>
                  </a:lnTo>
                  <a:lnTo>
                    <a:pt x="7987" y="526"/>
                  </a:lnTo>
                  <a:lnTo>
                    <a:pt x="7982" y="548"/>
                  </a:lnTo>
                  <a:lnTo>
                    <a:pt x="7969" y="590"/>
                  </a:lnTo>
                  <a:lnTo>
                    <a:pt x="7950" y="629"/>
                  </a:lnTo>
                  <a:lnTo>
                    <a:pt x="7927" y="665"/>
                  </a:lnTo>
                  <a:lnTo>
                    <a:pt x="7900" y="698"/>
                  </a:lnTo>
                  <a:lnTo>
                    <a:pt x="7884" y="712"/>
                  </a:lnTo>
                  <a:lnTo>
                    <a:pt x="7867" y="725"/>
                  </a:lnTo>
                  <a:lnTo>
                    <a:pt x="7830" y="748"/>
                  </a:lnTo>
                  <a:lnTo>
                    <a:pt x="7789" y="767"/>
                  </a:lnTo>
                  <a:lnTo>
                    <a:pt x="7746" y="780"/>
                  </a:lnTo>
                  <a:lnTo>
                    <a:pt x="7700" y="789"/>
                  </a:lnTo>
                  <a:lnTo>
                    <a:pt x="7654" y="791"/>
                  </a:lnTo>
                  <a:lnTo>
                    <a:pt x="7619" y="790"/>
                  </a:lnTo>
                  <a:lnTo>
                    <a:pt x="7586" y="785"/>
                  </a:lnTo>
                  <a:lnTo>
                    <a:pt x="7555" y="778"/>
                  </a:lnTo>
                  <a:lnTo>
                    <a:pt x="7525" y="768"/>
                  </a:lnTo>
                  <a:lnTo>
                    <a:pt x="7498" y="755"/>
                  </a:lnTo>
                  <a:lnTo>
                    <a:pt x="7471" y="738"/>
                  </a:lnTo>
                  <a:lnTo>
                    <a:pt x="7447" y="720"/>
                  </a:lnTo>
                  <a:lnTo>
                    <a:pt x="7426" y="699"/>
                  </a:lnTo>
                  <a:lnTo>
                    <a:pt x="7406" y="675"/>
                  </a:lnTo>
                  <a:lnTo>
                    <a:pt x="7390" y="648"/>
                  </a:lnTo>
                  <a:lnTo>
                    <a:pt x="7376" y="621"/>
                  </a:lnTo>
                  <a:lnTo>
                    <a:pt x="7366" y="592"/>
                  </a:lnTo>
                  <a:lnTo>
                    <a:pt x="7352" y="534"/>
                  </a:lnTo>
                  <a:lnTo>
                    <a:pt x="7349" y="507"/>
                  </a:lnTo>
                  <a:lnTo>
                    <a:pt x="7348" y="482"/>
                  </a:lnTo>
                  <a:close/>
                  <a:moveTo>
                    <a:pt x="7436" y="454"/>
                  </a:moveTo>
                  <a:lnTo>
                    <a:pt x="7438" y="480"/>
                  </a:lnTo>
                  <a:lnTo>
                    <a:pt x="7440" y="508"/>
                  </a:lnTo>
                  <a:lnTo>
                    <a:pt x="7446" y="536"/>
                  </a:lnTo>
                  <a:lnTo>
                    <a:pt x="7453" y="566"/>
                  </a:lnTo>
                  <a:lnTo>
                    <a:pt x="7463" y="594"/>
                  </a:lnTo>
                  <a:lnTo>
                    <a:pt x="7474" y="621"/>
                  </a:lnTo>
                  <a:lnTo>
                    <a:pt x="7488" y="646"/>
                  </a:lnTo>
                  <a:lnTo>
                    <a:pt x="7504" y="668"/>
                  </a:lnTo>
                  <a:lnTo>
                    <a:pt x="7520" y="688"/>
                  </a:lnTo>
                  <a:lnTo>
                    <a:pt x="7540" y="706"/>
                  </a:lnTo>
                  <a:lnTo>
                    <a:pt x="7559" y="720"/>
                  </a:lnTo>
                  <a:lnTo>
                    <a:pt x="7580" y="731"/>
                  </a:lnTo>
                  <a:lnTo>
                    <a:pt x="7603" y="741"/>
                  </a:lnTo>
                  <a:lnTo>
                    <a:pt x="7627" y="748"/>
                  </a:lnTo>
                  <a:lnTo>
                    <a:pt x="7652" y="752"/>
                  </a:lnTo>
                  <a:lnTo>
                    <a:pt x="7680" y="753"/>
                  </a:lnTo>
                  <a:lnTo>
                    <a:pt x="7712" y="750"/>
                  </a:lnTo>
                  <a:lnTo>
                    <a:pt x="7742" y="746"/>
                  </a:lnTo>
                  <a:lnTo>
                    <a:pt x="7771" y="736"/>
                  </a:lnTo>
                  <a:lnTo>
                    <a:pt x="7798" y="723"/>
                  </a:lnTo>
                  <a:lnTo>
                    <a:pt x="7822" y="705"/>
                  </a:lnTo>
                  <a:lnTo>
                    <a:pt x="7843" y="683"/>
                  </a:lnTo>
                  <a:lnTo>
                    <a:pt x="7861" y="658"/>
                  </a:lnTo>
                  <a:lnTo>
                    <a:pt x="7868" y="644"/>
                  </a:lnTo>
                  <a:lnTo>
                    <a:pt x="7876" y="628"/>
                  </a:lnTo>
                  <a:lnTo>
                    <a:pt x="7888" y="596"/>
                  </a:lnTo>
                  <a:lnTo>
                    <a:pt x="7896" y="561"/>
                  </a:lnTo>
                  <a:lnTo>
                    <a:pt x="7901" y="524"/>
                  </a:lnTo>
                  <a:lnTo>
                    <a:pt x="7903" y="485"/>
                  </a:lnTo>
                  <a:lnTo>
                    <a:pt x="7901" y="443"/>
                  </a:lnTo>
                  <a:lnTo>
                    <a:pt x="7895" y="404"/>
                  </a:lnTo>
                  <a:lnTo>
                    <a:pt x="7885" y="365"/>
                  </a:lnTo>
                  <a:lnTo>
                    <a:pt x="7872" y="330"/>
                  </a:lnTo>
                  <a:lnTo>
                    <a:pt x="7855" y="298"/>
                  </a:lnTo>
                  <a:lnTo>
                    <a:pt x="7835" y="270"/>
                  </a:lnTo>
                  <a:lnTo>
                    <a:pt x="7812" y="248"/>
                  </a:lnTo>
                  <a:lnTo>
                    <a:pt x="7799" y="237"/>
                  </a:lnTo>
                  <a:lnTo>
                    <a:pt x="7784" y="228"/>
                  </a:lnTo>
                  <a:lnTo>
                    <a:pt x="7756" y="215"/>
                  </a:lnTo>
                  <a:lnTo>
                    <a:pt x="7724" y="206"/>
                  </a:lnTo>
                  <a:lnTo>
                    <a:pt x="7693" y="200"/>
                  </a:lnTo>
                  <a:lnTo>
                    <a:pt x="7660" y="197"/>
                  </a:lnTo>
                  <a:lnTo>
                    <a:pt x="7610" y="202"/>
                  </a:lnTo>
                  <a:lnTo>
                    <a:pt x="7588" y="207"/>
                  </a:lnTo>
                  <a:lnTo>
                    <a:pt x="7566" y="214"/>
                  </a:lnTo>
                  <a:lnTo>
                    <a:pt x="7547" y="222"/>
                  </a:lnTo>
                  <a:lnTo>
                    <a:pt x="7529" y="233"/>
                  </a:lnTo>
                  <a:lnTo>
                    <a:pt x="7511" y="246"/>
                  </a:lnTo>
                  <a:lnTo>
                    <a:pt x="7495" y="262"/>
                  </a:lnTo>
                  <a:lnTo>
                    <a:pt x="7482" y="279"/>
                  </a:lnTo>
                  <a:lnTo>
                    <a:pt x="7470" y="298"/>
                  </a:lnTo>
                  <a:lnTo>
                    <a:pt x="7459" y="320"/>
                  </a:lnTo>
                  <a:lnTo>
                    <a:pt x="7451" y="342"/>
                  </a:lnTo>
                  <a:lnTo>
                    <a:pt x="7445" y="368"/>
                  </a:lnTo>
                  <a:lnTo>
                    <a:pt x="7440" y="394"/>
                  </a:lnTo>
                  <a:lnTo>
                    <a:pt x="7438" y="423"/>
                  </a:lnTo>
                  <a:lnTo>
                    <a:pt x="7436" y="454"/>
                  </a:lnTo>
                  <a:close/>
                  <a:moveTo>
                    <a:pt x="8039" y="173"/>
                  </a:moveTo>
                  <a:lnTo>
                    <a:pt x="8176" y="177"/>
                  </a:lnTo>
                  <a:lnTo>
                    <a:pt x="8266" y="174"/>
                  </a:lnTo>
                  <a:lnTo>
                    <a:pt x="8330" y="173"/>
                  </a:lnTo>
                  <a:lnTo>
                    <a:pt x="8359" y="173"/>
                  </a:lnTo>
                  <a:lnTo>
                    <a:pt x="8384" y="176"/>
                  </a:lnTo>
                  <a:lnTo>
                    <a:pt x="8408" y="179"/>
                  </a:lnTo>
                  <a:lnTo>
                    <a:pt x="8429" y="185"/>
                  </a:lnTo>
                  <a:lnTo>
                    <a:pt x="8448" y="192"/>
                  </a:lnTo>
                  <a:lnTo>
                    <a:pt x="8465" y="202"/>
                  </a:lnTo>
                  <a:lnTo>
                    <a:pt x="8480" y="215"/>
                  </a:lnTo>
                  <a:lnTo>
                    <a:pt x="8494" y="230"/>
                  </a:lnTo>
                  <a:lnTo>
                    <a:pt x="8504" y="248"/>
                  </a:lnTo>
                  <a:lnTo>
                    <a:pt x="8513" y="267"/>
                  </a:lnTo>
                  <a:lnTo>
                    <a:pt x="8518" y="287"/>
                  </a:lnTo>
                  <a:lnTo>
                    <a:pt x="8519" y="310"/>
                  </a:lnTo>
                  <a:lnTo>
                    <a:pt x="8518" y="328"/>
                  </a:lnTo>
                  <a:lnTo>
                    <a:pt x="8514" y="347"/>
                  </a:lnTo>
                  <a:lnTo>
                    <a:pt x="8509" y="365"/>
                  </a:lnTo>
                  <a:lnTo>
                    <a:pt x="8501" y="383"/>
                  </a:lnTo>
                  <a:lnTo>
                    <a:pt x="8491" y="401"/>
                  </a:lnTo>
                  <a:lnTo>
                    <a:pt x="8479" y="417"/>
                  </a:lnTo>
                  <a:lnTo>
                    <a:pt x="8466" y="431"/>
                  </a:lnTo>
                  <a:lnTo>
                    <a:pt x="8452" y="444"/>
                  </a:lnTo>
                  <a:lnTo>
                    <a:pt x="8419" y="466"/>
                  </a:lnTo>
                  <a:lnTo>
                    <a:pt x="8387" y="480"/>
                  </a:lnTo>
                  <a:lnTo>
                    <a:pt x="8353" y="489"/>
                  </a:lnTo>
                  <a:lnTo>
                    <a:pt x="8336" y="491"/>
                  </a:lnTo>
                  <a:lnTo>
                    <a:pt x="8318" y="491"/>
                  </a:lnTo>
                  <a:lnTo>
                    <a:pt x="8291" y="490"/>
                  </a:lnTo>
                  <a:lnTo>
                    <a:pt x="8260" y="485"/>
                  </a:lnTo>
                  <a:lnTo>
                    <a:pt x="8252" y="460"/>
                  </a:lnTo>
                  <a:lnTo>
                    <a:pt x="8256" y="455"/>
                  </a:lnTo>
                  <a:lnTo>
                    <a:pt x="8285" y="461"/>
                  </a:lnTo>
                  <a:lnTo>
                    <a:pt x="8308" y="462"/>
                  </a:lnTo>
                  <a:lnTo>
                    <a:pt x="8335" y="460"/>
                  </a:lnTo>
                  <a:lnTo>
                    <a:pt x="8347" y="458"/>
                  </a:lnTo>
                  <a:lnTo>
                    <a:pt x="8358" y="453"/>
                  </a:lnTo>
                  <a:lnTo>
                    <a:pt x="8380" y="442"/>
                  </a:lnTo>
                  <a:lnTo>
                    <a:pt x="8389" y="435"/>
                  </a:lnTo>
                  <a:lnTo>
                    <a:pt x="8398" y="425"/>
                  </a:lnTo>
                  <a:lnTo>
                    <a:pt x="8413" y="406"/>
                  </a:lnTo>
                  <a:lnTo>
                    <a:pt x="8423" y="383"/>
                  </a:lnTo>
                  <a:lnTo>
                    <a:pt x="8430" y="359"/>
                  </a:lnTo>
                  <a:lnTo>
                    <a:pt x="8431" y="332"/>
                  </a:lnTo>
                  <a:lnTo>
                    <a:pt x="8430" y="304"/>
                  </a:lnTo>
                  <a:lnTo>
                    <a:pt x="8423" y="279"/>
                  </a:lnTo>
                  <a:lnTo>
                    <a:pt x="8412" y="257"/>
                  </a:lnTo>
                  <a:lnTo>
                    <a:pt x="8396" y="239"/>
                  </a:lnTo>
                  <a:lnTo>
                    <a:pt x="8377" y="224"/>
                  </a:lnTo>
                  <a:lnTo>
                    <a:pt x="8365" y="218"/>
                  </a:lnTo>
                  <a:lnTo>
                    <a:pt x="8352" y="213"/>
                  </a:lnTo>
                  <a:lnTo>
                    <a:pt x="8323" y="207"/>
                  </a:lnTo>
                  <a:lnTo>
                    <a:pt x="8291" y="204"/>
                  </a:lnTo>
                  <a:lnTo>
                    <a:pt x="8250" y="208"/>
                  </a:lnTo>
                  <a:lnTo>
                    <a:pt x="8204" y="219"/>
                  </a:lnTo>
                  <a:lnTo>
                    <a:pt x="8202" y="275"/>
                  </a:lnTo>
                  <a:lnTo>
                    <a:pt x="8201" y="377"/>
                  </a:lnTo>
                  <a:lnTo>
                    <a:pt x="8201" y="574"/>
                  </a:lnTo>
                  <a:lnTo>
                    <a:pt x="8202" y="658"/>
                  </a:lnTo>
                  <a:lnTo>
                    <a:pt x="8202" y="698"/>
                  </a:lnTo>
                  <a:lnTo>
                    <a:pt x="8204" y="720"/>
                  </a:lnTo>
                  <a:lnTo>
                    <a:pt x="8207" y="731"/>
                  </a:lnTo>
                  <a:lnTo>
                    <a:pt x="8210" y="738"/>
                  </a:lnTo>
                  <a:lnTo>
                    <a:pt x="8216" y="743"/>
                  </a:lnTo>
                  <a:lnTo>
                    <a:pt x="8226" y="747"/>
                  </a:lnTo>
                  <a:lnTo>
                    <a:pt x="8245" y="749"/>
                  </a:lnTo>
                  <a:lnTo>
                    <a:pt x="8282" y="752"/>
                  </a:lnTo>
                  <a:lnTo>
                    <a:pt x="8286" y="776"/>
                  </a:lnTo>
                  <a:lnTo>
                    <a:pt x="8160" y="776"/>
                  </a:lnTo>
                  <a:lnTo>
                    <a:pt x="8039" y="779"/>
                  </a:lnTo>
                  <a:lnTo>
                    <a:pt x="8035" y="754"/>
                  </a:lnTo>
                  <a:lnTo>
                    <a:pt x="8071" y="749"/>
                  </a:lnTo>
                  <a:lnTo>
                    <a:pt x="8092" y="747"/>
                  </a:lnTo>
                  <a:lnTo>
                    <a:pt x="8102" y="744"/>
                  </a:lnTo>
                  <a:lnTo>
                    <a:pt x="8108" y="741"/>
                  </a:lnTo>
                  <a:lnTo>
                    <a:pt x="8113" y="734"/>
                  </a:lnTo>
                  <a:lnTo>
                    <a:pt x="8116" y="723"/>
                  </a:lnTo>
                  <a:lnTo>
                    <a:pt x="8118" y="702"/>
                  </a:lnTo>
                  <a:lnTo>
                    <a:pt x="8119" y="664"/>
                  </a:lnTo>
                  <a:lnTo>
                    <a:pt x="8119" y="574"/>
                  </a:lnTo>
                  <a:lnTo>
                    <a:pt x="8119" y="377"/>
                  </a:lnTo>
                  <a:lnTo>
                    <a:pt x="8119" y="294"/>
                  </a:lnTo>
                  <a:lnTo>
                    <a:pt x="8118" y="254"/>
                  </a:lnTo>
                  <a:lnTo>
                    <a:pt x="8117" y="232"/>
                  </a:lnTo>
                  <a:lnTo>
                    <a:pt x="8114" y="220"/>
                  </a:lnTo>
                  <a:lnTo>
                    <a:pt x="8111" y="213"/>
                  </a:lnTo>
                  <a:lnTo>
                    <a:pt x="8105" y="208"/>
                  </a:lnTo>
                  <a:lnTo>
                    <a:pt x="8095" y="206"/>
                  </a:lnTo>
                  <a:lnTo>
                    <a:pt x="8075" y="202"/>
                  </a:lnTo>
                  <a:lnTo>
                    <a:pt x="8039" y="201"/>
                  </a:lnTo>
                  <a:lnTo>
                    <a:pt x="8035" y="176"/>
                  </a:lnTo>
                  <a:lnTo>
                    <a:pt x="8039" y="173"/>
                  </a:lnTo>
                  <a:close/>
                  <a:moveTo>
                    <a:pt x="8566" y="173"/>
                  </a:moveTo>
                  <a:lnTo>
                    <a:pt x="8618" y="174"/>
                  </a:lnTo>
                  <a:lnTo>
                    <a:pt x="8688" y="177"/>
                  </a:lnTo>
                  <a:lnTo>
                    <a:pt x="8809" y="173"/>
                  </a:lnTo>
                  <a:lnTo>
                    <a:pt x="8813" y="197"/>
                  </a:lnTo>
                  <a:lnTo>
                    <a:pt x="8765" y="203"/>
                  </a:lnTo>
                  <a:lnTo>
                    <a:pt x="8750" y="206"/>
                  </a:lnTo>
                  <a:lnTo>
                    <a:pt x="8741" y="209"/>
                  </a:lnTo>
                  <a:lnTo>
                    <a:pt x="8738" y="213"/>
                  </a:lnTo>
                  <a:lnTo>
                    <a:pt x="8735" y="218"/>
                  </a:lnTo>
                  <a:lnTo>
                    <a:pt x="8731" y="231"/>
                  </a:lnTo>
                  <a:lnTo>
                    <a:pt x="8729" y="279"/>
                  </a:lnTo>
                  <a:lnTo>
                    <a:pt x="8729" y="377"/>
                  </a:lnTo>
                  <a:lnTo>
                    <a:pt x="8729" y="574"/>
                  </a:lnTo>
                  <a:lnTo>
                    <a:pt x="8729" y="658"/>
                  </a:lnTo>
                  <a:lnTo>
                    <a:pt x="8730" y="698"/>
                  </a:lnTo>
                  <a:lnTo>
                    <a:pt x="8731" y="720"/>
                  </a:lnTo>
                  <a:lnTo>
                    <a:pt x="8734" y="731"/>
                  </a:lnTo>
                  <a:lnTo>
                    <a:pt x="8737" y="738"/>
                  </a:lnTo>
                  <a:lnTo>
                    <a:pt x="8743" y="743"/>
                  </a:lnTo>
                  <a:lnTo>
                    <a:pt x="8753" y="747"/>
                  </a:lnTo>
                  <a:lnTo>
                    <a:pt x="8773" y="749"/>
                  </a:lnTo>
                  <a:lnTo>
                    <a:pt x="8809" y="752"/>
                  </a:lnTo>
                  <a:lnTo>
                    <a:pt x="8813" y="776"/>
                  </a:lnTo>
                  <a:lnTo>
                    <a:pt x="8735" y="776"/>
                  </a:lnTo>
                  <a:lnTo>
                    <a:pt x="8688" y="776"/>
                  </a:lnTo>
                  <a:lnTo>
                    <a:pt x="8566" y="779"/>
                  </a:lnTo>
                  <a:lnTo>
                    <a:pt x="8562" y="754"/>
                  </a:lnTo>
                  <a:lnTo>
                    <a:pt x="8598" y="749"/>
                  </a:lnTo>
                  <a:lnTo>
                    <a:pt x="8618" y="747"/>
                  </a:lnTo>
                  <a:lnTo>
                    <a:pt x="8629" y="744"/>
                  </a:lnTo>
                  <a:lnTo>
                    <a:pt x="8636" y="741"/>
                  </a:lnTo>
                  <a:lnTo>
                    <a:pt x="8640" y="734"/>
                  </a:lnTo>
                  <a:lnTo>
                    <a:pt x="8644" y="723"/>
                  </a:lnTo>
                  <a:lnTo>
                    <a:pt x="8646" y="702"/>
                  </a:lnTo>
                  <a:lnTo>
                    <a:pt x="8646" y="664"/>
                  </a:lnTo>
                  <a:lnTo>
                    <a:pt x="8647" y="574"/>
                  </a:lnTo>
                  <a:lnTo>
                    <a:pt x="8647" y="377"/>
                  </a:lnTo>
                  <a:lnTo>
                    <a:pt x="8646" y="294"/>
                  </a:lnTo>
                  <a:lnTo>
                    <a:pt x="8645" y="254"/>
                  </a:lnTo>
                  <a:lnTo>
                    <a:pt x="8644" y="232"/>
                  </a:lnTo>
                  <a:lnTo>
                    <a:pt x="8641" y="220"/>
                  </a:lnTo>
                  <a:lnTo>
                    <a:pt x="8638" y="213"/>
                  </a:lnTo>
                  <a:lnTo>
                    <a:pt x="8632" y="208"/>
                  </a:lnTo>
                  <a:lnTo>
                    <a:pt x="8622" y="206"/>
                  </a:lnTo>
                  <a:lnTo>
                    <a:pt x="8603" y="202"/>
                  </a:lnTo>
                  <a:lnTo>
                    <a:pt x="8566" y="201"/>
                  </a:lnTo>
                  <a:lnTo>
                    <a:pt x="8562" y="176"/>
                  </a:lnTo>
                  <a:lnTo>
                    <a:pt x="8566" y="173"/>
                  </a:lnTo>
                  <a:close/>
                  <a:moveTo>
                    <a:pt x="8868" y="629"/>
                  </a:moveTo>
                  <a:lnTo>
                    <a:pt x="8892" y="626"/>
                  </a:lnTo>
                  <a:lnTo>
                    <a:pt x="8898" y="672"/>
                  </a:lnTo>
                  <a:lnTo>
                    <a:pt x="8902" y="695"/>
                  </a:lnTo>
                  <a:lnTo>
                    <a:pt x="8909" y="708"/>
                  </a:lnTo>
                  <a:lnTo>
                    <a:pt x="8924" y="720"/>
                  </a:lnTo>
                  <a:lnTo>
                    <a:pt x="8935" y="728"/>
                  </a:lnTo>
                  <a:lnTo>
                    <a:pt x="8947" y="734"/>
                  </a:lnTo>
                  <a:lnTo>
                    <a:pt x="8976" y="743"/>
                  </a:lnTo>
                  <a:lnTo>
                    <a:pt x="9008" y="749"/>
                  </a:lnTo>
                  <a:lnTo>
                    <a:pt x="9041" y="752"/>
                  </a:lnTo>
                  <a:lnTo>
                    <a:pt x="9064" y="750"/>
                  </a:lnTo>
                  <a:lnTo>
                    <a:pt x="9084" y="747"/>
                  </a:lnTo>
                  <a:lnTo>
                    <a:pt x="9103" y="742"/>
                  </a:lnTo>
                  <a:lnTo>
                    <a:pt x="9122" y="735"/>
                  </a:lnTo>
                  <a:lnTo>
                    <a:pt x="9139" y="725"/>
                  </a:lnTo>
                  <a:lnTo>
                    <a:pt x="9155" y="714"/>
                  </a:lnTo>
                  <a:lnTo>
                    <a:pt x="9167" y="701"/>
                  </a:lnTo>
                  <a:lnTo>
                    <a:pt x="9179" y="686"/>
                  </a:lnTo>
                  <a:lnTo>
                    <a:pt x="9187" y="670"/>
                  </a:lnTo>
                  <a:lnTo>
                    <a:pt x="9193" y="652"/>
                  </a:lnTo>
                  <a:lnTo>
                    <a:pt x="9197" y="633"/>
                  </a:lnTo>
                  <a:lnTo>
                    <a:pt x="9198" y="614"/>
                  </a:lnTo>
                  <a:lnTo>
                    <a:pt x="9196" y="587"/>
                  </a:lnTo>
                  <a:lnTo>
                    <a:pt x="9193" y="575"/>
                  </a:lnTo>
                  <a:lnTo>
                    <a:pt x="9188" y="564"/>
                  </a:lnTo>
                  <a:lnTo>
                    <a:pt x="9178" y="546"/>
                  </a:lnTo>
                  <a:lnTo>
                    <a:pt x="9170" y="538"/>
                  </a:lnTo>
                  <a:lnTo>
                    <a:pt x="9162" y="531"/>
                  </a:lnTo>
                  <a:lnTo>
                    <a:pt x="9144" y="520"/>
                  </a:lnTo>
                  <a:lnTo>
                    <a:pt x="9133" y="516"/>
                  </a:lnTo>
                  <a:lnTo>
                    <a:pt x="9122" y="513"/>
                  </a:lnTo>
                  <a:lnTo>
                    <a:pt x="9056" y="500"/>
                  </a:lnTo>
                  <a:lnTo>
                    <a:pt x="8989" y="486"/>
                  </a:lnTo>
                  <a:lnTo>
                    <a:pt x="8965" y="479"/>
                  </a:lnTo>
                  <a:lnTo>
                    <a:pt x="8942" y="470"/>
                  </a:lnTo>
                  <a:lnTo>
                    <a:pt x="8920" y="456"/>
                  </a:lnTo>
                  <a:lnTo>
                    <a:pt x="8902" y="441"/>
                  </a:lnTo>
                  <a:lnTo>
                    <a:pt x="8887" y="420"/>
                  </a:lnTo>
                  <a:lnTo>
                    <a:pt x="8881" y="410"/>
                  </a:lnTo>
                  <a:lnTo>
                    <a:pt x="8876" y="398"/>
                  </a:lnTo>
                  <a:lnTo>
                    <a:pt x="8869" y="370"/>
                  </a:lnTo>
                  <a:lnTo>
                    <a:pt x="8867" y="342"/>
                  </a:lnTo>
                  <a:lnTo>
                    <a:pt x="8868" y="322"/>
                  </a:lnTo>
                  <a:lnTo>
                    <a:pt x="8870" y="304"/>
                  </a:lnTo>
                  <a:lnTo>
                    <a:pt x="8875" y="286"/>
                  </a:lnTo>
                  <a:lnTo>
                    <a:pt x="8881" y="269"/>
                  </a:lnTo>
                  <a:lnTo>
                    <a:pt x="8898" y="238"/>
                  </a:lnTo>
                  <a:lnTo>
                    <a:pt x="8922" y="212"/>
                  </a:lnTo>
                  <a:lnTo>
                    <a:pt x="8952" y="189"/>
                  </a:lnTo>
                  <a:lnTo>
                    <a:pt x="8969" y="180"/>
                  </a:lnTo>
                  <a:lnTo>
                    <a:pt x="8987" y="173"/>
                  </a:lnTo>
                  <a:lnTo>
                    <a:pt x="9006" y="167"/>
                  </a:lnTo>
                  <a:lnTo>
                    <a:pt x="9026" y="164"/>
                  </a:lnTo>
                  <a:lnTo>
                    <a:pt x="9071" y="160"/>
                  </a:lnTo>
                  <a:lnTo>
                    <a:pt x="9109" y="162"/>
                  </a:lnTo>
                  <a:lnTo>
                    <a:pt x="9151" y="170"/>
                  </a:lnTo>
                  <a:lnTo>
                    <a:pt x="9193" y="180"/>
                  </a:lnTo>
                  <a:lnTo>
                    <a:pt x="9232" y="196"/>
                  </a:lnTo>
                  <a:lnTo>
                    <a:pt x="9234" y="202"/>
                  </a:lnTo>
                  <a:lnTo>
                    <a:pt x="9230" y="224"/>
                  </a:lnTo>
                  <a:lnTo>
                    <a:pt x="9227" y="249"/>
                  </a:lnTo>
                  <a:lnTo>
                    <a:pt x="9224" y="279"/>
                  </a:lnTo>
                  <a:lnTo>
                    <a:pt x="9223" y="314"/>
                  </a:lnTo>
                  <a:lnTo>
                    <a:pt x="9218" y="317"/>
                  </a:lnTo>
                  <a:lnTo>
                    <a:pt x="9197" y="317"/>
                  </a:lnTo>
                  <a:lnTo>
                    <a:pt x="9191" y="249"/>
                  </a:lnTo>
                  <a:lnTo>
                    <a:pt x="9187" y="243"/>
                  </a:lnTo>
                  <a:lnTo>
                    <a:pt x="9180" y="234"/>
                  </a:lnTo>
                  <a:lnTo>
                    <a:pt x="9168" y="226"/>
                  </a:lnTo>
                  <a:lnTo>
                    <a:pt x="9152" y="216"/>
                  </a:lnTo>
                  <a:lnTo>
                    <a:pt x="9133" y="208"/>
                  </a:lnTo>
                  <a:lnTo>
                    <a:pt x="9113" y="202"/>
                  </a:lnTo>
                  <a:lnTo>
                    <a:pt x="9092" y="198"/>
                  </a:lnTo>
                  <a:lnTo>
                    <a:pt x="9072" y="197"/>
                  </a:lnTo>
                  <a:lnTo>
                    <a:pt x="9036" y="201"/>
                  </a:lnTo>
                  <a:lnTo>
                    <a:pt x="9004" y="212"/>
                  </a:lnTo>
                  <a:lnTo>
                    <a:pt x="8989" y="220"/>
                  </a:lnTo>
                  <a:lnTo>
                    <a:pt x="8976" y="230"/>
                  </a:lnTo>
                  <a:lnTo>
                    <a:pt x="8965" y="243"/>
                  </a:lnTo>
                  <a:lnTo>
                    <a:pt x="8956" y="257"/>
                  </a:lnTo>
                  <a:lnTo>
                    <a:pt x="8948" y="273"/>
                  </a:lnTo>
                  <a:lnTo>
                    <a:pt x="8944" y="288"/>
                  </a:lnTo>
                  <a:lnTo>
                    <a:pt x="8940" y="321"/>
                  </a:lnTo>
                  <a:lnTo>
                    <a:pt x="8942" y="345"/>
                  </a:lnTo>
                  <a:lnTo>
                    <a:pt x="8945" y="354"/>
                  </a:lnTo>
                  <a:lnTo>
                    <a:pt x="8950" y="365"/>
                  </a:lnTo>
                  <a:lnTo>
                    <a:pt x="8960" y="382"/>
                  </a:lnTo>
                  <a:lnTo>
                    <a:pt x="8968" y="389"/>
                  </a:lnTo>
                  <a:lnTo>
                    <a:pt x="8975" y="395"/>
                  </a:lnTo>
                  <a:lnTo>
                    <a:pt x="8992" y="406"/>
                  </a:lnTo>
                  <a:lnTo>
                    <a:pt x="9011" y="412"/>
                  </a:lnTo>
                  <a:lnTo>
                    <a:pt x="9041" y="419"/>
                  </a:lnTo>
                  <a:lnTo>
                    <a:pt x="9086" y="426"/>
                  </a:lnTo>
                  <a:lnTo>
                    <a:pt x="9122" y="432"/>
                  </a:lnTo>
                  <a:lnTo>
                    <a:pt x="9152" y="438"/>
                  </a:lnTo>
                  <a:lnTo>
                    <a:pt x="9176" y="444"/>
                  </a:lnTo>
                  <a:lnTo>
                    <a:pt x="9197" y="452"/>
                  </a:lnTo>
                  <a:lnTo>
                    <a:pt x="9212" y="461"/>
                  </a:lnTo>
                  <a:lnTo>
                    <a:pt x="9227" y="472"/>
                  </a:lnTo>
                  <a:lnTo>
                    <a:pt x="9240" y="485"/>
                  </a:lnTo>
                  <a:lnTo>
                    <a:pt x="9252" y="500"/>
                  </a:lnTo>
                  <a:lnTo>
                    <a:pt x="9260" y="518"/>
                  </a:lnTo>
                  <a:lnTo>
                    <a:pt x="9266" y="536"/>
                  </a:lnTo>
                  <a:lnTo>
                    <a:pt x="9271" y="557"/>
                  </a:lnTo>
                  <a:lnTo>
                    <a:pt x="9272" y="579"/>
                  </a:lnTo>
                  <a:lnTo>
                    <a:pt x="9271" y="602"/>
                  </a:lnTo>
                  <a:lnTo>
                    <a:pt x="9268" y="623"/>
                  </a:lnTo>
                  <a:lnTo>
                    <a:pt x="9262" y="644"/>
                  </a:lnTo>
                  <a:lnTo>
                    <a:pt x="9253" y="663"/>
                  </a:lnTo>
                  <a:lnTo>
                    <a:pt x="9244" y="681"/>
                  </a:lnTo>
                  <a:lnTo>
                    <a:pt x="9230" y="699"/>
                  </a:lnTo>
                  <a:lnTo>
                    <a:pt x="9198" y="730"/>
                  </a:lnTo>
                  <a:lnTo>
                    <a:pt x="9179" y="744"/>
                  </a:lnTo>
                  <a:lnTo>
                    <a:pt x="9160" y="756"/>
                  </a:lnTo>
                  <a:lnTo>
                    <a:pt x="9138" y="767"/>
                  </a:lnTo>
                  <a:lnTo>
                    <a:pt x="9116" y="776"/>
                  </a:lnTo>
                  <a:lnTo>
                    <a:pt x="9094" y="783"/>
                  </a:lnTo>
                  <a:lnTo>
                    <a:pt x="9070" y="788"/>
                  </a:lnTo>
                  <a:lnTo>
                    <a:pt x="9019" y="791"/>
                  </a:lnTo>
                  <a:lnTo>
                    <a:pt x="8976" y="789"/>
                  </a:lnTo>
                  <a:lnTo>
                    <a:pt x="8936" y="783"/>
                  </a:lnTo>
                  <a:lnTo>
                    <a:pt x="8899" y="773"/>
                  </a:lnTo>
                  <a:lnTo>
                    <a:pt x="8864" y="760"/>
                  </a:lnTo>
                  <a:lnTo>
                    <a:pt x="8862" y="754"/>
                  </a:lnTo>
                  <a:lnTo>
                    <a:pt x="8866" y="710"/>
                  </a:lnTo>
                  <a:lnTo>
                    <a:pt x="8868" y="629"/>
                  </a:lnTo>
                  <a:close/>
                  <a:moveTo>
                    <a:pt x="9808" y="173"/>
                  </a:moveTo>
                  <a:lnTo>
                    <a:pt x="9811" y="177"/>
                  </a:lnTo>
                  <a:lnTo>
                    <a:pt x="9808" y="230"/>
                  </a:lnTo>
                  <a:lnTo>
                    <a:pt x="9808" y="311"/>
                  </a:lnTo>
                  <a:lnTo>
                    <a:pt x="9784" y="314"/>
                  </a:lnTo>
                  <a:lnTo>
                    <a:pt x="9780" y="310"/>
                  </a:lnTo>
                  <a:lnTo>
                    <a:pt x="9775" y="272"/>
                  </a:lnTo>
                  <a:lnTo>
                    <a:pt x="9770" y="232"/>
                  </a:lnTo>
                  <a:lnTo>
                    <a:pt x="9764" y="222"/>
                  </a:lnTo>
                  <a:lnTo>
                    <a:pt x="9755" y="219"/>
                  </a:lnTo>
                  <a:lnTo>
                    <a:pt x="9737" y="216"/>
                  </a:lnTo>
                  <a:lnTo>
                    <a:pt x="9684" y="215"/>
                  </a:lnTo>
                  <a:lnTo>
                    <a:pt x="9604" y="215"/>
                  </a:lnTo>
                  <a:lnTo>
                    <a:pt x="9600" y="326"/>
                  </a:lnTo>
                  <a:lnTo>
                    <a:pt x="9600" y="574"/>
                  </a:lnTo>
                  <a:lnTo>
                    <a:pt x="9601" y="658"/>
                  </a:lnTo>
                  <a:lnTo>
                    <a:pt x="9601" y="698"/>
                  </a:lnTo>
                  <a:lnTo>
                    <a:pt x="9604" y="720"/>
                  </a:lnTo>
                  <a:lnTo>
                    <a:pt x="9606" y="732"/>
                  </a:lnTo>
                  <a:lnTo>
                    <a:pt x="9610" y="738"/>
                  </a:lnTo>
                  <a:lnTo>
                    <a:pt x="9614" y="743"/>
                  </a:lnTo>
                  <a:lnTo>
                    <a:pt x="9625" y="747"/>
                  </a:lnTo>
                  <a:lnTo>
                    <a:pt x="9644" y="749"/>
                  </a:lnTo>
                  <a:lnTo>
                    <a:pt x="9682" y="752"/>
                  </a:lnTo>
                  <a:lnTo>
                    <a:pt x="9685" y="776"/>
                  </a:lnTo>
                  <a:lnTo>
                    <a:pt x="9560" y="776"/>
                  </a:lnTo>
                  <a:lnTo>
                    <a:pt x="9438" y="779"/>
                  </a:lnTo>
                  <a:lnTo>
                    <a:pt x="9434" y="754"/>
                  </a:lnTo>
                  <a:lnTo>
                    <a:pt x="9472" y="749"/>
                  </a:lnTo>
                  <a:lnTo>
                    <a:pt x="9492" y="747"/>
                  </a:lnTo>
                  <a:lnTo>
                    <a:pt x="9503" y="744"/>
                  </a:lnTo>
                  <a:lnTo>
                    <a:pt x="9509" y="741"/>
                  </a:lnTo>
                  <a:lnTo>
                    <a:pt x="9514" y="734"/>
                  </a:lnTo>
                  <a:lnTo>
                    <a:pt x="9516" y="723"/>
                  </a:lnTo>
                  <a:lnTo>
                    <a:pt x="9518" y="702"/>
                  </a:lnTo>
                  <a:lnTo>
                    <a:pt x="9520" y="664"/>
                  </a:lnTo>
                  <a:lnTo>
                    <a:pt x="9521" y="574"/>
                  </a:lnTo>
                  <a:lnTo>
                    <a:pt x="9521" y="326"/>
                  </a:lnTo>
                  <a:lnTo>
                    <a:pt x="9517" y="215"/>
                  </a:lnTo>
                  <a:lnTo>
                    <a:pt x="9454" y="215"/>
                  </a:lnTo>
                  <a:lnTo>
                    <a:pt x="9385" y="216"/>
                  </a:lnTo>
                  <a:lnTo>
                    <a:pt x="9373" y="218"/>
                  </a:lnTo>
                  <a:lnTo>
                    <a:pt x="9364" y="220"/>
                  </a:lnTo>
                  <a:lnTo>
                    <a:pt x="9356" y="222"/>
                  </a:lnTo>
                  <a:lnTo>
                    <a:pt x="9353" y="225"/>
                  </a:lnTo>
                  <a:lnTo>
                    <a:pt x="9348" y="240"/>
                  </a:lnTo>
                  <a:lnTo>
                    <a:pt x="9344" y="272"/>
                  </a:lnTo>
                  <a:lnTo>
                    <a:pt x="9340" y="310"/>
                  </a:lnTo>
                  <a:lnTo>
                    <a:pt x="9336" y="314"/>
                  </a:lnTo>
                  <a:lnTo>
                    <a:pt x="9317" y="314"/>
                  </a:lnTo>
                  <a:lnTo>
                    <a:pt x="9312" y="226"/>
                  </a:lnTo>
                  <a:lnTo>
                    <a:pt x="9310" y="177"/>
                  </a:lnTo>
                  <a:lnTo>
                    <a:pt x="9313" y="173"/>
                  </a:lnTo>
                  <a:lnTo>
                    <a:pt x="9412" y="176"/>
                  </a:lnTo>
                  <a:lnTo>
                    <a:pt x="9560" y="177"/>
                  </a:lnTo>
                  <a:lnTo>
                    <a:pt x="9709" y="176"/>
                  </a:lnTo>
                  <a:lnTo>
                    <a:pt x="9808" y="17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 name="Freeform 8"/>
            <p:cNvSpPr>
              <a:spLocks noEditPoints="1"/>
            </p:cNvSpPr>
            <p:nvPr userDrawn="1"/>
          </p:nvSpPr>
          <p:spPr bwMode="auto">
            <a:xfrm>
              <a:off x="4527550" y="4124326"/>
              <a:ext cx="3135313" cy="249238"/>
            </a:xfrm>
            <a:custGeom>
              <a:avLst/>
              <a:gdLst>
                <a:gd name="T0" fmla="*/ 11670 w 11852"/>
                <a:gd name="T1" fmla="*/ 81 h 944"/>
                <a:gd name="T2" fmla="*/ 11473 w 11852"/>
                <a:gd name="T3" fmla="*/ 57 h 944"/>
                <a:gd name="T4" fmla="*/ 11758 w 11852"/>
                <a:gd name="T5" fmla="*/ 651 h 944"/>
                <a:gd name="T6" fmla="*/ 11365 w 11852"/>
                <a:gd name="T7" fmla="*/ 747 h 944"/>
                <a:gd name="T8" fmla="*/ 246 w 11852"/>
                <a:gd name="T9" fmla="*/ 721 h 944"/>
                <a:gd name="T10" fmla="*/ 546 w 11852"/>
                <a:gd name="T11" fmla="*/ 176 h 944"/>
                <a:gd name="T12" fmla="*/ 366 w 11852"/>
                <a:gd name="T13" fmla="*/ 788 h 944"/>
                <a:gd name="T14" fmla="*/ 695 w 11852"/>
                <a:gd name="T15" fmla="*/ 777 h 944"/>
                <a:gd name="T16" fmla="*/ 1248 w 11852"/>
                <a:gd name="T17" fmla="*/ 687 h 944"/>
                <a:gd name="T18" fmla="*/ 1216 w 11852"/>
                <a:gd name="T19" fmla="*/ 775 h 944"/>
                <a:gd name="T20" fmla="*/ 1580 w 11852"/>
                <a:gd name="T21" fmla="*/ 279 h 944"/>
                <a:gd name="T22" fmla="*/ 1498 w 11852"/>
                <a:gd name="T23" fmla="*/ 294 h 944"/>
                <a:gd name="T24" fmla="*/ 1850 w 11852"/>
                <a:gd name="T25" fmla="*/ 218 h 944"/>
                <a:gd name="T26" fmla="*/ 2022 w 11852"/>
                <a:gd name="T27" fmla="*/ 782 h 944"/>
                <a:gd name="T28" fmla="*/ 2696 w 11852"/>
                <a:gd name="T29" fmla="*/ 403 h 944"/>
                <a:gd name="T30" fmla="*/ 2809 w 11852"/>
                <a:gd name="T31" fmla="*/ 630 h 944"/>
                <a:gd name="T32" fmla="*/ 3215 w 11852"/>
                <a:gd name="T33" fmla="*/ 175 h 944"/>
                <a:gd name="T34" fmla="*/ 3385 w 11852"/>
                <a:gd name="T35" fmla="*/ 741 h 944"/>
                <a:gd name="T36" fmla="*/ 3253 w 11852"/>
                <a:gd name="T37" fmla="*/ 268 h 944"/>
                <a:gd name="T38" fmla="*/ 3040 w 11852"/>
                <a:gd name="T39" fmla="*/ 776 h 944"/>
                <a:gd name="T40" fmla="*/ 3499 w 11852"/>
                <a:gd name="T41" fmla="*/ 694 h 944"/>
                <a:gd name="T42" fmla="*/ 3742 w 11852"/>
                <a:gd name="T43" fmla="*/ 520 h 944"/>
                <a:gd name="T44" fmla="*/ 3707 w 11852"/>
                <a:gd name="T45" fmla="*/ 162 h 944"/>
                <a:gd name="T46" fmla="*/ 3546 w 11852"/>
                <a:gd name="T47" fmla="*/ 272 h 944"/>
                <a:gd name="T48" fmla="*/ 3865 w 11852"/>
                <a:gd name="T49" fmla="*/ 622 h 944"/>
                <a:gd name="T50" fmla="*/ 4100 w 11852"/>
                <a:gd name="T51" fmla="*/ 205 h 944"/>
                <a:gd name="T52" fmla="*/ 3994 w 11852"/>
                <a:gd name="T53" fmla="*/ 723 h 944"/>
                <a:gd name="T54" fmla="*/ 4628 w 11852"/>
                <a:gd name="T55" fmla="*/ 217 h 944"/>
                <a:gd name="T56" fmla="*/ 4412 w 11852"/>
                <a:gd name="T57" fmla="*/ 574 h 944"/>
                <a:gd name="T58" fmla="*/ 4859 w 11852"/>
                <a:gd name="T59" fmla="*/ 177 h 944"/>
                <a:gd name="T60" fmla="*/ 5086 w 11852"/>
                <a:gd name="T61" fmla="*/ 746 h 944"/>
                <a:gd name="T62" fmla="*/ 5540 w 11852"/>
                <a:gd name="T63" fmla="*/ 481 h 944"/>
                <a:gd name="T64" fmla="*/ 6137 w 11852"/>
                <a:gd name="T65" fmla="*/ 283 h 944"/>
                <a:gd name="T66" fmla="*/ 5664 w 11852"/>
                <a:gd name="T67" fmla="*/ 739 h 944"/>
                <a:gd name="T68" fmla="*/ 5873 w 11852"/>
                <a:gd name="T69" fmla="*/ 752 h 944"/>
                <a:gd name="T70" fmla="*/ 5851 w 11852"/>
                <a:gd name="T71" fmla="*/ 196 h 944"/>
                <a:gd name="T72" fmla="*/ 6476 w 11852"/>
                <a:gd name="T73" fmla="*/ 775 h 944"/>
                <a:gd name="T74" fmla="*/ 6642 w 11852"/>
                <a:gd name="T75" fmla="*/ 224 h 944"/>
                <a:gd name="T76" fmla="*/ 6600 w 11852"/>
                <a:gd name="T77" fmla="*/ 474 h 944"/>
                <a:gd name="T78" fmla="*/ 7076 w 11852"/>
                <a:gd name="T79" fmla="*/ 814 h 944"/>
                <a:gd name="T80" fmla="*/ 7014 w 11852"/>
                <a:gd name="T81" fmla="*/ 747 h 944"/>
                <a:gd name="T82" fmla="*/ 7561 w 11852"/>
                <a:gd name="T83" fmla="*/ 409 h 944"/>
                <a:gd name="T84" fmla="*/ 7379 w 11852"/>
                <a:gd name="T85" fmla="*/ 778 h 944"/>
                <a:gd name="T86" fmla="*/ 7830 w 11852"/>
                <a:gd name="T87" fmla="*/ 204 h 944"/>
                <a:gd name="T88" fmla="*/ 8308 w 11852"/>
                <a:gd name="T89" fmla="*/ 176 h 944"/>
                <a:gd name="T90" fmla="*/ 8846 w 11852"/>
                <a:gd name="T91" fmla="*/ 595 h 944"/>
                <a:gd name="T92" fmla="*/ 8467 w 11852"/>
                <a:gd name="T93" fmla="*/ 746 h 944"/>
                <a:gd name="T94" fmla="*/ 8550 w 11852"/>
                <a:gd name="T95" fmla="*/ 1 h 944"/>
                <a:gd name="T96" fmla="*/ 8724 w 11852"/>
                <a:gd name="T97" fmla="*/ 8 h 944"/>
                <a:gd name="T98" fmla="*/ 9161 w 11852"/>
                <a:gd name="T99" fmla="*/ 748 h 944"/>
                <a:gd name="T100" fmla="*/ 9095 w 11852"/>
                <a:gd name="T101" fmla="*/ 469 h 944"/>
                <a:gd name="T102" fmla="*/ 9379 w 11852"/>
                <a:gd name="T103" fmla="*/ 249 h 944"/>
                <a:gd name="T104" fmla="*/ 9113 w 11852"/>
                <a:gd name="T105" fmla="*/ 382 h 944"/>
                <a:gd name="T106" fmla="*/ 9331 w 11852"/>
                <a:gd name="T107" fmla="*/ 745 h 944"/>
                <a:gd name="T108" fmla="*/ 9974 w 11852"/>
                <a:gd name="T109" fmla="*/ 214 h 944"/>
                <a:gd name="T110" fmla="*/ 9714 w 11852"/>
                <a:gd name="T111" fmla="*/ 751 h 944"/>
                <a:gd name="T112" fmla="*/ 9523 w 11852"/>
                <a:gd name="T113" fmla="*/ 175 h 944"/>
                <a:gd name="T114" fmla="*/ 10579 w 11852"/>
                <a:gd name="T115" fmla="*/ 172 h 944"/>
                <a:gd name="T116" fmla="*/ 10290 w 11852"/>
                <a:gd name="T117" fmla="*/ 750 h 944"/>
                <a:gd name="T118" fmla="*/ 10853 w 11852"/>
                <a:gd name="T119" fmla="*/ 212 h 944"/>
                <a:gd name="T120" fmla="*/ 10745 w 11852"/>
                <a:gd name="T121" fmla="*/ 746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2" h="944">
                  <a:moveTo>
                    <a:pt x="11636" y="96"/>
                  </a:moveTo>
                  <a:lnTo>
                    <a:pt x="11627" y="94"/>
                  </a:lnTo>
                  <a:lnTo>
                    <a:pt x="11618" y="92"/>
                  </a:lnTo>
                  <a:lnTo>
                    <a:pt x="11610" y="87"/>
                  </a:lnTo>
                  <a:lnTo>
                    <a:pt x="11603" y="81"/>
                  </a:lnTo>
                  <a:lnTo>
                    <a:pt x="11597" y="74"/>
                  </a:lnTo>
                  <a:lnTo>
                    <a:pt x="11592" y="67"/>
                  </a:lnTo>
                  <a:lnTo>
                    <a:pt x="11588" y="48"/>
                  </a:lnTo>
                  <a:lnTo>
                    <a:pt x="11590" y="38"/>
                  </a:lnTo>
                  <a:lnTo>
                    <a:pt x="11592" y="30"/>
                  </a:lnTo>
                  <a:lnTo>
                    <a:pt x="11597" y="21"/>
                  </a:lnTo>
                  <a:lnTo>
                    <a:pt x="11603" y="14"/>
                  </a:lnTo>
                  <a:lnTo>
                    <a:pt x="11610" y="8"/>
                  </a:lnTo>
                  <a:lnTo>
                    <a:pt x="11618" y="3"/>
                  </a:lnTo>
                  <a:lnTo>
                    <a:pt x="11636" y="0"/>
                  </a:lnTo>
                  <a:lnTo>
                    <a:pt x="11646" y="1"/>
                  </a:lnTo>
                  <a:lnTo>
                    <a:pt x="11654" y="3"/>
                  </a:lnTo>
                  <a:lnTo>
                    <a:pt x="11663" y="8"/>
                  </a:lnTo>
                  <a:lnTo>
                    <a:pt x="11670" y="14"/>
                  </a:lnTo>
                  <a:lnTo>
                    <a:pt x="11676" y="21"/>
                  </a:lnTo>
                  <a:lnTo>
                    <a:pt x="11681" y="30"/>
                  </a:lnTo>
                  <a:lnTo>
                    <a:pt x="11684" y="48"/>
                  </a:lnTo>
                  <a:lnTo>
                    <a:pt x="11683" y="57"/>
                  </a:lnTo>
                  <a:lnTo>
                    <a:pt x="11681" y="67"/>
                  </a:lnTo>
                  <a:lnTo>
                    <a:pt x="11676" y="74"/>
                  </a:lnTo>
                  <a:lnTo>
                    <a:pt x="11670" y="81"/>
                  </a:lnTo>
                  <a:lnTo>
                    <a:pt x="11663" y="87"/>
                  </a:lnTo>
                  <a:lnTo>
                    <a:pt x="11654" y="92"/>
                  </a:lnTo>
                  <a:lnTo>
                    <a:pt x="11636" y="96"/>
                  </a:lnTo>
                  <a:close/>
                  <a:moveTo>
                    <a:pt x="11426" y="96"/>
                  </a:moveTo>
                  <a:lnTo>
                    <a:pt x="11417" y="94"/>
                  </a:lnTo>
                  <a:lnTo>
                    <a:pt x="11408" y="92"/>
                  </a:lnTo>
                  <a:lnTo>
                    <a:pt x="11400" y="87"/>
                  </a:lnTo>
                  <a:lnTo>
                    <a:pt x="11393" y="81"/>
                  </a:lnTo>
                  <a:lnTo>
                    <a:pt x="11386" y="74"/>
                  </a:lnTo>
                  <a:lnTo>
                    <a:pt x="11382" y="67"/>
                  </a:lnTo>
                  <a:lnTo>
                    <a:pt x="11378" y="48"/>
                  </a:lnTo>
                  <a:lnTo>
                    <a:pt x="11380" y="38"/>
                  </a:lnTo>
                  <a:lnTo>
                    <a:pt x="11382" y="30"/>
                  </a:lnTo>
                  <a:lnTo>
                    <a:pt x="11386" y="21"/>
                  </a:lnTo>
                  <a:lnTo>
                    <a:pt x="11393" y="14"/>
                  </a:lnTo>
                  <a:lnTo>
                    <a:pt x="11400" y="8"/>
                  </a:lnTo>
                  <a:lnTo>
                    <a:pt x="11408" y="3"/>
                  </a:lnTo>
                  <a:lnTo>
                    <a:pt x="11426" y="0"/>
                  </a:lnTo>
                  <a:lnTo>
                    <a:pt x="11436" y="1"/>
                  </a:lnTo>
                  <a:lnTo>
                    <a:pt x="11444" y="3"/>
                  </a:lnTo>
                  <a:lnTo>
                    <a:pt x="11453" y="8"/>
                  </a:lnTo>
                  <a:lnTo>
                    <a:pt x="11460" y="14"/>
                  </a:lnTo>
                  <a:lnTo>
                    <a:pt x="11466" y="21"/>
                  </a:lnTo>
                  <a:lnTo>
                    <a:pt x="11471" y="30"/>
                  </a:lnTo>
                  <a:lnTo>
                    <a:pt x="11474" y="48"/>
                  </a:lnTo>
                  <a:lnTo>
                    <a:pt x="11473" y="57"/>
                  </a:lnTo>
                  <a:lnTo>
                    <a:pt x="11471" y="67"/>
                  </a:lnTo>
                  <a:lnTo>
                    <a:pt x="11466" y="74"/>
                  </a:lnTo>
                  <a:lnTo>
                    <a:pt x="11460" y="81"/>
                  </a:lnTo>
                  <a:lnTo>
                    <a:pt x="11453" y="87"/>
                  </a:lnTo>
                  <a:lnTo>
                    <a:pt x="11444" y="92"/>
                  </a:lnTo>
                  <a:lnTo>
                    <a:pt x="11426" y="96"/>
                  </a:lnTo>
                  <a:close/>
                  <a:moveTo>
                    <a:pt x="11407" y="540"/>
                  </a:moveTo>
                  <a:lnTo>
                    <a:pt x="11623" y="540"/>
                  </a:lnTo>
                  <a:lnTo>
                    <a:pt x="11516" y="282"/>
                  </a:lnTo>
                  <a:lnTo>
                    <a:pt x="11407" y="540"/>
                  </a:lnTo>
                  <a:close/>
                  <a:moveTo>
                    <a:pt x="11213" y="778"/>
                  </a:moveTo>
                  <a:lnTo>
                    <a:pt x="11209" y="775"/>
                  </a:lnTo>
                  <a:lnTo>
                    <a:pt x="11209" y="753"/>
                  </a:lnTo>
                  <a:lnTo>
                    <a:pt x="11213" y="750"/>
                  </a:lnTo>
                  <a:lnTo>
                    <a:pt x="11238" y="748"/>
                  </a:lnTo>
                  <a:lnTo>
                    <a:pt x="11252" y="746"/>
                  </a:lnTo>
                  <a:lnTo>
                    <a:pt x="11261" y="742"/>
                  </a:lnTo>
                  <a:lnTo>
                    <a:pt x="11269" y="735"/>
                  </a:lnTo>
                  <a:lnTo>
                    <a:pt x="11280" y="717"/>
                  </a:lnTo>
                  <a:lnTo>
                    <a:pt x="11297" y="681"/>
                  </a:lnTo>
                  <a:lnTo>
                    <a:pt x="11342" y="584"/>
                  </a:lnTo>
                  <a:lnTo>
                    <a:pt x="11458" y="321"/>
                  </a:lnTo>
                  <a:lnTo>
                    <a:pt x="11524" y="166"/>
                  </a:lnTo>
                  <a:lnTo>
                    <a:pt x="11551" y="166"/>
                  </a:lnTo>
                  <a:lnTo>
                    <a:pt x="11732" y="595"/>
                  </a:lnTo>
                  <a:lnTo>
                    <a:pt x="11758" y="651"/>
                  </a:lnTo>
                  <a:lnTo>
                    <a:pt x="11782" y="704"/>
                  </a:lnTo>
                  <a:lnTo>
                    <a:pt x="11801" y="738"/>
                  </a:lnTo>
                  <a:lnTo>
                    <a:pt x="11814" y="746"/>
                  </a:lnTo>
                  <a:lnTo>
                    <a:pt x="11827" y="748"/>
                  </a:lnTo>
                  <a:lnTo>
                    <a:pt x="11849" y="750"/>
                  </a:lnTo>
                  <a:lnTo>
                    <a:pt x="11852" y="775"/>
                  </a:lnTo>
                  <a:lnTo>
                    <a:pt x="11767" y="775"/>
                  </a:lnTo>
                  <a:lnTo>
                    <a:pt x="11627" y="778"/>
                  </a:lnTo>
                  <a:lnTo>
                    <a:pt x="11623" y="753"/>
                  </a:lnTo>
                  <a:lnTo>
                    <a:pt x="11665" y="748"/>
                  </a:lnTo>
                  <a:lnTo>
                    <a:pt x="11686" y="745"/>
                  </a:lnTo>
                  <a:lnTo>
                    <a:pt x="11692" y="744"/>
                  </a:lnTo>
                  <a:lnTo>
                    <a:pt x="11695" y="740"/>
                  </a:lnTo>
                  <a:lnTo>
                    <a:pt x="11698" y="735"/>
                  </a:lnTo>
                  <a:lnTo>
                    <a:pt x="11698" y="730"/>
                  </a:lnTo>
                  <a:lnTo>
                    <a:pt x="11696" y="720"/>
                  </a:lnTo>
                  <a:lnTo>
                    <a:pt x="11692" y="705"/>
                  </a:lnTo>
                  <a:lnTo>
                    <a:pt x="11640" y="576"/>
                  </a:lnTo>
                  <a:lnTo>
                    <a:pt x="11393" y="576"/>
                  </a:lnTo>
                  <a:lnTo>
                    <a:pt x="11346" y="685"/>
                  </a:lnTo>
                  <a:lnTo>
                    <a:pt x="11336" y="710"/>
                  </a:lnTo>
                  <a:lnTo>
                    <a:pt x="11334" y="728"/>
                  </a:lnTo>
                  <a:lnTo>
                    <a:pt x="11336" y="738"/>
                  </a:lnTo>
                  <a:lnTo>
                    <a:pt x="11345" y="744"/>
                  </a:lnTo>
                  <a:lnTo>
                    <a:pt x="11353" y="746"/>
                  </a:lnTo>
                  <a:lnTo>
                    <a:pt x="11365" y="747"/>
                  </a:lnTo>
                  <a:lnTo>
                    <a:pt x="11404" y="750"/>
                  </a:lnTo>
                  <a:lnTo>
                    <a:pt x="11407" y="753"/>
                  </a:lnTo>
                  <a:lnTo>
                    <a:pt x="11407" y="775"/>
                  </a:lnTo>
                  <a:lnTo>
                    <a:pt x="11308" y="775"/>
                  </a:lnTo>
                  <a:lnTo>
                    <a:pt x="11213" y="778"/>
                  </a:lnTo>
                  <a:close/>
                  <a:moveTo>
                    <a:pt x="0" y="176"/>
                  </a:moveTo>
                  <a:lnTo>
                    <a:pt x="125" y="176"/>
                  </a:lnTo>
                  <a:lnTo>
                    <a:pt x="247" y="172"/>
                  </a:lnTo>
                  <a:lnTo>
                    <a:pt x="251" y="196"/>
                  </a:lnTo>
                  <a:lnTo>
                    <a:pt x="203" y="202"/>
                  </a:lnTo>
                  <a:lnTo>
                    <a:pt x="188" y="205"/>
                  </a:lnTo>
                  <a:lnTo>
                    <a:pt x="179" y="208"/>
                  </a:lnTo>
                  <a:lnTo>
                    <a:pt x="175" y="212"/>
                  </a:lnTo>
                  <a:lnTo>
                    <a:pt x="173" y="217"/>
                  </a:lnTo>
                  <a:lnTo>
                    <a:pt x="169" y="231"/>
                  </a:lnTo>
                  <a:lnTo>
                    <a:pt x="167" y="279"/>
                  </a:lnTo>
                  <a:lnTo>
                    <a:pt x="167" y="376"/>
                  </a:lnTo>
                  <a:lnTo>
                    <a:pt x="167" y="512"/>
                  </a:lnTo>
                  <a:lnTo>
                    <a:pt x="169" y="610"/>
                  </a:lnTo>
                  <a:lnTo>
                    <a:pt x="173" y="639"/>
                  </a:lnTo>
                  <a:lnTo>
                    <a:pt x="181" y="663"/>
                  </a:lnTo>
                  <a:lnTo>
                    <a:pt x="192" y="684"/>
                  </a:lnTo>
                  <a:lnTo>
                    <a:pt x="200" y="692"/>
                  </a:lnTo>
                  <a:lnTo>
                    <a:pt x="209" y="700"/>
                  </a:lnTo>
                  <a:lnTo>
                    <a:pt x="232" y="715"/>
                  </a:lnTo>
                  <a:lnTo>
                    <a:pt x="246" y="721"/>
                  </a:lnTo>
                  <a:lnTo>
                    <a:pt x="263" y="726"/>
                  </a:lnTo>
                  <a:lnTo>
                    <a:pt x="281" y="730"/>
                  </a:lnTo>
                  <a:lnTo>
                    <a:pt x="300" y="733"/>
                  </a:lnTo>
                  <a:lnTo>
                    <a:pt x="342" y="735"/>
                  </a:lnTo>
                  <a:lnTo>
                    <a:pt x="388" y="733"/>
                  </a:lnTo>
                  <a:lnTo>
                    <a:pt x="430" y="722"/>
                  </a:lnTo>
                  <a:lnTo>
                    <a:pt x="466" y="706"/>
                  </a:lnTo>
                  <a:lnTo>
                    <a:pt x="480" y="697"/>
                  </a:lnTo>
                  <a:lnTo>
                    <a:pt x="491" y="685"/>
                  </a:lnTo>
                  <a:lnTo>
                    <a:pt x="502" y="672"/>
                  </a:lnTo>
                  <a:lnTo>
                    <a:pt x="509" y="656"/>
                  </a:lnTo>
                  <a:lnTo>
                    <a:pt x="515" y="639"/>
                  </a:lnTo>
                  <a:lnTo>
                    <a:pt x="520" y="620"/>
                  </a:lnTo>
                  <a:lnTo>
                    <a:pt x="524" y="572"/>
                  </a:lnTo>
                  <a:lnTo>
                    <a:pt x="526" y="508"/>
                  </a:lnTo>
                  <a:lnTo>
                    <a:pt x="526" y="376"/>
                  </a:lnTo>
                  <a:lnTo>
                    <a:pt x="524" y="285"/>
                  </a:lnTo>
                  <a:lnTo>
                    <a:pt x="523" y="240"/>
                  </a:lnTo>
                  <a:lnTo>
                    <a:pt x="520" y="218"/>
                  </a:lnTo>
                  <a:lnTo>
                    <a:pt x="514" y="211"/>
                  </a:lnTo>
                  <a:lnTo>
                    <a:pt x="505" y="205"/>
                  </a:lnTo>
                  <a:lnTo>
                    <a:pt x="485" y="201"/>
                  </a:lnTo>
                  <a:lnTo>
                    <a:pt x="444" y="200"/>
                  </a:lnTo>
                  <a:lnTo>
                    <a:pt x="442" y="176"/>
                  </a:lnTo>
                  <a:lnTo>
                    <a:pt x="444" y="172"/>
                  </a:lnTo>
                  <a:lnTo>
                    <a:pt x="546" y="176"/>
                  </a:lnTo>
                  <a:lnTo>
                    <a:pt x="646" y="172"/>
                  </a:lnTo>
                  <a:lnTo>
                    <a:pt x="650" y="176"/>
                  </a:lnTo>
                  <a:lnTo>
                    <a:pt x="650" y="196"/>
                  </a:lnTo>
                  <a:lnTo>
                    <a:pt x="646" y="200"/>
                  </a:lnTo>
                  <a:lnTo>
                    <a:pt x="613" y="201"/>
                  </a:lnTo>
                  <a:lnTo>
                    <a:pt x="594" y="204"/>
                  </a:lnTo>
                  <a:lnTo>
                    <a:pt x="583" y="206"/>
                  </a:lnTo>
                  <a:lnTo>
                    <a:pt x="577" y="210"/>
                  </a:lnTo>
                  <a:lnTo>
                    <a:pt x="572" y="216"/>
                  </a:lnTo>
                  <a:lnTo>
                    <a:pt x="570" y="224"/>
                  </a:lnTo>
                  <a:lnTo>
                    <a:pt x="566" y="280"/>
                  </a:lnTo>
                  <a:lnTo>
                    <a:pt x="565" y="376"/>
                  </a:lnTo>
                  <a:lnTo>
                    <a:pt x="565" y="506"/>
                  </a:lnTo>
                  <a:lnTo>
                    <a:pt x="564" y="576"/>
                  </a:lnTo>
                  <a:lnTo>
                    <a:pt x="559" y="628"/>
                  </a:lnTo>
                  <a:lnTo>
                    <a:pt x="556" y="650"/>
                  </a:lnTo>
                  <a:lnTo>
                    <a:pt x="550" y="669"/>
                  </a:lnTo>
                  <a:lnTo>
                    <a:pt x="542" y="687"/>
                  </a:lnTo>
                  <a:lnTo>
                    <a:pt x="533" y="702"/>
                  </a:lnTo>
                  <a:lnTo>
                    <a:pt x="510" y="728"/>
                  </a:lnTo>
                  <a:lnTo>
                    <a:pt x="497" y="740"/>
                  </a:lnTo>
                  <a:lnTo>
                    <a:pt x="484" y="751"/>
                  </a:lnTo>
                  <a:lnTo>
                    <a:pt x="451" y="768"/>
                  </a:lnTo>
                  <a:lnTo>
                    <a:pt x="432" y="775"/>
                  </a:lnTo>
                  <a:lnTo>
                    <a:pt x="410" y="780"/>
                  </a:lnTo>
                  <a:lnTo>
                    <a:pt x="366" y="788"/>
                  </a:lnTo>
                  <a:lnTo>
                    <a:pt x="319" y="790"/>
                  </a:lnTo>
                  <a:lnTo>
                    <a:pt x="290" y="789"/>
                  </a:lnTo>
                  <a:lnTo>
                    <a:pt x="263" y="787"/>
                  </a:lnTo>
                  <a:lnTo>
                    <a:pt x="214" y="777"/>
                  </a:lnTo>
                  <a:lnTo>
                    <a:pt x="173" y="762"/>
                  </a:lnTo>
                  <a:lnTo>
                    <a:pt x="156" y="753"/>
                  </a:lnTo>
                  <a:lnTo>
                    <a:pt x="142" y="742"/>
                  </a:lnTo>
                  <a:lnTo>
                    <a:pt x="128" y="732"/>
                  </a:lnTo>
                  <a:lnTo>
                    <a:pt x="119" y="720"/>
                  </a:lnTo>
                  <a:lnTo>
                    <a:pt x="103" y="697"/>
                  </a:lnTo>
                  <a:lnTo>
                    <a:pt x="94" y="670"/>
                  </a:lnTo>
                  <a:lnTo>
                    <a:pt x="89" y="640"/>
                  </a:lnTo>
                  <a:lnTo>
                    <a:pt x="85" y="598"/>
                  </a:lnTo>
                  <a:lnTo>
                    <a:pt x="85" y="541"/>
                  </a:lnTo>
                  <a:lnTo>
                    <a:pt x="85" y="376"/>
                  </a:lnTo>
                  <a:lnTo>
                    <a:pt x="84" y="294"/>
                  </a:lnTo>
                  <a:lnTo>
                    <a:pt x="83" y="254"/>
                  </a:lnTo>
                  <a:lnTo>
                    <a:pt x="82" y="231"/>
                  </a:lnTo>
                  <a:lnTo>
                    <a:pt x="79" y="219"/>
                  </a:lnTo>
                  <a:lnTo>
                    <a:pt x="76" y="212"/>
                  </a:lnTo>
                  <a:lnTo>
                    <a:pt x="70" y="208"/>
                  </a:lnTo>
                  <a:lnTo>
                    <a:pt x="60" y="205"/>
                  </a:lnTo>
                  <a:lnTo>
                    <a:pt x="40" y="202"/>
                  </a:lnTo>
                  <a:lnTo>
                    <a:pt x="4" y="200"/>
                  </a:lnTo>
                  <a:lnTo>
                    <a:pt x="0" y="176"/>
                  </a:lnTo>
                  <a:close/>
                  <a:moveTo>
                    <a:pt x="695" y="777"/>
                  </a:moveTo>
                  <a:lnTo>
                    <a:pt x="690" y="774"/>
                  </a:lnTo>
                  <a:lnTo>
                    <a:pt x="690" y="754"/>
                  </a:lnTo>
                  <a:lnTo>
                    <a:pt x="695" y="751"/>
                  </a:lnTo>
                  <a:lnTo>
                    <a:pt x="718" y="750"/>
                  </a:lnTo>
                  <a:lnTo>
                    <a:pt x="736" y="748"/>
                  </a:lnTo>
                  <a:lnTo>
                    <a:pt x="749" y="745"/>
                  </a:lnTo>
                  <a:lnTo>
                    <a:pt x="756" y="740"/>
                  </a:lnTo>
                  <a:lnTo>
                    <a:pt x="760" y="732"/>
                  </a:lnTo>
                  <a:lnTo>
                    <a:pt x="762" y="721"/>
                  </a:lnTo>
                  <a:lnTo>
                    <a:pt x="763" y="699"/>
                  </a:lnTo>
                  <a:lnTo>
                    <a:pt x="764" y="661"/>
                  </a:lnTo>
                  <a:lnTo>
                    <a:pt x="767" y="594"/>
                  </a:lnTo>
                  <a:lnTo>
                    <a:pt x="767" y="249"/>
                  </a:lnTo>
                  <a:lnTo>
                    <a:pt x="764" y="231"/>
                  </a:lnTo>
                  <a:lnTo>
                    <a:pt x="758" y="218"/>
                  </a:lnTo>
                  <a:lnTo>
                    <a:pt x="749" y="210"/>
                  </a:lnTo>
                  <a:lnTo>
                    <a:pt x="737" y="205"/>
                  </a:lnTo>
                  <a:lnTo>
                    <a:pt x="719" y="202"/>
                  </a:lnTo>
                  <a:lnTo>
                    <a:pt x="690" y="201"/>
                  </a:lnTo>
                  <a:lnTo>
                    <a:pt x="688" y="177"/>
                  </a:lnTo>
                  <a:lnTo>
                    <a:pt x="690" y="174"/>
                  </a:lnTo>
                  <a:lnTo>
                    <a:pt x="768" y="176"/>
                  </a:lnTo>
                  <a:lnTo>
                    <a:pt x="839" y="174"/>
                  </a:lnTo>
                  <a:lnTo>
                    <a:pt x="974" y="350"/>
                  </a:lnTo>
                  <a:lnTo>
                    <a:pt x="1174" y="601"/>
                  </a:lnTo>
                  <a:lnTo>
                    <a:pt x="1248" y="687"/>
                  </a:lnTo>
                  <a:lnTo>
                    <a:pt x="1248" y="357"/>
                  </a:lnTo>
                  <a:lnTo>
                    <a:pt x="1247" y="292"/>
                  </a:lnTo>
                  <a:lnTo>
                    <a:pt x="1243" y="229"/>
                  </a:lnTo>
                  <a:lnTo>
                    <a:pt x="1240" y="217"/>
                  </a:lnTo>
                  <a:lnTo>
                    <a:pt x="1235" y="211"/>
                  </a:lnTo>
                  <a:lnTo>
                    <a:pt x="1228" y="206"/>
                  </a:lnTo>
                  <a:lnTo>
                    <a:pt x="1216" y="204"/>
                  </a:lnTo>
                  <a:lnTo>
                    <a:pt x="1176" y="201"/>
                  </a:lnTo>
                  <a:lnTo>
                    <a:pt x="1172" y="177"/>
                  </a:lnTo>
                  <a:lnTo>
                    <a:pt x="1176" y="174"/>
                  </a:lnTo>
                  <a:lnTo>
                    <a:pt x="1274" y="176"/>
                  </a:lnTo>
                  <a:lnTo>
                    <a:pt x="1358" y="174"/>
                  </a:lnTo>
                  <a:lnTo>
                    <a:pt x="1362" y="177"/>
                  </a:lnTo>
                  <a:lnTo>
                    <a:pt x="1362" y="198"/>
                  </a:lnTo>
                  <a:lnTo>
                    <a:pt x="1315" y="204"/>
                  </a:lnTo>
                  <a:lnTo>
                    <a:pt x="1303" y="207"/>
                  </a:lnTo>
                  <a:lnTo>
                    <a:pt x="1296" y="213"/>
                  </a:lnTo>
                  <a:lnTo>
                    <a:pt x="1294" y="220"/>
                  </a:lnTo>
                  <a:lnTo>
                    <a:pt x="1291" y="232"/>
                  </a:lnTo>
                  <a:lnTo>
                    <a:pt x="1290" y="253"/>
                  </a:lnTo>
                  <a:lnTo>
                    <a:pt x="1288" y="291"/>
                  </a:lnTo>
                  <a:lnTo>
                    <a:pt x="1286" y="357"/>
                  </a:lnTo>
                  <a:lnTo>
                    <a:pt x="1286" y="560"/>
                  </a:lnTo>
                  <a:lnTo>
                    <a:pt x="1288" y="678"/>
                  </a:lnTo>
                  <a:lnTo>
                    <a:pt x="1289" y="793"/>
                  </a:lnTo>
                  <a:lnTo>
                    <a:pt x="1216" y="775"/>
                  </a:lnTo>
                  <a:lnTo>
                    <a:pt x="1184" y="739"/>
                  </a:lnTo>
                  <a:lnTo>
                    <a:pt x="1094" y="628"/>
                  </a:lnTo>
                  <a:lnTo>
                    <a:pt x="805" y="267"/>
                  </a:lnTo>
                  <a:lnTo>
                    <a:pt x="805" y="594"/>
                  </a:lnTo>
                  <a:lnTo>
                    <a:pt x="806" y="664"/>
                  </a:lnTo>
                  <a:lnTo>
                    <a:pt x="810" y="724"/>
                  </a:lnTo>
                  <a:lnTo>
                    <a:pt x="812" y="734"/>
                  </a:lnTo>
                  <a:lnTo>
                    <a:pt x="816" y="740"/>
                  </a:lnTo>
                  <a:lnTo>
                    <a:pt x="830" y="747"/>
                  </a:lnTo>
                  <a:lnTo>
                    <a:pt x="847" y="750"/>
                  </a:lnTo>
                  <a:lnTo>
                    <a:pt x="877" y="751"/>
                  </a:lnTo>
                  <a:lnTo>
                    <a:pt x="881" y="775"/>
                  </a:lnTo>
                  <a:lnTo>
                    <a:pt x="805" y="775"/>
                  </a:lnTo>
                  <a:lnTo>
                    <a:pt x="695" y="777"/>
                  </a:lnTo>
                  <a:close/>
                  <a:moveTo>
                    <a:pt x="1417" y="172"/>
                  </a:moveTo>
                  <a:lnTo>
                    <a:pt x="1470" y="175"/>
                  </a:lnTo>
                  <a:lnTo>
                    <a:pt x="1538" y="176"/>
                  </a:lnTo>
                  <a:lnTo>
                    <a:pt x="1661" y="172"/>
                  </a:lnTo>
                  <a:lnTo>
                    <a:pt x="1664" y="196"/>
                  </a:lnTo>
                  <a:lnTo>
                    <a:pt x="1615" y="202"/>
                  </a:lnTo>
                  <a:lnTo>
                    <a:pt x="1602" y="205"/>
                  </a:lnTo>
                  <a:lnTo>
                    <a:pt x="1592" y="208"/>
                  </a:lnTo>
                  <a:lnTo>
                    <a:pt x="1589" y="212"/>
                  </a:lnTo>
                  <a:lnTo>
                    <a:pt x="1586" y="217"/>
                  </a:lnTo>
                  <a:lnTo>
                    <a:pt x="1583" y="231"/>
                  </a:lnTo>
                  <a:lnTo>
                    <a:pt x="1580" y="279"/>
                  </a:lnTo>
                  <a:lnTo>
                    <a:pt x="1579" y="376"/>
                  </a:lnTo>
                  <a:lnTo>
                    <a:pt x="1579" y="574"/>
                  </a:lnTo>
                  <a:lnTo>
                    <a:pt x="1580" y="657"/>
                  </a:lnTo>
                  <a:lnTo>
                    <a:pt x="1580" y="697"/>
                  </a:lnTo>
                  <a:lnTo>
                    <a:pt x="1583" y="720"/>
                  </a:lnTo>
                  <a:lnTo>
                    <a:pt x="1585" y="732"/>
                  </a:lnTo>
                  <a:lnTo>
                    <a:pt x="1589" y="738"/>
                  </a:lnTo>
                  <a:lnTo>
                    <a:pt x="1595" y="742"/>
                  </a:lnTo>
                  <a:lnTo>
                    <a:pt x="1604" y="746"/>
                  </a:lnTo>
                  <a:lnTo>
                    <a:pt x="1624" y="748"/>
                  </a:lnTo>
                  <a:lnTo>
                    <a:pt x="1661" y="751"/>
                  </a:lnTo>
                  <a:lnTo>
                    <a:pt x="1664" y="775"/>
                  </a:lnTo>
                  <a:lnTo>
                    <a:pt x="1586" y="776"/>
                  </a:lnTo>
                  <a:lnTo>
                    <a:pt x="1538" y="775"/>
                  </a:lnTo>
                  <a:lnTo>
                    <a:pt x="1417" y="778"/>
                  </a:lnTo>
                  <a:lnTo>
                    <a:pt x="1414" y="753"/>
                  </a:lnTo>
                  <a:lnTo>
                    <a:pt x="1450" y="750"/>
                  </a:lnTo>
                  <a:lnTo>
                    <a:pt x="1470" y="747"/>
                  </a:lnTo>
                  <a:lnTo>
                    <a:pt x="1481" y="744"/>
                  </a:lnTo>
                  <a:lnTo>
                    <a:pt x="1487" y="740"/>
                  </a:lnTo>
                  <a:lnTo>
                    <a:pt x="1494" y="723"/>
                  </a:lnTo>
                  <a:lnTo>
                    <a:pt x="1496" y="702"/>
                  </a:lnTo>
                  <a:lnTo>
                    <a:pt x="1498" y="664"/>
                  </a:lnTo>
                  <a:lnTo>
                    <a:pt x="1498" y="574"/>
                  </a:lnTo>
                  <a:lnTo>
                    <a:pt x="1498" y="376"/>
                  </a:lnTo>
                  <a:lnTo>
                    <a:pt x="1498" y="294"/>
                  </a:lnTo>
                  <a:lnTo>
                    <a:pt x="1496" y="254"/>
                  </a:lnTo>
                  <a:lnTo>
                    <a:pt x="1495" y="231"/>
                  </a:lnTo>
                  <a:lnTo>
                    <a:pt x="1493" y="219"/>
                  </a:lnTo>
                  <a:lnTo>
                    <a:pt x="1489" y="212"/>
                  </a:lnTo>
                  <a:lnTo>
                    <a:pt x="1483" y="208"/>
                  </a:lnTo>
                  <a:lnTo>
                    <a:pt x="1474" y="205"/>
                  </a:lnTo>
                  <a:lnTo>
                    <a:pt x="1453" y="202"/>
                  </a:lnTo>
                  <a:lnTo>
                    <a:pt x="1417" y="200"/>
                  </a:lnTo>
                  <a:lnTo>
                    <a:pt x="1414" y="176"/>
                  </a:lnTo>
                  <a:lnTo>
                    <a:pt x="1417" y="172"/>
                  </a:lnTo>
                  <a:close/>
                  <a:moveTo>
                    <a:pt x="1979" y="782"/>
                  </a:moveTo>
                  <a:lnTo>
                    <a:pt x="1926" y="639"/>
                  </a:lnTo>
                  <a:lnTo>
                    <a:pt x="1781" y="280"/>
                  </a:lnTo>
                  <a:lnTo>
                    <a:pt x="1760" y="232"/>
                  </a:lnTo>
                  <a:lnTo>
                    <a:pt x="1750" y="211"/>
                  </a:lnTo>
                  <a:lnTo>
                    <a:pt x="1734" y="204"/>
                  </a:lnTo>
                  <a:lnTo>
                    <a:pt x="1698" y="200"/>
                  </a:lnTo>
                  <a:lnTo>
                    <a:pt x="1694" y="196"/>
                  </a:lnTo>
                  <a:lnTo>
                    <a:pt x="1694" y="176"/>
                  </a:lnTo>
                  <a:lnTo>
                    <a:pt x="1698" y="172"/>
                  </a:lnTo>
                  <a:lnTo>
                    <a:pt x="1810" y="176"/>
                  </a:lnTo>
                  <a:lnTo>
                    <a:pt x="1922" y="172"/>
                  </a:lnTo>
                  <a:lnTo>
                    <a:pt x="1926" y="200"/>
                  </a:lnTo>
                  <a:lnTo>
                    <a:pt x="1860" y="206"/>
                  </a:lnTo>
                  <a:lnTo>
                    <a:pt x="1853" y="211"/>
                  </a:lnTo>
                  <a:lnTo>
                    <a:pt x="1850" y="218"/>
                  </a:lnTo>
                  <a:lnTo>
                    <a:pt x="1864" y="264"/>
                  </a:lnTo>
                  <a:lnTo>
                    <a:pt x="1889" y="332"/>
                  </a:lnTo>
                  <a:lnTo>
                    <a:pt x="2022" y="669"/>
                  </a:lnTo>
                  <a:lnTo>
                    <a:pt x="2134" y="390"/>
                  </a:lnTo>
                  <a:lnTo>
                    <a:pt x="2167" y="297"/>
                  </a:lnTo>
                  <a:lnTo>
                    <a:pt x="2183" y="247"/>
                  </a:lnTo>
                  <a:lnTo>
                    <a:pt x="2189" y="220"/>
                  </a:lnTo>
                  <a:lnTo>
                    <a:pt x="2186" y="212"/>
                  </a:lnTo>
                  <a:lnTo>
                    <a:pt x="2183" y="210"/>
                  </a:lnTo>
                  <a:lnTo>
                    <a:pt x="2178" y="207"/>
                  </a:lnTo>
                  <a:lnTo>
                    <a:pt x="2158" y="204"/>
                  </a:lnTo>
                  <a:lnTo>
                    <a:pt x="2116" y="200"/>
                  </a:lnTo>
                  <a:lnTo>
                    <a:pt x="2112" y="196"/>
                  </a:lnTo>
                  <a:lnTo>
                    <a:pt x="2112" y="176"/>
                  </a:lnTo>
                  <a:lnTo>
                    <a:pt x="2116" y="172"/>
                  </a:lnTo>
                  <a:lnTo>
                    <a:pt x="2212" y="176"/>
                  </a:lnTo>
                  <a:lnTo>
                    <a:pt x="2297" y="172"/>
                  </a:lnTo>
                  <a:lnTo>
                    <a:pt x="2300" y="196"/>
                  </a:lnTo>
                  <a:lnTo>
                    <a:pt x="2273" y="201"/>
                  </a:lnTo>
                  <a:lnTo>
                    <a:pt x="2260" y="205"/>
                  </a:lnTo>
                  <a:lnTo>
                    <a:pt x="2254" y="210"/>
                  </a:lnTo>
                  <a:lnTo>
                    <a:pt x="2249" y="218"/>
                  </a:lnTo>
                  <a:lnTo>
                    <a:pt x="2219" y="285"/>
                  </a:lnTo>
                  <a:lnTo>
                    <a:pt x="2086" y="613"/>
                  </a:lnTo>
                  <a:lnTo>
                    <a:pt x="2047" y="710"/>
                  </a:lnTo>
                  <a:lnTo>
                    <a:pt x="2022" y="782"/>
                  </a:lnTo>
                  <a:lnTo>
                    <a:pt x="1979" y="782"/>
                  </a:lnTo>
                  <a:close/>
                  <a:moveTo>
                    <a:pt x="2347" y="176"/>
                  </a:moveTo>
                  <a:lnTo>
                    <a:pt x="2538" y="175"/>
                  </a:lnTo>
                  <a:lnTo>
                    <a:pt x="2786" y="172"/>
                  </a:lnTo>
                  <a:lnTo>
                    <a:pt x="2779" y="228"/>
                  </a:lnTo>
                  <a:lnTo>
                    <a:pt x="2773" y="304"/>
                  </a:lnTo>
                  <a:lnTo>
                    <a:pt x="2749" y="307"/>
                  </a:lnTo>
                  <a:lnTo>
                    <a:pt x="2746" y="304"/>
                  </a:lnTo>
                  <a:lnTo>
                    <a:pt x="2746" y="297"/>
                  </a:lnTo>
                  <a:lnTo>
                    <a:pt x="2744" y="261"/>
                  </a:lnTo>
                  <a:lnTo>
                    <a:pt x="2741" y="228"/>
                  </a:lnTo>
                  <a:lnTo>
                    <a:pt x="2725" y="223"/>
                  </a:lnTo>
                  <a:lnTo>
                    <a:pt x="2708" y="218"/>
                  </a:lnTo>
                  <a:lnTo>
                    <a:pt x="2666" y="212"/>
                  </a:lnTo>
                  <a:lnTo>
                    <a:pt x="2594" y="208"/>
                  </a:lnTo>
                  <a:lnTo>
                    <a:pt x="2556" y="210"/>
                  </a:lnTo>
                  <a:lnTo>
                    <a:pt x="2508" y="213"/>
                  </a:lnTo>
                  <a:lnTo>
                    <a:pt x="2507" y="282"/>
                  </a:lnTo>
                  <a:lnTo>
                    <a:pt x="2506" y="360"/>
                  </a:lnTo>
                  <a:lnTo>
                    <a:pt x="2504" y="446"/>
                  </a:lnTo>
                  <a:lnTo>
                    <a:pt x="2590" y="448"/>
                  </a:lnTo>
                  <a:lnTo>
                    <a:pt x="2654" y="446"/>
                  </a:lnTo>
                  <a:lnTo>
                    <a:pt x="2676" y="444"/>
                  </a:lnTo>
                  <a:lnTo>
                    <a:pt x="2686" y="441"/>
                  </a:lnTo>
                  <a:lnTo>
                    <a:pt x="2693" y="430"/>
                  </a:lnTo>
                  <a:lnTo>
                    <a:pt x="2696" y="403"/>
                  </a:lnTo>
                  <a:lnTo>
                    <a:pt x="2699" y="376"/>
                  </a:lnTo>
                  <a:lnTo>
                    <a:pt x="2722" y="373"/>
                  </a:lnTo>
                  <a:lnTo>
                    <a:pt x="2723" y="422"/>
                  </a:lnTo>
                  <a:lnTo>
                    <a:pt x="2723" y="469"/>
                  </a:lnTo>
                  <a:lnTo>
                    <a:pt x="2725" y="565"/>
                  </a:lnTo>
                  <a:lnTo>
                    <a:pt x="2701" y="568"/>
                  </a:lnTo>
                  <a:lnTo>
                    <a:pt x="2695" y="540"/>
                  </a:lnTo>
                  <a:lnTo>
                    <a:pt x="2689" y="504"/>
                  </a:lnTo>
                  <a:lnTo>
                    <a:pt x="2687" y="499"/>
                  </a:lnTo>
                  <a:lnTo>
                    <a:pt x="2682" y="494"/>
                  </a:lnTo>
                  <a:lnTo>
                    <a:pt x="2671" y="490"/>
                  </a:lnTo>
                  <a:lnTo>
                    <a:pt x="2650" y="487"/>
                  </a:lnTo>
                  <a:lnTo>
                    <a:pt x="2580" y="484"/>
                  </a:lnTo>
                  <a:lnTo>
                    <a:pt x="2504" y="487"/>
                  </a:lnTo>
                  <a:lnTo>
                    <a:pt x="2502" y="606"/>
                  </a:lnTo>
                  <a:lnTo>
                    <a:pt x="2504" y="738"/>
                  </a:lnTo>
                  <a:lnTo>
                    <a:pt x="2582" y="738"/>
                  </a:lnTo>
                  <a:lnTo>
                    <a:pt x="2666" y="738"/>
                  </a:lnTo>
                  <a:lnTo>
                    <a:pt x="2712" y="735"/>
                  </a:lnTo>
                  <a:lnTo>
                    <a:pt x="2737" y="730"/>
                  </a:lnTo>
                  <a:lnTo>
                    <a:pt x="2761" y="723"/>
                  </a:lnTo>
                  <a:lnTo>
                    <a:pt x="2767" y="706"/>
                  </a:lnTo>
                  <a:lnTo>
                    <a:pt x="2774" y="678"/>
                  </a:lnTo>
                  <a:lnTo>
                    <a:pt x="2784" y="633"/>
                  </a:lnTo>
                  <a:lnTo>
                    <a:pt x="2789" y="630"/>
                  </a:lnTo>
                  <a:lnTo>
                    <a:pt x="2809" y="630"/>
                  </a:lnTo>
                  <a:lnTo>
                    <a:pt x="2808" y="657"/>
                  </a:lnTo>
                  <a:lnTo>
                    <a:pt x="2804" y="697"/>
                  </a:lnTo>
                  <a:lnTo>
                    <a:pt x="2801" y="775"/>
                  </a:lnTo>
                  <a:lnTo>
                    <a:pt x="2585" y="776"/>
                  </a:lnTo>
                  <a:lnTo>
                    <a:pt x="2470" y="775"/>
                  </a:lnTo>
                  <a:lnTo>
                    <a:pt x="2384" y="778"/>
                  </a:lnTo>
                  <a:lnTo>
                    <a:pt x="2382" y="760"/>
                  </a:lnTo>
                  <a:lnTo>
                    <a:pt x="2384" y="757"/>
                  </a:lnTo>
                  <a:lnTo>
                    <a:pt x="2413" y="740"/>
                  </a:lnTo>
                  <a:lnTo>
                    <a:pt x="2417" y="721"/>
                  </a:lnTo>
                  <a:lnTo>
                    <a:pt x="2419" y="666"/>
                  </a:lnTo>
                  <a:lnTo>
                    <a:pt x="2422" y="558"/>
                  </a:lnTo>
                  <a:lnTo>
                    <a:pt x="2422" y="400"/>
                  </a:lnTo>
                  <a:lnTo>
                    <a:pt x="2422" y="304"/>
                  </a:lnTo>
                  <a:lnTo>
                    <a:pt x="2420" y="253"/>
                  </a:lnTo>
                  <a:lnTo>
                    <a:pt x="2418" y="224"/>
                  </a:lnTo>
                  <a:lnTo>
                    <a:pt x="2413" y="212"/>
                  </a:lnTo>
                  <a:lnTo>
                    <a:pt x="2404" y="206"/>
                  </a:lnTo>
                  <a:lnTo>
                    <a:pt x="2383" y="202"/>
                  </a:lnTo>
                  <a:lnTo>
                    <a:pt x="2351" y="200"/>
                  </a:lnTo>
                  <a:lnTo>
                    <a:pt x="2347" y="176"/>
                  </a:lnTo>
                  <a:close/>
                  <a:moveTo>
                    <a:pt x="2867" y="176"/>
                  </a:moveTo>
                  <a:lnTo>
                    <a:pt x="2992" y="176"/>
                  </a:lnTo>
                  <a:lnTo>
                    <a:pt x="3122" y="174"/>
                  </a:lnTo>
                  <a:lnTo>
                    <a:pt x="3166" y="172"/>
                  </a:lnTo>
                  <a:lnTo>
                    <a:pt x="3215" y="175"/>
                  </a:lnTo>
                  <a:lnTo>
                    <a:pt x="3236" y="177"/>
                  </a:lnTo>
                  <a:lnTo>
                    <a:pt x="3257" y="182"/>
                  </a:lnTo>
                  <a:lnTo>
                    <a:pt x="3288" y="194"/>
                  </a:lnTo>
                  <a:lnTo>
                    <a:pt x="3301" y="202"/>
                  </a:lnTo>
                  <a:lnTo>
                    <a:pt x="3312" y="211"/>
                  </a:lnTo>
                  <a:lnTo>
                    <a:pt x="3329" y="232"/>
                  </a:lnTo>
                  <a:lnTo>
                    <a:pt x="3341" y="254"/>
                  </a:lnTo>
                  <a:lnTo>
                    <a:pt x="3344" y="266"/>
                  </a:lnTo>
                  <a:lnTo>
                    <a:pt x="3348" y="278"/>
                  </a:lnTo>
                  <a:lnTo>
                    <a:pt x="3350" y="304"/>
                  </a:lnTo>
                  <a:lnTo>
                    <a:pt x="3349" y="322"/>
                  </a:lnTo>
                  <a:lnTo>
                    <a:pt x="3346" y="339"/>
                  </a:lnTo>
                  <a:lnTo>
                    <a:pt x="3331" y="375"/>
                  </a:lnTo>
                  <a:lnTo>
                    <a:pt x="3322" y="391"/>
                  </a:lnTo>
                  <a:lnTo>
                    <a:pt x="3308" y="406"/>
                  </a:lnTo>
                  <a:lnTo>
                    <a:pt x="3293" y="421"/>
                  </a:lnTo>
                  <a:lnTo>
                    <a:pt x="3276" y="434"/>
                  </a:lnTo>
                  <a:lnTo>
                    <a:pt x="3256" y="445"/>
                  </a:lnTo>
                  <a:lnTo>
                    <a:pt x="3233" y="456"/>
                  </a:lnTo>
                  <a:lnTo>
                    <a:pt x="3205" y="464"/>
                  </a:lnTo>
                  <a:lnTo>
                    <a:pt x="3175" y="470"/>
                  </a:lnTo>
                  <a:lnTo>
                    <a:pt x="3218" y="528"/>
                  </a:lnTo>
                  <a:lnTo>
                    <a:pt x="3278" y="608"/>
                  </a:lnTo>
                  <a:lnTo>
                    <a:pt x="3342" y="692"/>
                  </a:lnTo>
                  <a:lnTo>
                    <a:pt x="3370" y="727"/>
                  </a:lnTo>
                  <a:lnTo>
                    <a:pt x="3385" y="741"/>
                  </a:lnTo>
                  <a:lnTo>
                    <a:pt x="3402" y="748"/>
                  </a:lnTo>
                  <a:lnTo>
                    <a:pt x="3425" y="750"/>
                  </a:lnTo>
                  <a:lnTo>
                    <a:pt x="3428" y="774"/>
                  </a:lnTo>
                  <a:lnTo>
                    <a:pt x="3424" y="777"/>
                  </a:lnTo>
                  <a:lnTo>
                    <a:pt x="3376" y="775"/>
                  </a:lnTo>
                  <a:lnTo>
                    <a:pt x="3310" y="777"/>
                  </a:lnTo>
                  <a:lnTo>
                    <a:pt x="3271" y="728"/>
                  </a:lnTo>
                  <a:lnTo>
                    <a:pt x="3217" y="654"/>
                  </a:lnTo>
                  <a:lnTo>
                    <a:pt x="3143" y="555"/>
                  </a:lnTo>
                  <a:lnTo>
                    <a:pt x="3067" y="464"/>
                  </a:lnTo>
                  <a:lnTo>
                    <a:pt x="3071" y="451"/>
                  </a:lnTo>
                  <a:lnTo>
                    <a:pt x="3106" y="452"/>
                  </a:lnTo>
                  <a:lnTo>
                    <a:pt x="3140" y="450"/>
                  </a:lnTo>
                  <a:lnTo>
                    <a:pt x="3156" y="447"/>
                  </a:lnTo>
                  <a:lnTo>
                    <a:pt x="3172" y="442"/>
                  </a:lnTo>
                  <a:lnTo>
                    <a:pt x="3185" y="438"/>
                  </a:lnTo>
                  <a:lnTo>
                    <a:pt x="3198" y="432"/>
                  </a:lnTo>
                  <a:lnTo>
                    <a:pt x="3221" y="416"/>
                  </a:lnTo>
                  <a:lnTo>
                    <a:pt x="3230" y="408"/>
                  </a:lnTo>
                  <a:lnTo>
                    <a:pt x="3240" y="397"/>
                  </a:lnTo>
                  <a:lnTo>
                    <a:pt x="3252" y="374"/>
                  </a:lnTo>
                  <a:lnTo>
                    <a:pt x="3260" y="348"/>
                  </a:lnTo>
                  <a:lnTo>
                    <a:pt x="3263" y="319"/>
                  </a:lnTo>
                  <a:lnTo>
                    <a:pt x="3260" y="292"/>
                  </a:lnTo>
                  <a:lnTo>
                    <a:pt x="3258" y="280"/>
                  </a:lnTo>
                  <a:lnTo>
                    <a:pt x="3253" y="268"/>
                  </a:lnTo>
                  <a:lnTo>
                    <a:pt x="3242" y="249"/>
                  </a:lnTo>
                  <a:lnTo>
                    <a:pt x="3234" y="241"/>
                  </a:lnTo>
                  <a:lnTo>
                    <a:pt x="3226" y="234"/>
                  </a:lnTo>
                  <a:lnTo>
                    <a:pt x="3205" y="220"/>
                  </a:lnTo>
                  <a:lnTo>
                    <a:pt x="3181" y="212"/>
                  </a:lnTo>
                  <a:lnTo>
                    <a:pt x="3155" y="206"/>
                  </a:lnTo>
                  <a:lnTo>
                    <a:pt x="3124" y="205"/>
                  </a:lnTo>
                  <a:lnTo>
                    <a:pt x="3102" y="205"/>
                  </a:lnTo>
                  <a:lnTo>
                    <a:pt x="3080" y="207"/>
                  </a:lnTo>
                  <a:lnTo>
                    <a:pt x="3060" y="212"/>
                  </a:lnTo>
                  <a:lnTo>
                    <a:pt x="3040" y="217"/>
                  </a:lnTo>
                  <a:lnTo>
                    <a:pt x="3037" y="230"/>
                  </a:lnTo>
                  <a:lnTo>
                    <a:pt x="3035" y="261"/>
                  </a:lnTo>
                  <a:lnTo>
                    <a:pt x="3034" y="376"/>
                  </a:lnTo>
                  <a:lnTo>
                    <a:pt x="3034" y="574"/>
                  </a:lnTo>
                  <a:lnTo>
                    <a:pt x="3034" y="657"/>
                  </a:lnTo>
                  <a:lnTo>
                    <a:pt x="3035" y="697"/>
                  </a:lnTo>
                  <a:lnTo>
                    <a:pt x="3036" y="720"/>
                  </a:lnTo>
                  <a:lnTo>
                    <a:pt x="3038" y="732"/>
                  </a:lnTo>
                  <a:lnTo>
                    <a:pt x="3042" y="738"/>
                  </a:lnTo>
                  <a:lnTo>
                    <a:pt x="3048" y="742"/>
                  </a:lnTo>
                  <a:lnTo>
                    <a:pt x="3058" y="746"/>
                  </a:lnTo>
                  <a:lnTo>
                    <a:pt x="3078" y="748"/>
                  </a:lnTo>
                  <a:lnTo>
                    <a:pt x="3115" y="751"/>
                  </a:lnTo>
                  <a:lnTo>
                    <a:pt x="3118" y="775"/>
                  </a:lnTo>
                  <a:lnTo>
                    <a:pt x="3040" y="776"/>
                  </a:lnTo>
                  <a:lnTo>
                    <a:pt x="2993" y="775"/>
                  </a:lnTo>
                  <a:lnTo>
                    <a:pt x="2870" y="778"/>
                  </a:lnTo>
                  <a:lnTo>
                    <a:pt x="2867" y="753"/>
                  </a:lnTo>
                  <a:lnTo>
                    <a:pt x="2903" y="750"/>
                  </a:lnTo>
                  <a:lnTo>
                    <a:pt x="2923" y="747"/>
                  </a:lnTo>
                  <a:lnTo>
                    <a:pt x="2934" y="744"/>
                  </a:lnTo>
                  <a:lnTo>
                    <a:pt x="2941" y="740"/>
                  </a:lnTo>
                  <a:lnTo>
                    <a:pt x="2948" y="723"/>
                  </a:lnTo>
                  <a:lnTo>
                    <a:pt x="2951" y="702"/>
                  </a:lnTo>
                  <a:lnTo>
                    <a:pt x="2951" y="664"/>
                  </a:lnTo>
                  <a:lnTo>
                    <a:pt x="2952" y="574"/>
                  </a:lnTo>
                  <a:lnTo>
                    <a:pt x="2952" y="376"/>
                  </a:lnTo>
                  <a:lnTo>
                    <a:pt x="2951" y="294"/>
                  </a:lnTo>
                  <a:lnTo>
                    <a:pt x="2950" y="254"/>
                  </a:lnTo>
                  <a:lnTo>
                    <a:pt x="2948" y="231"/>
                  </a:lnTo>
                  <a:lnTo>
                    <a:pt x="2946" y="219"/>
                  </a:lnTo>
                  <a:lnTo>
                    <a:pt x="2942" y="212"/>
                  </a:lnTo>
                  <a:lnTo>
                    <a:pt x="2936" y="208"/>
                  </a:lnTo>
                  <a:lnTo>
                    <a:pt x="2927" y="205"/>
                  </a:lnTo>
                  <a:lnTo>
                    <a:pt x="2908" y="202"/>
                  </a:lnTo>
                  <a:lnTo>
                    <a:pt x="2870" y="200"/>
                  </a:lnTo>
                  <a:lnTo>
                    <a:pt x="2867" y="176"/>
                  </a:lnTo>
                  <a:close/>
                  <a:moveTo>
                    <a:pt x="3466" y="628"/>
                  </a:moveTo>
                  <a:lnTo>
                    <a:pt x="3490" y="625"/>
                  </a:lnTo>
                  <a:lnTo>
                    <a:pt x="3496" y="672"/>
                  </a:lnTo>
                  <a:lnTo>
                    <a:pt x="3499" y="694"/>
                  </a:lnTo>
                  <a:lnTo>
                    <a:pt x="3506" y="708"/>
                  </a:lnTo>
                  <a:lnTo>
                    <a:pt x="3522" y="721"/>
                  </a:lnTo>
                  <a:lnTo>
                    <a:pt x="3533" y="727"/>
                  </a:lnTo>
                  <a:lnTo>
                    <a:pt x="3545" y="733"/>
                  </a:lnTo>
                  <a:lnTo>
                    <a:pt x="3574" y="742"/>
                  </a:lnTo>
                  <a:lnTo>
                    <a:pt x="3606" y="748"/>
                  </a:lnTo>
                  <a:lnTo>
                    <a:pt x="3638" y="751"/>
                  </a:lnTo>
                  <a:lnTo>
                    <a:pt x="3661" y="750"/>
                  </a:lnTo>
                  <a:lnTo>
                    <a:pt x="3682" y="747"/>
                  </a:lnTo>
                  <a:lnTo>
                    <a:pt x="3702" y="741"/>
                  </a:lnTo>
                  <a:lnTo>
                    <a:pt x="3720" y="734"/>
                  </a:lnTo>
                  <a:lnTo>
                    <a:pt x="3737" y="726"/>
                  </a:lnTo>
                  <a:lnTo>
                    <a:pt x="3752" y="714"/>
                  </a:lnTo>
                  <a:lnTo>
                    <a:pt x="3766" y="700"/>
                  </a:lnTo>
                  <a:lnTo>
                    <a:pt x="3776" y="686"/>
                  </a:lnTo>
                  <a:lnTo>
                    <a:pt x="3785" y="669"/>
                  </a:lnTo>
                  <a:lnTo>
                    <a:pt x="3791" y="651"/>
                  </a:lnTo>
                  <a:lnTo>
                    <a:pt x="3794" y="633"/>
                  </a:lnTo>
                  <a:lnTo>
                    <a:pt x="3796" y="613"/>
                  </a:lnTo>
                  <a:lnTo>
                    <a:pt x="3793" y="586"/>
                  </a:lnTo>
                  <a:lnTo>
                    <a:pt x="3791" y="576"/>
                  </a:lnTo>
                  <a:lnTo>
                    <a:pt x="3786" y="565"/>
                  </a:lnTo>
                  <a:lnTo>
                    <a:pt x="3775" y="546"/>
                  </a:lnTo>
                  <a:lnTo>
                    <a:pt x="3768" y="537"/>
                  </a:lnTo>
                  <a:lnTo>
                    <a:pt x="3760" y="531"/>
                  </a:lnTo>
                  <a:lnTo>
                    <a:pt x="3742" y="520"/>
                  </a:lnTo>
                  <a:lnTo>
                    <a:pt x="3731" y="516"/>
                  </a:lnTo>
                  <a:lnTo>
                    <a:pt x="3720" y="512"/>
                  </a:lnTo>
                  <a:lnTo>
                    <a:pt x="3654" y="499"/>
                  </a:lnTo>
                  <a:lnTo>
                    <a:pt x="3588" y="487"/>
                  </a:lnTo>
                  <a:lnTo>
                    <a:pt x="3564" y="480"/>
                  </a:lnTo>
                  <a:lnTo>
                    <a:pt x="3540" y="469"/>
                  </a:lnTo>
                  <a:lnTo>
                    <a:pt x="3517" y="456"/>
                  </a:lnTo>
                  <a:lnTo>
                    <a:pt x="3499" y="440"/>
                  </a:lnTo>
                  <a:lnTo>
                    <a:pt x="3485" y="421"/>
                  </a:lnTo>
                  <a:lnTo>
                    <a:pt x="3479" y="409"/>
                  </a:lnTo>
                  <a:lnTo>
                    <a:pt x="3474" y="397"/>
                  </a:lnTo>
                  <a:lnTo>
                    <a:pt x="3467" y="370"/>
                  </a:lnTo>
                  <a:lnTo>
                    <a:pt x="3464" y="342"/>
                  </a:lnTo>
                  <a:lnTo>
                    <a:pt x="3466" y="322"/>
                  </a:lnTo>
                  <a:lnTo>
                    <a:pt x="3468" y="303"/>
                  </a:lnTo>
                  <a:lnTo>
                    <a:pt x="3473" y="285"/>
                  </a:lnTo>
                  <a:lnTo>
                    <a:pt x="3479" y="268"/>
                  </a:lnTo>
                  <a:lnTo>
                    <a:pt x="3496" y="238"/>
                  </a:lnTo>
                  <a:lnTo>
                    <a:pt x="3520" y="211"/>
                  </a:lnTo>
                  <a:lnTo>
                    <a:pt x="3550" y="188"/>
                  </a:lnTo>
                  <a:lnTo>
                    <a:pt x="3566" y="180"/>
                  </a:lnTo>
                  <a:lnTo>
                    <a:pt x="3584" y="172"/>
                  </a:lnTo>
                  <a:lnTo>
                    <a:pt x="3604" y="166"/>
                  </a:lnTo>
                  <a:lnTo>
                    <a:pt x="3624" y="163"/>
                  </a:lnTo>
                  <a:lnTo>
                    <a:pt x="3668" y="160"/>
                  </a:lnTo>
                  <a:lnTo>
                    <a:pt x="3707" y="162"/>
                  </a:lnTo>
                  <a:lnTo>
                    <a:pt x="3750" y="169"/>
                  </a:lnTo>
                  <a:lnTo>
                    <a:pt x="3791" y="181"/>
                  </a:lnTo>
                  <a:lnTo>
                    <a:pt x="3829" y="196"/>
                  </a:lnTo>
                  <a:lnTo>
                    <a:pt x="3832" y="201"/>
                  </a:lnTo>
                  <a:lnTo>
                    <a:pt x="3828" y="223"/>
                  </a:lnTo>
                  <a:lnTo>
                    <a:pt x="3824" y="249"/>
                  </a:lnTo>
                  <a:lnTo>
                    <a:pt x="3822" y="279"/>
                  </a:lnTo>
                  <a:lnTo>
                    <a:pt x="3821" y="313"/>
                  </a:lnTo>
                  <a:lnTo>
                    <a:pt x="3816" y="316"/>
                  </a:lnTo>
                  <a:lnTo>
                    <a:pt x="3794" y="316"/>
                  </a:lnTo>
                  <a:lnTo>
                    <a:pt x="3788" y="249"/>
                  </a:lnTo>
                  <a:lnTo>
                    <a:pt x="3785" y="242"/>
                  </a:lnTo>
                  <a:lnTo>
                    <a:pt x="3778" y="234"/>
                  </a:lnTo>
                  <a:lnTo>
                    <a:pt x="3766" y="225"/>
                  </a:lnTo>
                  <a:lnTo>
                    <a:pt x="3750" y="216"/>
                  </a:lnTo>
                  <a:lnTo>
                    <a:pt x="3731" y="207"/>
                  </a:lnTo>
                  <a:lnTo>
                    <a:pt x="3710" y="201"/>
                  </a:lnTo>
                  <a:lnTo>
                    <a:pt x="3690" y="198"/>
                  </a:lnTo>
                  <a:lnTo>
                    <a:pt x="3670" y="196"/>
                  </a:lnTo>
                  <a:lnTo>
                    <a:pt x="3634" y="200"/>
                  </a:lnTo>
                  <a:lnTo>
                    <a:pt x="3601" y="211"/>
                  </a:lnTo>
                  <a:lnTo>
                    <a:pt x="3587" y="219"/>
                  </a:lnTo>
                  <a:lnTo>
                    <a:pt x="3574" y="230"/>
                  </a:lnTo>
                  <a:lnTo>
                    <a:pt x="3563" y="242"/>
                  </a:lnTo>
                  <a:lnTo>
                    <a:pt x="3553" y="256"/>
                  </a:lnTo>
                  <a:lnTo>
                    <a:pt x="3546" y="272"/>
                  </a:lnTo>
                  <a:lnTo>
                    <a:pt x="3541" y="288"/>
                  </a:lnTo>
                  <a:lnTo>
                    <a:pt x="3538" y="320"/>
                  </a:lnTo>
                  <a:lnTo>
                    <a:pt x="3540" y="344"/>
                  </a:lnTo>
                  <a:lnTo>
                    <a:pt x="3542" y="355"/>
                  </a:lnTo>
                  <a:lnTo>
                    <a:pt x="3547" y="364"/>
                  </a:lnTo>
                  <a:lnTo>
                    <a:pt x="3558" y="382"/>
                  </a:lnTo>
                  <a:lnTo>
                    <a:pt x="3565" y="390"/>
                  </a:lnTo>
                  <a:lnTo>
                    <a:pt x="3572" y="396"/>
                  </a:lnTo>
                  <a:lnTo>
                    <a:pt x="3589" y="405"/>
                  </a:lnTo>
                  <a:lnTo>
                    <a:pt x="3608" y="412"/>
                  </a:lnTo>
                  <a:lnTo>
                    <a:pt x="3638" y="418"/>
                  </a:lnTo>
                  <a:lnTo>
                    <a:pt x="3684" y="426"/>
                  </a:lnTo>
                  <a:lnTo>
                    <a:pt x="3720" y="432"/>
                  </a:lnTo>
                  <a:lnTo>
                    <a:pt x="3750" y="438"/>
                  </a:lnTo>
                  <a:lnTo>
                    <a:pt x="3774" y="445"/>
                  </a:lnTo>
                  <a:lnTo>
                    <a:pt x="3794" y="452"/>
                  </a:lnTo>
                  <a:lnTo>
                    <a:pt x="3810" y="460"/>
                  </a:lnTo>
                  <a:lnTo>
                    <a:pt x="3826" y="471"/>
                  </a:lnTo>
                  <a:lnTo>
                    <a:pt x="3838" y="484"/>
                  </a:lnTo>
                  <a:lnTo>
                    <a:pt x="3850" y="500"/>
                  </a:lnTo>
                  <a:lnTo>
                    <a:pt x="3858" y="517"/>
                  </a:lnTo>
                  <a:lnTo>
                    <a:pt x="3865" y="536"/>
                  </a:lnTo>
                  <a:lnTo>
                    <a:pt x="3869" y="556"/>
                  </a:lnTo>
                  <a:lnTo>
                    <a:pt x="3870" y="579"/>
                  </a:lnTo>
                  <a:lnTo>
                    <a:pt x="3869" y="601"/>
                  </a:lnTo>
                  <a:lnTo>
                    <a:pt x="3865" y="622"/>
                  </a:lnTo>
                  <a:lnTo>
                    <a:pt x="3859" y="643"/>
                  </a:lnTo>
                  <a:lnTo>
                    <a:pt x="3851" y="662"/>
                  </a:lnTo>
                  <a:lnTo>
                    <a:pt x="3841" y="680"/>
                  </a:lnTo>
                  <a:lnTo>
                    <a:pt x="3828" y="698"/>
                  </a:lnTo>
                  <a:lnTo>
                    <a:pt x="3796" y="730"/>
                  </a:lnTo>
                  <a:lnTo>
                    <a:pt x="3776" y="745"/>
                  </a:lnTo>
                  <a:lnTo>
                    <a:pt x="3757" y="757"/>
                  </a:lnTo>
                  <a:lnTo>
                    <a:pt x="3736" y="766"/>
                  </a:lnTo>
                  <a:lnTo>
                    <a:pt x="3714" y="776"/>
                  </a:lnTo>
                  <a:lnTo>
                    <a:pt x="3691" y="782"/>
                  </a:lnTo>
                  <a:lnTo>
                    <a:pt x="3667" y="787"/>
                  </a:lnTo>
                  <a:lnTo>
                    <a:pt x="3617" y="790"/>
                  </a:lnTo>
                  <a:lnTo>
                    <a:pt x="3574" y="788"/>
                  </a:lnTo>
                  <a:lnTo>
                    <a:pt x="3534" y="783"/>
                  </a:lnTo>
                  <a:lnTo>
                    <a:pt x="3497" y="772"/>
                  </a:lnTo>
                  <a:lnTo>
                    <a:pt x="3462" y="759"/>
                  </a:lnTo>
                  <a:lnTo>
                    <a:pt x="3460" y="753"/>
                  </a:lnTo>
                  <a:lnTo>
                    <a:pt x="3463" y="709"/>
                  </a:lnTo>
                  <a:lnTo>
                    <a:pt x="3466" y="628"/>
                  </a:lnTo>
                  <a:close/>
                  <a:moveTo>
                    <a:pt x="3916" y="172"/>
                  </a:moveTo>
                  <a:lnTo>
                    <a:pt x="3968" y="175"/>
                  </a:lnTo>
                  <a:lnTo>
                    <a:pt x="4037" y="176"/>
                  </a:lnTo>
                  <a:lnTo>
                    <a:pt x="4159" y="172"/>
                  </a:lnTo>
                  <a:lnTo>
                    <a:pt x="4163" y="196"/>
                  </a:lnTo>
                  <a:lnTo>
                    <a:pt x="4115" y="202"/>
                  </a:lnTo>
                  <a:lnTo>
                    <a:pt x="4100" y="205"/>
                  </a:lnTo>
                  <a:lnTo>
                    <a:pt x="4091" y="208"/>
                  </a:lnTo>
                  <a:lnTo>
                    <a:pt x="4087" y="212"/>
                  </a:lnTo>
                  <a:lnTo>
                    <a:pt x="4085" y="217"/>
                  </a:lnTo>
                  <a:lnTo>
                    <a:pt x="4081" y="231"/>
                  </a:lnTo>
                  <a:lnTo>
                    <a:pt x="4079" y="279"/>
                  </a:lnTo>
                  <a:lnTo>
                    <a:pt x="4079" y="376"/>
                  </a:lnTo>
                  <a:lnTo>
                    <a:pt x="4079" y="574"/>
                  </a:lnTo>
                  <a:lnTo>
                    <a:pt x="4079" y="657"/>
                  </a:lnTo>
                  <a:lnTo>
                    <a:pt x="4080" y="697"/>
                  </a:lnTo>
                  <a:lnTo>
                    <a:pt x="4081" y="720"/>
                  </a:lnTo>
                  <a:lnTo>
                    <a:pt x="4084" y="732"/>
                  </a:lnTo>
                  <a:lnTo>
                    <a:pt x="4087" y="738"/>
                  </a:lnTo>
                  <a:lnTo>
                    <a:pt x="4093" y="742"/>
                  </a:lnTo>
                  <a:lnTo>
                    <a:pt x="4103" y="746"/>
                  </a:lnTo>
                  <a:lnTo>
                    <a:pt x="4123" y="748"/>
                  </a:lnTo>
                  <a:lnTo>
                    <a:pt x="4159" y="751"/>
                  </a:lnTo>
                  <a:lnTo>
                    <a:pt x="4163" y="775"/>
                  </a:lnTo>
                  <a:lnTo>
                    <a:pt x="4085" y="776"/>
                  </a:lnTo>
                  <a:lnTo>
                    <a:pt x="4037" y="775"/>
                  </a:lnTo>
                  <a:lnTo>
                    <a:pt x="3916" y="778"/>
                  </a:lnTo>
                  <a:lnTo>
                    <a:pt x="3912" y="753"/>
                  </a:lnTo>
                  <a:lnTo>
                    <a:pt x="3948" y="750"/>
                  </a:lnTo>
                  <a:lnTo>
                    <a:pt x="3968" y="747"/>
                  </a:lnTo>
                  <a:lnTo>
                    <a:pt x="3979" y="744"/>
                  </a:lnTo>
                  <a:lnTo>
                    <a:pt x="3986" y="740"/>
                  </a:lnTo>
                  <a:lnTo>
                    <a:pt x="3994" y="723"/>
                  </a:lnTo>
                  <a:lnTo>
                    <a:pt x="3996" y="702"/>
                  </a:lnTo>
                  <a:lnTo>
                    <a:pt x="3996" y="664"/>
                  </a:lnTo>
                  <a:lnTo>
                    <a:pt x="3997" y="574"/>
                  </a:lnTo>
                  <a:lnTo>
                    <a:pt x="3997" y="376"/>
                  </a:lnTo>
                  <a:lnTo>
                    <a:pt x="3996" y="294"/>
                  </a:lnTo>
                  <a:lnTo>
                    <a:pt x="3995" y="254"/>
                  </a:lnTo>
                  <a:lnTo>
                    <a:pt x="3994" y="231"/>
                  </a:lnTo>
                  <a:lnTo>
                    <a:pt x="3991" y="219"/>
                  </a:lnTo>
                  <a:lnTo>
                    <a:pt x="3988" y="212"/>
                  </a:lnTo>
                  <a:lnTo>
                    <a:pt x="3982" y="208"/>
                  </a:lnTo>
                  <a:lnTo>
                    <a:pt x="3972" y="205"/>
                  </a:lnTo>
                  <a:lnTo>
                    <a:pt x="3952" y="202"/>
                  </a:lnTo>
                  <a:lnTo>
                    <a:pt x="3916" y="200"/>
                  </a:lnTo>
                  <a:lnTo>
                    <a:pt x="3912" y="176"/>
                  </a:lnTo>
                  <a:lnTo>
                    <a:pt x="3916" y="172"/>
                  </a:lnTo>
                  <a:close/>
                  <a:moveTo>
                    <a:pt x="4699" y="172"/>
                  </a:moveTo>
                  <a:lnTo>
                    <a:pt x="4703" y="176"/>
                  </a:lnTo>
                  <a:lnTo>
                    <a:pt x="4699" y="229"/>
                  </a:lnTo>
                  <a:lnTo>
                    <a:pt x="4699" y="310"/>
                  </a:lnTo>
                  <a:lnTo>
                    <a:pt x="4675" y="314"/>
                  </a:lnTo>
                  <a:lnTo>
                    <a:pt x="4672" y="310"/>
                  </a:lnTo>
                  <a:lnTo>
                    <a:pt x="4667" y="271"/>
                  </a:lnTo>
                  <a:lnTo>
                    <a:pt x="4662" y="232"/>
                  </a:lnTo>
                  <a:lnTo>
                    <a:pt x="4656" y="222"/>
                  </a:lnTo>
                  <a:lnTo>
                    <a:pt x="4646" y="219"/>
                  </a:lnTo>
                  <a:lnTo>
                    <a:pt x="4628" y="217"/>
                  </a:lnTo>
                  <a:lnTo>
                    <a:pt x="4576" y="214"/>
                  </a:lnTo>
                  <a:lnTo>
                    <a:pt x="4495" y="214"/>
                  </a:lnTo>
                  <a:lnTo>
                    <a:pt x="4492" y="326"/>
                  </a:lnTo>
                  <a:lnTo>
                    <a:pt x="4492" y="574"/>
                  </a:lnTo>
                  <a:lnTo>
                    <a:pt x="4493" y="657"/>
                  </a:lnTo>
                  <a:lnTo>
                    <a:pt x="4493" y="697"/>
                  </a:lnTo>
                  <a:lnTo>
                    <a:pt x="4495" y="720"/>
                  </a:lnTo>
                  <a:lnTo>
                    <a:pt x="4498" y="732"/>
                  </a:lnTo>
                  <a:lnTo>
                    <a:pt x="4501" y="739"/>
                  </a:lnTo>
                  <a:lnTo>
                    <a:pt x="4507" y="742"/>
                  </a:lnTo>
                  <a:lnTo>
                    <a:pt x="4517" y="746"/>
                  </a:lnTo>
                  <a:lnTo>
                    <a:pt x="4536" y="748"/>
                  </a:lnTo>
                  <a:lnTo>
                    <a:pt x="4573" y="751"/>
                  </a:lnTo>
                  <a:lnTo>
                    <a:pt x="4577" y="775"/>
                  </a:lnTo>
                  <a:lnTo>
                    <a:pt x="4452" y="775"/>
                  </a:lnTo>
                  <a:lnTo>
                    <a:pt x="4330" y="778"/>
                  </a:lnTo>
                  <a:lnTo>
                    <a:pt x="4327" y="753"/>
                  </a:lnTo>
                  <a:lnTo>
                    <a:pt x="4363" y="750"/>
                  </a:lnTo>
                  <a:lnTo>
                    <a:pt x="4384" y="747"/>
                  </a:lnTo>
                  <a:lnTo>
                    <a:pt x="4394" y="744"/>
                  </a:lnTo>
                  <a:lnTo>
                    <a:pt x="4400" y="740"/>
                  </a:lnTo>
                  <a:lnTo>
                    <a:pt x="4405" y="734"/>
                  </a:lnTo>
                  <a:lnTo>
                    <a:pt x="4408" y="723"/>
                  </a:lnTo>
                  <a:lnTo>
                    <a:pt x="4410" y="702"/>
                  </a:lnTo>
                  <a:lnTo>
                    <a:pt x="4411" y="664"/>
                  </a:lnTo>
                  <a:lnTo>
                    <a:pt x="4412" y="574"/>
                  </a:lnTo>
                  <a:lnTo>
                    <a:pt x="4412" y="326"/>
                  </a:lnTo>
                  <a:lnTo>
                    <a:pt x="4409" y="214"/>
                  </a:lnTo>
                  <a:lnTo>
                    <a:pt x="4345" y="214"/>
                  </a:lnTo>
                  <a:lnTo>
                    <a:pt x="4277" y="216"/>
                  </a:lnTo>
                  <a:lnTo>
                    <a:pt x="4265" y="217"/>
                  </a:lnTo>
                  <a:lnTo>
                    <a:pt x="4255" y="219"/>
                  </a:lnTo>
                  <a:lnTo>
                    <a:pt x="4248" y="222"/>
                  </a:lnTo>
                  <a:lnTo>
                    <a:pt x="4244" y="225"/>
                  </a:lnTo>
                  <a:lnTo>
                    <a:pt x="4240" y="240"/>
                  </a:lnTo>
                  <a:lnTo>
                    <a:pt x="4236" y="271"/>
                  </a:lnTo>
                  <a:lnTo>
                    <a:pt x="4231" y="310"/>
                  </a:lnTo>
                  <a:lnTo>
                    <a:pt x="4228" y="314"/>
                  </a:lnTo>
                  <a:lnTo>
                    <a:pt x="4208" y="314"/>
                  </a:lnTo>
                  <a:lnTo>
                    <a:pt x="4204" y="226"/>
                  </a:lnTo>
                  <a:lnTo>
                    <a:pt x="4201" y="176"/>
                  </a:lnTo>
                  <a:lnTo>
                    <a:pt x="4205" y="172"/>
                  </a:lnTo>
                  <a:lnTo>
                    <a:pt x="4303" y="175"/>
                  </a:lnTo>
                  <a:lnTo>
                    <a:pt x="4452" y="176"/>
                  </a:lnTo>
                  <a:lnTo>
                    <a:pt x="4601" y="175"/>
                  </a:lnTo>
                  <a:lnTo>
                    <a:pt x="4699" y="172"/>
                  </a:lnTo>
                  <a:close/>
                  <a:moveTo>
                    <a:pt x="4726" y="213"/>
                  </a:moveTo>
                  <a:lnTo>
                    <a:pt x="4722" y="208"/>
                  </a:lnTo>
                  <a:lnTo>
                    <a:pt x="4722" y="190"/>
                  </a:lnTo>
                  <a:lnTo>
                    <a:pt x="4726" y="187"/>
                  </a:lnTo>
                  <a:lnTo>
                    <a:pt x="4847" y="168"/>
                  </a:lnTo>
                  <a:lnTo>
                    <a:pt x="4859" y="177"/>
                  </a:lnTo>
                  <a:lnTo>
                    <a:pt x="4871" y="189"/>
                  </a:lnTo>
                  <a:lnTo>
                    <a:pt x="4886" y="210"/>
                  </a:lnTo>
                  <a:lnTo>
                    <a:pt x="4907" y="241"/>
                  </a:lnTo>
                  <a:lnTo>
                    <a:pt x="4967" y="344"/>
                  </a:lnTo>
                  <a:lnTo>
                    <a:pt x="5036" y="478"/>
                  </a:lnTo>
                  <a:lnTo>
                    <a:pt x="5081" y="409"/>
                  </a:lnTo>
                  <a:lnTo>
                    <a:pt x="5129" y="327"/>
                  </a:lnTo>
                  <a:lnTo>
                    <a:pt x="5220" y="172"/>
                  </a:lnTo>
                  <a:lnTo>
                    <a:pt x="5252" y="175"/>
                  </a:lnTo>
                  <a:lnTo>
                    <a:pt x="5282" y="172"/>
                  </a:lnTo>
                  <a:lnTo>
                    <a:pt x="5285" y="184"/>
                  </a:lnTo>
                  <a:lnTo>
                    <a:pt x="5258" y="217"/>
                  </a:lnTo>
                  <a:lnTo>
                    <a:pt x="5219" y="270"/>
                  </a:lnTo>
                  <a:lnTo>
                    <a:pt x="5153" y="366"/>
                  </a:lnTo>
                  <a:lnTo>
                    <a:pt x="5099" y="453"/>
                  </a:lnTo>
                  <a:lnTo>
                    <a:pt x="5074" y="495"/>
                  </a:lnTo>
                  <a:lnTo>
                    <a:pt x="5064" y="516"/>
                  </a:lnTo>
                  <a:lnTo>
                    <a:pt x="5062" y="528"/>
                  </a:lnTo>
                  <a:lnTo>
                    <a:pt x="5060" y="541"/>
                  </a:lnTo>
                  <a:lnTo>
                    <a:pt x="5060" y="604"/>
                  </a:lnTo>
                  <a:lnTo>
                    <a:pt x="5062" y="668"/>
                  </a:lnTo>
                  <a:lnTo>
                    <a:pt x="5064" y="720"/>
                  </a:lnTo>
                  <a:lnTo>
                    <a:pt x="5066" y="732"/>
                  </a:lnTo>
                  <a:lnTo>
                    <a:pt x="5070" y="739"/>
                  </a:lnTo>
                  <a:lnTo>
                    <a:pt x="5076" y="742"/>
                  </a:lnTo>
                  <a:lnTo>
                    <a:pt x="5086" y="746"/>
                  </a:lnTo>
                  <a:lnTo>
                    <a:pt x="5105" y="748"/>
                  </a:lnTo>
                  <a:lnTo>
                    <a:pt x="5142" y="751"/>
                  </a:lnTo>
                  <a:lnTo>
                    <a:pt x="5146" y="775"/>
                  </a:lnTo>
                  <a:lnTo>
                    <a:pt x="5068" y="776"/>
                  </a:lnTo>
                  <a:lnTo>
                    <a:pt x="5020" y="775"/>
                  </a:lnTo>
                  <a:lnTo>
                    <a:pt x="4898" y="778"/>
                  </a:lnTo>
                  <a:lnTo>
                    <a:pt x="4895" y="753"/>
                  </a:lnTo>
                  <a:lnTo>
                    <a:pt x="4931" y="750"/>
                  </a:lnTo>
                  <a:lnTo>
                    <a:pt x="4951" y="747"/>
                  </a:lnTo>
                  <a:lnTo>
                    <a:pt x="4962" y="744"/>
                  </a:lnTo>
                  <a:lnTo>
                    <a:pt x="4968" y="740"/>
                  </a:lnTo>
                  <a:lnTo>
                    <a:pt x="4975" y="724"/>
                  </a:lnTo>
                  <a:lnTo>
                    <a:pt x="4979" y="676"/>
                  </a:lnTo>
                  <a:lnTo>
                    <a:pt x="4979" y="603"/>
                  </a:lnTo>
                  <a:lnTo>
                    <a:pt x="4979" y="523"/>
                  </a:lnTo>
                  <a:lnTo>
                    <a:pt x="4958" y="483"/>
                  </a:lnTo>
                  <a:lnTo>
                    <a:pt x="4916" y="412"/>
                  </a:lnTo>
                  <a:lnTo>
                    <a:pt x="4879" y="351"/>
                  </a:lnTo>
                  <a:lnTo>
                    <a:pt x="4834" y="284"/>
                  </a:lnTo>
                  <a:lnTo>
                    <a:pt x="4810" y="252"/>
                  </a:lnTo>
                  <a:lnTo>
                    <a:pt x="4792" y="231"/>
                  </a:lnTo>
                  <a:lnTo>
                    <a:pt x="4778" y="220"/>
                  </a:lnTo>
                  <a:lnTo>
                    <a:pt x="4769" y="214"/>
                  </a:lnTo>
                  <a:lnTo>
                    <a:pt x="4754" y="213"/>
                  </a:lnTo>
                  <a:lnTo>
                    <a:pt x="4726" y="213"/>
                  </a:lnTo>
                  <a:close/>
                  <a:moveTo>
                    <a:pt x="5540" y="481"/>
                  </a:moveTo>
                  <a:lnTo>
                    <a:pt x="5542" y="450"/>
                  </a:lnTo>
                  <a:lnTo>
                    <a:pt x="5545" y="420"/>
                  </a:lnTo>
                  <a:lnTo>
                    <a:pt x="5550" y="390"/>
                  </a:lnTo>
                  <a:lnTo>
                    <a:pt x="5558" y="362"/>
                  </a:lnTo>
                  <a:lnTo>
                    <a:pt x="5569" y="334"/>
                  </a:lnTo>
                  <a:lnTo>
                    <a:pt x="5584" y="308"/>
                  </a:lnTo>
                  <a:lnTo>
                    <a:pt x="5600" y="283"/>
                  </a:lnTo>
                  <a:lnTo>
                    <a:pt x="5621" y="259"/>
                  </a:lnTo>
                  <a:lnTo>
                    <a:pt x="5644" y="237"/>
                  </a:lnTo>
                  <a:lnTo>
                    <a:pt x="5670" y="218"/>
                  </a:lnTo>
                  <a:lnTo>
                    <a:pt x="5698" y="201"/>
                  </a:lnTo>
                  <a:lnTo>
                    <a:pt x="5728" y="187"/>
                  </a:lnTo>
                  <a:lnTo>
                    <a:pt x="5759" y="175"/>
                  </a:lnTo>
                  <a:lnTo>
                    <a:pt x="5794" y="168"/>
                  </a:lnTo>
                  <a:lnTo>
                    <a:pt x="5830" y="163"/>
                  </a:lnTo>
                  <a:lnTo>
                    <a:pt x="5868" y="160"/>
                  </a:lnTo>
                  <a:lnTo>
                    <a:pt x="5903" y="162"/>
                  </a:lnTo>
                  <a:lnTo>
                    <a:pt x="5936" y="165"/>
                  </a:lnTo>
                  <a:lnTo>
                    <a:pt x="5969" y="171"/>
                  </a:lnTo>
                  <a:lnTo>
                    <a:pt x="5999" y="181"/>
                  </a:lnTo>
                  <a:lnTo>
                    <a:pt x="6026" y="192"/>
                  </a:lnTo>
                  <a:lnTo>
                    <a:pt x="6053" y="205"/>
                  </a:lnTo>
                  <a:lnTo>
                    <a:pt x="6077" y="222"/>
                  </a:lnTo>
                  <a:lnTo>
                    <a:pt x="6100" y="240"/>
                  </a:lnTo>
                  <a:lnTo>
                    <a:pt x="6120" y="260"/>
                  </a:lnTo>
                  <a:lnTo>
                    <a:pt x="6137" y="283"/>
                  </a:lnTo>
                  <a:lnTo>
                    <a:pt x="6151" y="307"/>
                  </a:lnTo>
                  <a:lnTo>
                    <a:pt x="6164" y="333"/>
                  </a:lnTo>
                  <a:lnTo>
                    <a:pt x="6173" y="361"/>
                  </a:lnTo>
                  <a:lnTo>
                    <a:pt x="6180" y="391"/>
                  </a:lnTo>
                  <a:lnTo>
                    <a:pt x="6184" y="422"/>
                  </a:lnTo>
                  <a:lnTo>
                    <a:pt x="6185" y="456"/>
                  </a:lnTo>
                  <a:lnTo>
                    <a:pt x="6182" y="502"/>
                  </a:lnTo>
                  <a:lnTo>
                    <a:pt x="6180" y="525"/>
                  </a:lnTo>
                  <a:lnTo>
                    <a:pt x="6175" y="547"/>
                  </a:lnTo>
                  <a:lnTo>
                    <a:pt x="6162" y="589"/>
                  </a:lnTo>
                  <a:lnTo>
                    <a:pt x="6143" y="628"/>
                  </a:lnTo>
                  <a:lnTo>
                    <a:pt x="6120" y="664"/>
                  </a:lnTo>
                  <a:lnTo>
                    <a:pt x="6092" y="697"/>
                  </a:lnTo>
                  <a:lnTo>
                    <a:pt x="6076" y="711"/>
                  </a:lnTo>
                  <a:lnTo>
                    <a:pt x="6059" y="724"/>
                  </a:lnTo>
                  <a:lnTo>
                    <a:pt x="6023" y="748"/>
                  </a:lnTo>
                  <a:lnTo>
                    <a:pt x="5982" y="766"/>
                  </a:lnTo>
                  <a:lnTo>
                    <a:pt x="5939" y="780"/>
                  </a:lnTo>
                  <a:lnTo>
                    <a:pt x="5893" y="788"/>
                  </a:lnTo>
                  <a:lnTo>
                    <a:pt x="5845" y="790"/>
                  </a:lnTo>
                  <a:lnTo>
                    <a:pt x="5812" y="789"/>
                  </a:lnTo>
                  <a:lnTo>
                    <a:pt x="5779" y="784"/>
                  </a:lnTo>
                  <a:lnTo>
                    <a:pt x="5748" y="777"/>
                  </a:lnTo>
                  <a:lnTo>
                    <a:pt x="5718" y="768"/>
                  </a:lnTo>
                  <a:lnTo>
                    <a:pt x="5689" y="754"/>
                  </a:lnTo>
                  <a:lnTo>
                    <a:pt x="5664" y="739"/>
                  </a:lnTo>
                  <a:lnTo>
                    <a:pt x="5640" y="720"/>
                  </a:lnTo>
                  <a:lnTo>
                    <a:pt x="5618" y="698"/>
                  </a:lnTo>
                  <a:lnTo>
                    <a:pt x="5599" y="674"/>
                  </a:lnTo>
                  <a:lnTo>
                    <a:pt x="5582" y="649"/>
                  </a:lnTo>
                  <a:lnTo>
                    <a:pt x="5569" y="621"/>
                  </a:lnTo>
                  <a:lnTo>
                    <a:pt x="5558" y="591"/>
                  </a:lnTo>
                  <a:lnTo>
                    <a:pt x="5545" y="534"/>
                  </a:lnTo>
                  <a:lnTo>
                    <a:pt x="5542" y="507"/>
                  </a:lnTo>
                  <a:lnTo>
                    <a:pt x="5540" y="481"/>
                  </a:lnTo>
                  <a:close/>
                  <a:moveTo>
                    <a:pt x="5629" y="453"/>
                  </a:moveTo>
                  <a:lnTo>
                    <a:pt x="5629" y="480"/>
                  </a:lnTo>
                  <a:lnTo>
                    <a:pt x="5633" y="507"/>
                  </a:lnTo>
                  <a:lnTo>
                    <a:pt x="5639" y="536"/>
                  </a:lnTo>
                  <a:lnTo>
                    <a:pt x="5646" y="565"/>
                  </a:lnTo>
                  <a:lnTo>
                    <a:pt x="5656" y="594"/>
                  </a:lnTo>
                  <a:lnTo>
                    <a:pt x="5666" y="620"/>
                  </a:lnTo>
                  <a:lnTo>
                    <a:pt x="5680" y="645"/>
                  </a:lnTo>
                  <a:lnTo>
                    <a:pt x="5696" y="668"/>
                  </a:lnTo>
                  <a:lnTo>
                    <a:pt x="5713" y="687"/>
                  </a:lnTo>
                  <a:lnTo>
                    <a:pt x="5732" y="705"/>
                  </a:lnTo>
                  <a:lnTo>
                    <a:pt x="5752" y="720"/>
                  </a:lnTo>
                  <a:lnTo>
                    <a:pt x="5773" y="732"/>
                  </a:lnTo>
                  <a:lnTo>
                    <a:pt x="5796" y="740"/>
                  </a:lnTo>
                  <a:lnTo>
                    <a:pt x="5820" y="747"/>
                  </a:lnTo>
                  <a:lnTo>
                    <a:pt x="5845" y="751"/>
                  </a:lnTo>
                  <a:lnTo>
                    <a:pt x="5873" y="752"/>
                  </a:lnTo>
                  <a:lnTo>
                    <a:pt x="5905" y="751"/>
                  </a:lnTo>
                  <a:lnTo>
                    <a:pt x="5935" y="745"/>
                  </a:lnTo>
                  <a:lnTo>
                    <a:pt x="5964" y="735"/>
                  </a:lnTo>
                  <a:lnTo>
                    <a:pt x="5990" y="722"/>
                  </a:lnTo>
                  <a:lnTo>
                    <a:pt x="6014" y="705"/>
                  </a:lnTo>
                  <a:lnTo>
                    <a:pt x="6036" y="684"/>
                  </a:lnTo>
                  <a:lnTo>
                    <a:pt x="6054" y="657"/>
                  </a:lnTo>
                  <a:lnTo>
                    <a:pt x="6061" y="643"/>
                  </a:lnTo>
                  <a:lnTo>
                    <a:pt x="6068" y="628"/>
                  </a:lnTo>
                  <a:lnTo>
                    <a:pt x="6080" y="595"/>
                  </a:lnTo>
                  <a:lnTo>
                    <a:pt x="6089" y="560"/>
                  </a:lnTo>
                  <a:lnTo>
                    <a:pt x="6094" y="524"/>
                  </a:lnTo>
                  <a:lnTo>
                    <a:pt x="6095" y="484"/>
                  </a:lnTo>
                  <a:lnTo>
                    <a:pt x="6094" y="442"/>
                  </a:lnTo>
                  <a:lnTo>
                    <a:pt x="6088" y="403"/>
                  </a:lnTo>
                  <a:lnTo>
                    <a:pt x="6078" y="366"/>
                  </a:lnTo>
                  <a:lnTo>
                    <a:pt x="6065" y="330"/>
                  </a:lnTo>
                  <a:lnTo>
                    <a:pt x="6048" y="297"/>
                  </a:lnTo>
                  <a:lnTo>
                    <a:pt x="6028" y="270"/>
                  </a:lnTo>
                  <a:lnTo>
                    <a:pt x="6004" y="247"/>
                  </a:lnTo>
                  <a:lnTo>
                    <a:pt x="5992" y="237"/>
                  </a:lnTo>
                  <a:lnTo>
                    <a:pt x="5977" y="229"/>
                  </a:lnTo>
                  <a:lnTo>
                    <a:pt x="5948" y="214"/>
                  </a:lnTo>
                  <a:lnTo>
                    <a:pt x="5917" y="205"/>
                  </a:lnTo>
                  <a:lnTo>
                    <a:pt x="5885" y="199"/>
                  </a:lnTo>
                  <a:lnTo>
                    <a:pt x="5851" y="196"/>
                  </a:lnTo>
                  <a:lnTo>
                    <a:pt x="5802" y="201"/>
                  </a:lnTo>
                  <a:lnTo>
                    <a:pt x="5780" y="206"/>
                  </a:lnTo>
                  <a:lnTo>
                    <a:pt x="5759" y="213"/>
                  </a:lnTo>
                  <a:lnTo>
                    <a:pt x="5740" y="222"/>
                  </a:lnTo>
                  <a:lnTo>
                    <a:pt x="5720" y="234"/>
                  </a:lnTo>
                  <a:lnTo>
                    <a:pt x="5704" y="247"/>
                  </a:lnTo>
                  <a:lnTo>
                    <a:pt x="5688" y="261"/>
                  </a:lnTo>
                  <a:lnTo>
                    <a:pt x="5675" y="279"/>
                  </a:lnTo>
                  <a:lnTo>
                    <a:pt x="5663" y="298"/>
                  </a:lnTo>
                  <a:lnTo>
                    <a:pt x="5652" y="319"/>
                  </a:lnTo>
                  <a:lnTo>
                    <a:pt x="5644" y="342"/>
                  </a:lnTo>
                  <a:lnTo>
                    <a:pt x="5638" y="367"/>
                  </a:lnTo>
                  <a:lnTo>
                    <a:pt x="5633" y="393"/>
                  </a:lnTo>
                  <a:lnTo>
                    <a:pt x="5629" y="422"/>
                  </a:lnTo>
                  <a:lnTo>
                    <a:pt x="5629" y="453"/>
                  </a:lnTo>
                  <a:close/>
                  <a:moveTo>
                    <a:pt x="6391" y="488"/>
                  </a:moveTo>
                  <a:lnTo>
                    <a:pt x="6391" y="574"/>
                  </a:lnTo>
                  <a:lnTo>
                    <a:pt x="6392" y="657"/>
                  </a:lnTo>
                  <a:lnTo>
                    <a:pt x="6395" y="718"/>
                  </a:lnTo>
                  <a:lnTo>
                    <a:pt x="6397" y="732"/>
                  </a:lnTo>
                  <a:lnTo>
                    <a:pt x="6401" y="739"/>
                  </a:lnTo>
                  <a:lnTo>
                    <a:pt x="6407" y="742"/>
                  </a:lnTo>
                  <a:lnTo>
                    <a:pt x="6416" y="746"/>
                  </a:lnTo>
                  <a:lnTo>
                    <a:pt x="6437" y="748"/>
                  </a:lnTo>
                  <a:lnTo>
                    <a:pt x="6473" y="751"/>
                  </a:lnTo>
                  <a:lnTo>
                    <a:pt x="6476" y="775"/>
                  </a:lnTo>
                  <a:lnTo>
                    <a:pt x="6350" y="775"/>
                  </a:lnTo>
                  <a:lnTo>
                    <a:pt x="6229" y="778"/>
                  </a:lnTo>
                  <a:lnTo>
                    <a:pt x="6226" y="753"/>
                  </a:lnTo>
                  <a:lnTo>
                    <a:pt x="6262" y="750"/>
                  </a:lnTo>
                  <a:lnTo>
                    <a:pt x="6282" y="747"/>
                  </a:lnTo>
                  <a:lnTo>
                    <a:pt x="6293" y="744"/>
                  </a:lnTo>
                  <a:lnTo>
                    <a:pt x="6299" y="740"/>
                  </a:lnTo>
                  <a:lnTo>
                    <a:pt x="6304" y="734"/>
                  </a:lnTo>
                  <a:lnTo>
                    <a:pt x="6307" y="723"/>
                  </a:lnTo>
                  <a:lnTo>
                    <a:pt x="6308" y="702"/>
                  </a:lnTo>
                  <a:lnTo>
                    <a:pt x="6310" y="664"/>
                  </a:lnTo>
                  <a:lnTo>
                    <a:pt x="6311" y="574"/>
                  </a:lnTo>
                  <a:lnTo>
                    <a:pt x="6311" y="376"/>
                  </a:lnTo>
                  <a:lnTo>
                    <a:pt x="6310" y="294"/>
                  </a:lnTo>
                  <a:lnTo>
                    <a:pt x="6308" y="254"/>
                  </a:lnTo>
                  <a:lnTo>
                    <a:pt x="6307" y="231"/>
                  </a:lnTo>
                  <a:lnTo>
                    <a:pt x="6305" y="219"/>
                  </a:lnTo>
                  <a:lnTo>
                    <a:pt x="6301" y="212"/>
                  </a:lnTo>
                  <a:lnTo>
                    <a:pt x="6295" y="208"/>
                  </a:lnTo>
                  <a:lnTo>
                    <a:pt x="6286" y="205"/>
                  </a:lnTo>
                  <a:lnTo>
                    <a:pt x="6265" y="202"/>
                  </a:lnTo>
                  <a:lnTo>
                    <a:pt x="6229" y="200"/>
                  </a:lnTo>
                  <a:lnTo>
                    <a:pt x="6226" y="176"/>
                  </a:lnTo>
                  <a:lnTo>
                    <a:pt x="6439" y="175"/>
                  </a:lnTo>
                  <a:lnTo>
                    <a:pt x="6648" y="172"/>
                  </a:lnTo>
                  <a:lnTo>
                    <a:pt x="6642" y="224"/>
                  </a:lnTo>
                  <a:lnTo>
                    <a:pt x="6637" y="301"/>
                  </a:lnTo>
                  <a:lnTo>
                    <a:pt x="6614" y="304"/>
                  </a:lnTo>
                  <a:lnTo>
                    <a:pt x="6610" y="291"/>
                  </a:lnTo>
                  <a:lnTo>
                    <a:pt x="6607" y="267"/>
                  </a:lnTo>
                  <a:lnTo>
                    <a:pt x="6605" y="246"/>
                  </a:lnTo>
                  <a:lnTo>
                    <a:pt x="6600" y="224"/>
                  </a:lnTo>
                  <a:lnTo>
                    <a:pt x="6576" y="218"/>
                  </a:lnTo>
                  <a:lnTo>
                    <a:pt x="6547" y="213"/>
                  </a:lnTo>
                  <a:lnTo>
                    <a:pt x="6515" y="211"/>
                  </a:lnTo>
                  <a:lnTo>
                    <a:pt x="6478" y="210"/>
                  </a:lnTo>
                  <a:lnTo>
                    <a:pt x="6440" y="211"/>
                  </a:lnTo>
                  <a:lnTo>
                    <a:pt x="6396" y="214"/>
                  </a:lnTo>
                  <a:lnTo>
                    <a:pt x="6392" y="272"/>
                  </a:lnTo>
                  <a:lnTo>
                    <a:pt x="6391" y="376"/>
                  </a:lnTo>
                  <a:lnTo>
                    <a:pt x="6391" y="451"/>
                  </a:lnTo>
                  <a:lnTo>
                    <a:pt x="6466" y="451"/>
                  </a:lnTo>
                  <a:lnTo>
                    <a:pt x="6528" y="448"/>
                  </a:lnTo>
                  <a:lnTo>
                    <a:pt x="6559" y="444"/>
                  </a:lnTo>
                  <a:lnTo>
                    <a:pt x="6563" y="440"/>
                  </a:lnTo>
                  <a:lnTo>
                    <a:pt x="6566" y="434"/>
                  </a:lnTo>
                  <a:lnTo>
                    <a:pt x="6569" y="422"/>
                  </a:lnTo>
                  <a:lnTo>
                    <a:pt x="6572" y="403"/>
                  </a:lnTo>
                  <a:lnTo>
                    <a:pt x="6575" y="380"/>
                  </a:lnTo>
                  <a:lnTo>
                    <a:pt x="6599" y="376"/>
                  </a:lnTo>
                  <a:lnTo>
                    <a:pt x="6602" y="380"/>
                  </a:lnTo>
                  <a:lnTo>
                    <a:pt x="6600" y="474"/>
                  </a:lnTo>
                  <a:lnTo>
                    <a:pt x="6601" y="520"/>
                  </a:lnTo>
                  <a:lnTo>
                    <a:pt x="6602" y="574"/>
                  </a:lnTo>
                  <a:lnTo>
                    <a:pt x="6599" y="578"/>
                  </a:lnTo>
                  <a:lnTo>
                    <a:pt x="6577" y="578"/>
                  </a:lnTo>
                  <a:lnTo>
                    <a:pt x="6572" y="538"/>
                  </a:lnTo>
                  <a:lnTo>
                    <a:pt x="6569" y="507"/>
                  </a:lnTo>
                  <a:lnTo>
                    <a:pt x="6564" y="499"/>
                  </a:lnTo>
                  <a:lnTo>
                    <a:pt x="6559" y="494"/>
                  </a:lnTo>
                  <a:lnTo>
                    <a:pt x="6547" y="492"/>
                  </a:lnTo>
                  <a:lnTo>
                    <a:pt x="6528" y="489"/>
                  </a:lnTo>
                  <a:lnTo>
                    <a:pt x="6456" y="487"/>
                  </a:lnTo>
                  <a:lnTo>
                    <a:pt x="6391" y="488"/>
                  </a:lnTo>
                  <a:close/>
                  <a:moveTo>
                    <a:pt x="7180" y="176"/>
                  </a:moveTo>
                  <a:lnTo>
                    <a:pt x="7180" y="196"/>
                  </a:lnTo>
                  <a:lnTo>
                    <a:pt x="7132" y="202"/>
                  </a:lnTo>
                  <a:lnTo>
                    <a:pt x="7117" y="205"/>
                  </a:lnTo>
                  <a:lnTo>
                    <a:pt x="7108" y="208"/>
                  </a:lnTo>
                  <a:lnTo>
                    <a:pt x="7105" y="212"/>
                  </a:lnTo>
                  <a:lnTo>
                    <a:pt x="7102" y="217"/>
                  </a:lnTo>
                  <a:lnTo>
                    <a:pt x="7098" y="231"/>
                  </a:lnTo>
                  <a:lnTo>
                    <a:pt x="7096" y="279"/>
                  </a:lnTo>
                  <a:lnTo>
                    <a:pt x="7096" y="376"/>
                  </a:lnTo>
                  <a:lnTo>
                    <a:pt x="7096" y="682"/>
                  </a:lnTo>
                  <a:lnTo>
                    <a:pt x="7092" y="744"/>
                  </a:lnTo>
                  <a:lnTo>
                    <a:pt x="7084" y="793"/>
                  </a:lnTo>
                  <a:lnTo>
                    <a:pt x="7076" y="814"/>
                  </a:lnTo>
                  <a:lnTo>
                    <a:pt x="7067" y="834"/>
                  </a:lnTo>
                  <a:lnTo>
                    <a:pt x="7055" y="854"/>
                  </a:lnTo>
                  <a:lnTo>
                    <a:pt x="7042" y="872"/>
                  </a:lnTo>
                  <a:lnTo>
                    <a:pt x="7026" y="889"/>
                  </a:lnTo>
                  <a:lnTo>
                    <a:pt x="7012" y="904"/>
                  </a:lnTo>
                  <a:lnTo>
                    <a:pt x="6996" y="916"/>
                  </a:lnTo>
                  <a:lnTo>
                    <a:pt x="6980" y="926"/>
                  </a:lnTo>
                  <a:lnTo>
                    <a:pt x="6964" y="934"/>
                  </a:lnTo>
                  <a:lnTo>
                    <a:pt x="6948" y="939"/>
                  </a:lnTo>
                  <a:lnTo>
                    <a:pt x="6932" y="943"/>
                  </a:lnTo>
                  <a:lnTo>
                    <a:pt x="6917" y="944"/>
                  </a:lnTo>
                  <a:lnTo>
                    <a:pt x="6899" y="942"/>
                  </a:lnTo>
                  <a:lnTo>
                    <a:pt x="6900" y="908"/>
                  </a:lnTo>
                  <a:lnTo>
                    <a:pt x="6899" y="877"/>
                  </a:lnTo>
                  <a:lnTo>
                    <a:pt x="6907" y="871"/>
                  </a:lnTo>
                  <a:lnTo>
                    <a:pt x="6918" y="878"/>
                  </a:lnTo>
                  <a:lnTo>
                    <a:pt x="6930" y="883"/>
                  </a:lnTo>
                  <a:lnTo>
                    <a:pt x="6953" y="886"/>
                  </a:lnTo>
                  <a:lnTo>
                    <a:pt x="6972" y="885"/>
                  </a:lnTo>
                  <a:lnTo>
                    <a:pt x="6988" y="879"/>
                  </a:lnTo>
                  <a:lnTo>
                    <a:pt x="6998" y="870"/>
                  </a:lnTo>
                  <a:lnTo>
                    <a:pt x="7003" y="864"/>
                  </a:lnTo>
                  <a:lnTo>
                    <a:pt x="7006" y="858"/>
                  </a:lnTo>
                  <a:lnTo>
                    <a:pt x="7010" y="838"/>
                  </a:lnTo>
                  <a:lnTo>
                    <a:pt x="7013" y="808"/>
                  </a:lnTo>
                  <a:lnTo>
                    <a:pt x="7014" y="747"/>
                  </a:lnTo>
                  <a:lnTo>
                    <a:pt x="7014" y="376"/>
                  </a:lnTo>
                  <a:lnTo>
                    <a:pt x="7014" y="294"/>
                  </a:lnTo>
                  <a:lnTo>
                    <a:pt x="7013" y="254"/>
                  </a:lnTo>
                  <a:lnTo>
                    <a:pt x="7010" y="231"/>
                  </a:lnTo>
                  <a:lnTo>
                    <a:pt x="7008" y="219"/>
                  </a:lnTo>
                  <a:lnTo>
                    <a:pt x="7004" y="212"/>
                  </a:lnTo>
                  <a:lnTo>
                    <a:pt x="6998" y="208"/>
                  </a:lnTo>
                  <a:lnTo>
                    <a:pt x="6989" y="205"/>
                  </a:lnTo>
                  <a:lnTo>
                    <a:pt x="6970" y="202"/>
                  </a:lnTo>
                  <a:lnTo>
                    <a:pt x="6932" y="200"/>
                  </a:lnTo>
                  <a:lnTo>
                    <a:pt x="6930" y="176"/>
                  </a:lnTo>
                  <a:lnTo>
                    <a:pt x="7055" y="176"/>
                  </a:lnTo>
                  <a:lnTo>
                    <a:pt x="7177" y="172"/>
                  </a:lnTo>
                  <a:lnTo>
                    <a:pt x="7180" y="176"/>
                  </a:lnTo>
                  <a:close/>
                  <a:moveTo>
                    <a:pt x="7206" y="213"/>
                  </a:moveTo>
                  <a:lnTo>
                    <a:pt x="7202" y="208"/>
                  </a:lnTo>
                  <a:lnTo>
                    <a:pt x="7202" y="190"/>
                  </a:lnTo>
                  <a:lnTo>
                    <a:pt x="7206" y="187"/>
                  </a:lnTo>
                  <a:lnTo>
                    <a:pt x="7327" y="168"/>
                  </a:lnTo>
                  <a:lnTo>
                    <a:pt x="7339" y="177"/>
                  </a:lnTo>
                  <a:lnTo>
                    <a:pt x="7352" y="189"/>
                  </a:lnTo>
                  <a:lnTo>
                    <a:pt x="7367" y="210"/>
                  </a:lnTo>
                  <a:lnTo>
                    <a:pt x="7387" y="241"/>
                  </a:lnTo>
                  <a:lnTo>
                    <a:pt x="7447" y="344"/>
                  </a:lnTo>
                  <a:lnTo>
                    <a:pt x="7518" y="478"/>
                  </a:lnTo>
                  <a:lnTo>
                    <a:pt x="7561" y="409"/>
                  </a:lnTo>
                  <a:lnTo>
                    <a:pt x="7610" y="327"/>
                  </a:lnTo>
                  <a:lnTo>
                    <a:pt x="7700" y="172"/>
                  </a:lnTo>
                  <a:lnTo>
                    <a:pt x="7733" y="175"/>
                  </a:lnTo>
                  <a:lnTo>
                    <a:pt x="7763" y="172"/>
                  </a:lnTo>
                  <a:lnTo>
                    <a:pt x="7766" y="184"/>
                  </a:lnTo>
                  <a:lnTo>
                    <a:pt x="7739" y="217"/>
                  </a:lnTo>
                  <a:lnTo>
                    <a:pt x="7700" y="270"/>
                  </a:lnTo>
                  <a:lnTo>
                    <a:pt x="7633" y="366"/>
                  </a:lnTo>
                  <a:lnTo>
                    <a:pt x="7579" y="453"/>
                  </a:lnTo>
                  <a:lnTo>
                    <a:pt x="7555" y="495"/>
                  </a:lnTo>
                  <a:lnTo>
                    <a:pt x="7544" y="516"/>
                  </a:lnTo>
                  <a:lnTo>
                    <a:pt x="7542" y="528"/>
                  </a:lnTo>
                  <a:lnTo>
                    <a:pt x="7542" y="541"/>
                  </a:lnTo>
                  <a:lnTo>
                    <a:pt x="7542" y="604"/>
                  </a:lnTo>
                  <a:lnTo>
                    <a:pt x="7542" y="668"/>
                  </a:lnTo>
                  <a:lnTo>
                    <a:pt x="7544" y="720"/>
                  </a:lnTo>
                  <a:lnTo>
                    <a:pt x="7548" y="732"/>
                  </a:lnTo>
                  <a:lnTo>
                    <a:pt x="7552" y="739"/>
                  </a:lnTo>
                  <a:lnTo>
                    <a:pt x="7556" y="742"/>
                  </a:lnTo>
                  <a:lnTo>
                    <a:pt x="7566" y="746"/>
                  </a:lnTo>
                  <a:lnTo>
                    <a:pt x="7586" y="748"/>
                  </a:lnTo>
                  <a:lnTo>
                    <a:pt x="7622" y="751"/>
                  </a:lnTo>
                  <a:lnTo>
                    <a:pt x="7626" y="775"/>
                  </a:lnTo>
                  <a:lnTo>
                    <a:pt x="7548" y="776"/>
                  </a:lnTo>
                  <a:lnTo>
                    <a:pt x="7500" y="775"/>
                  </a:lnTo>
                  <a:lnTo>
                    <a:pt x="7379" y="778"/>
                  </a:lnTo>
                  <a:lnTo>
                    <a:pt x="7375" y="753"/>
                  </a:lnTo>
                  <a:lnTo>
                    <a:pt x="7412" y="750"/>
                  </a:lnTo>
                  <a:lnTo>
                    <a:pt x="7432" y="747"/>
                  </a:lnTo>
                  <a:lnTo>
                    <a:pt x="7442" y="744"/>
                  </a:lnTo>
                  <a:lnTo>
                    <a:pt x="7450" y="740"/>
                  </a:lnTo>
                  <a:lnTo>
                    <a:pt x="7453" y="734"/>
                  </a:lnTo>
                  <a:lnTo>
                    <a:pt x="7457" y="724"/>
                  </a:lnTo>
                  <a:lnTo>
                    <a:pt x="7459" y="676"/>
                  </a:lnTo>
                  <a:lnTo>
                    <a:pt x="7460" y="603"/>
                  </a:lnTo>
                  <a:lnTo>
                    <a:pt x="7460" y="523"/>
                  </a:lnTo>
                  <a:lnTo>
                    <a:pt x="7440" y="483"/>
                  </a:lnTo>
                  <a:lnTo>
                    <a:pt x="7398" y="412"/>
                  </a:lnTo>
                  <a:lnTo>
                    <a:pt x="7360" y="351"/>
                  </a:lnTo>
                  <a:lnTo>
                    <a:pt x="7315" y="284"/>
                  </a:lnTo>
                  <a:lnTo>
                    <a:pt x="7291" y="252"/>
                  </a:lnTo>
                  <a:lnTo>
                    <a:pt x="7273" y="231"/>
                  </a:lnTo>
                  <a:lnTo>
                    <a:pt x="7260" y="220"/>
                  </a:lnTo>
                  <a:lnTo>
                    <a:pt x="7250" y="214"/>
                  </a:lnTo>
                  <a:lnTo>
                    <a:pt x="7235" y="213"/>
                  </a:lnTo>
                  <a:lnTo>
                    <a:pt x="7206" y="213"/>
                  </a:lnTo>
                  <a:close/>
                  <a:moveTo>
                    <a:pt x="8076" y="782"/>
                  </a:moveTo>
                  <a:lnTo>
                    <a:pt x="8022" y="639"/>
                  </a:lnTo>
                  <a:lnTo>
                    <a:pt x="7877" y="280"/>
                  </a:lnTo>
                  <a:lnTo>
                    <a:pt x="7858" y="232"/>
                  </a:lnTo>
                  <a:lnTo>
                    <a:pt x="7847" y="211"/>
                  </a:lnTo>
                  <a:lnTo>
                    <a:pt x="7830" y="204"/>
                  </a:lnTo>
                  <a:lnTo>
                    <a:pt x="7795" y="200"/>
                  </a:lnTo>
                  <a:lnTo>
                    <a:pt x="7792" y="196"/>
                  </a:lnTo>
                  <a:lnTo>
                    <a:pt x="7792" y="176"/>
                  </a:lnTo>
                  <a:lnTo>
                    <a:pt x="7795" y="172"/>
                  </a:lnTo>
                  <a:lnTo>
                    <a:pt x="7906" y="176"/>
                  </a:lnTo>
                  <a:lnTo>
                    <a:pt x="8018" y="172"/>
                  </a:lnTo>
                  <a:lnTo>
                    <a:pt x="8022" y="200"/>
                  </a:lnTo>
                  <a:lnTo>
                    <a:pt x="7957" y="206"/>
                  </a:lnTo>
                  <a:lnTo>
                    <a:pt x="7950" y="211"/>
                  </a:lnTo>
                  <a:lnTo>
                    <a:pt x="7948" y="218"/>
                  </a:lnTo>
                  <a:lnTo>
                    <a:pt x="7961" y="264"/>
                  </a:lnTo>
                  <a:lnTo>
                    <a:pt x="7985" y="332"/>
                  </a:lnTo>
                  <a:lnTo>
                    <a:pt x="8118" y="669"/>
                  </a:lnTo>
                  <a:lnTo>
                    <a:pt x="8230" y="390"/>
                  </a:lnTo>
                  <a:lnTo>
                    <a:pt x="8263" y="297"/>
                  </a:lnTo>
                  <a:lnTo>
                    <a:pt x="8280" y="247"/>
                  </a:lnTo>
                  <a:lnTo>
                    <a:pt x="8286" y="220"/>
                  </a:lnTo>
                  <a:lnTo>
                    <a:pt x="8284" y="212"/>
                  </a:lnTo>
                  <a:lnTo>
                    <a:pt x="8280" y="210"/>
                  </a:lnTo>
                  <a:lnTo>
                    <a:pt x="8275" y="207"/>
                  </a:lnTo>
                  <a:lnTo>
                    <a:pt x="8255" y="204"/>
                  </a:lnTo>
                  <a:lnTo>
                    <a:pt x="8213" y="200"/>
                  </a:lnTo>
                  <a:lnTo>
                    <a:pt x="8209" y="196"/>
                  </a:lnTo>
                  <a:lnTo>
                    <a:pt x="8209" y="176"/>
                  </a:lnTo>
                  <a:lnTo>
                    <a:pt x="8213" y="172"/>
                  </a:lnTo>
                  <a:lnTo>
                    <a:pt x="8308" y="176"/>
                  </a:lnTo>
                  <a:lnTo>
                    <a:pt x="8394" y="172"/>
                  </a:lnTo>
                  <a:lnTo>
                    <a:pt x="8398" y="196"/>
                  </a:lnTo>
                  <a:lnTo>
                    <a:pt x="8370" y="201"/>
                  </a:lnTo>
                  <a:lnTo>
                    <a:pt x="8357" y="205"/>
                  </a:lnTo>
                  <a:lnTo>
                    <a:pt x="8351" y="210"/>
                  </a:lnTo>
                  <a:lnTo>
                    <a:pt x="8346" y="218"/>
                  </a:lnTo>
                  <a:lnTo>
                    <a:pt x="8315" y="285"/>
                  </a:lnTo>
                  <a:lnTo>
                    <a:pt x="8182" y="613"/>
                  </a:lnTo>
                  <a:lnTo>
                    <a:pt x="8144" y="710"/>
                  </a:lnTo>
                  <a:lnTo>
                    <a:pt x="8118" y="782"/>
                  </a:lnTo>
                  <a:lnTo>
                    <a:pt x="8076" y="782"/>
                  </a:lnTo>
                  <a:close/>
                  <a:moveTo>
                    <a:pt x="8327" y="778"/>
                  </a:moveTo>
                  <a:lnTo>
                    <a:pt x="8323" y="775"/>
                  </a:lnTo>
                  <a:lnTo>
                    <a:pt x="8323" y="753"/>
                  </a:lnTo>
                  <a:lnTo>
                    <a:pt x="8327" y="750"/>
                  </a:lnTo>
                  <a:lnTo>
                    <a:pt x="8352" y="748"/>
                  </a:lnTo>
                  <a:lnTo>
                    <a:pt x="8366" y="746"/>
                  </a:lnTo>
                  <a:lnTo>
                    <a:pt x="8375" y="742"/>
                  </a:lnTo>
                  <a:lnTo>
                    <a:pt x="8383" y="735"/>
                  </a:lnTo>
                  <a:lnTo>
                    <a:pt x="8393" y="717"/>
                  </a:lnTo>
                  <a:lnTo>
                    <a:pt x="8411" y="681"/>
                  </a:lnTo>
                  <a:lnTo>
                    <a:pt x="8455" y="584"/>
                  </a:lnTo>
                  <a:lnTo>
                    <a:pt x="8572" y="321"/>
                  </a:lnTo>
                  <a:lnTo>
                    <a:pt x="8636" y="166"/>
                  </a:lnTo>
                  <a:lnTo>
                    <a:pt x="8665" y="166"/>
                  </a:lnTo>
                  <a:lnTo>
                    <a:pt x="8846" y="595"/>
                  </a:lnTo>
                  <a:lnTo>
                    <a:pt x="8870" y="651"/>
                  </a:lnTo>
                  <a:lnTo>
                    <a:pt x="8896" y="704"/>
                  </a:lnTo>
                  <a:lnTo>
                    <a:pt x="8915" y="738"/>
                  </a:lnTo>
                  <a:lnTo>
                    <a:pt x="8928" y="746"/>
                  </a:lnTo>
                  <a:lnTo>
                    <a:pt x="8940" y="748"/>
                  </a:lnTo>
                  <a:lnTo>
                    <a:pt x="8963" y="750"/>
                  </a:lnTo>
                  <a:lnTo>
                    <a:pt x="8966" y="775"/>
                  </a:lnTo>
                  <a:lnTo>
                    <a:pt x="8881" y="775"/>
                  </a:lnTo>
                  <a:lnTo>
                    <a:pt x="8740" y="778"/>
                  </a:lnTo>
                  <a:lnTo>
                    <a:pt x="8737" y="753"/>
                  </a:lnTo>
                  <a:lnTo>
                    <a:pt x="8778" y="748"/>
                  </a:lnTo>
                  <a:lnTo>
                    <a:pt x="8800" y="745"/>
                  </a:lnTo>
                  <a:lnTo>
                    <a:pt x="8804" y="744"/>
                  </a:lnTo>
                  <a:lnTo>
                    <a:pt x="8809" y="740"/>
                  </a:lnTo>
                  <a:lnTo>
                    <a:pt x="8810" y="735"/>
                  </a:lnTo>
                  <a:lnTo>
                    <a:pt x="8812" y="730"/>
                  </a:lnTo>
                  <a:lnTo>
                    <a:pt x="8810" y="720"/>
                  </a:lnTo>
                  <a:lnTo>
                    <a:pt x="8806" y="705"/>
                  </a:lnTo>
                  <a:lnTo>
                    <a:pt x="8753" y="576"/>
                  </a:lnTo>
                  <a:lnTo>
                    <a:pt x="8507" y="576"/>
                  </a:lnTo>
                  <a:lnTo>
                    <a:pt x="8460" y="685"/>
                  </a:lnTo>
                  <a:lnTo>
                    <a:pt x="8450" y="710"/>
                  </a:lnTo>
                  <a:lnTo>
                    <a:pt x="8448" y="728"/>
                  </a:lnTo>
                  <a:lnTo>
                    <a:pt x="8450" y="738"/>
                  </a:lnTo>
                  <a:lnTo>
                    <a:pt x="8459" y="744"/>
                  </a:lnTo>
                  <a:lnTo>
                    <a:pt x="8467" y="746"/>
                  </a:lnTo>
                  <a:lnTo>
                    <a:pt x="8479" y="747"/>
                  </a:lnTo>
                  <a:lnTo>
                    <a:pt x="8518" y="750"/>
                  </a:lnTo>
                  <a:lnTo>
                    <a:pt x="8521" y="753"/>
                  </a:lnTo>
                  <a:lnTo>
                    <a:pt x="8521" y="775"/>
                  </a:lnTo>
                  <a:lnTo>
                    <a:pt x="8422" y="775"/>
                  </a:lnTo>
                  <a:lnTo>
                    <a:pt x="8327" y="778"/>
                  </a:lnTo>
                  <a:close/>
                  <a:moveTo>
                    <a:pt x="8521" y="540"/>
                  </a:moveTo>
                  <a:lnTo>
                    <a:pt x="8737" y="540"/>
                  </a:lnTo>
                  <a:lnTo>
                    <a:pt x="8629" y="282"/>
                  </a:lnTo>
                  <a:lnTo>
                    <a:pt x="8521" y="540"/>
                  </a:lnTo>
                  <a:close/>
                  <a:moveTo>
                    <a:pt x="8540" y="96"/>
                  </a:moveTo>
                  <a:lnTo>
                    <a:pt x="8531" y="94"/>
                  </a:lnTo>
                  <a:lnTo>
                    <a:pt x="8521" y="92"/>
                  </a:lnTo>
                  <a:lnTo>
                    <a:pt x="8514" y="87"/>
                  </a:lnTo>
                  <a:lnTo>
                    <a:pt x="8506" y="81"/>
                  </a:lnTo>
                  <a:lnTo>
                    <a:pt x="8500" y="74"/>
                  </a:lnTo>
                  <a:lnTo>
                    <a:pt x="8496" y="67"/>
                  </a:lnTo>
                  <a:lnTo>
                    <a:pt x="8492" y="48"/>
                  </a:lnTo>
                  <a:lnTo>
                    <a:pt x="8492" y="38"/>
                  </a:lnTo>
                  <a:lnTo>
                    <a:pt x="8496" y="30"/>
                  </a:lnTo>
                  <a:lnTo>
                    <a:pt x="8500" y="21"/>
                  </a:lnTo>
                  <a:lnTo>
                    <a:pt x="8506" y="14"/>
                  </a:lnTo>
                  <a:lnTo>
                    <a:pt x="8514" y="8"/>
                  </a:lnTo>
                  <a:lnTo>
                    <a:pt x="8521" y="3"/>
                  </a:lnTo>
                  <a:lnTo>
                    <a:pt x="8540" y="0"/>
                  </a:lnTo>
                  <a:lnTo>
                    <a:pt x="8550" y="1"/>
                  </a:lnTo>
                  <a:lnTo>
                    <a:pt x="8558" y="3"/>
                  </a:lnTo>
                  <a:lnTo>
                    <a:pt x="8567" y="8"/>
                  </a:lnTo>
                  <a:lnTo>
                    <a:pt x="8574" y="14"/>
                  </a:lnTo>
                  <a:lnTo>
                    <a:pt x="8580" y="21"/>
                  </a:lnTo>
                  <a:lnTo>
                    <a:pt x="8585" y="30"/>
                  </a:lnTo>
                  <a:lnTo>
                    <a:pt x="8588" y="48"/>
                  </a:lnTo>
                  <a:lnTo>
                    <a:pt x="8587" y="57"/>
                  </a:lnTo>
                  <a:lnTo>
                    <a:pt x="8585" y="67"/>
                  </a:lnTo>
                  <a:lnTo>
                    <a:pt x="8580" y="74"/>
                  </a:lnTo>
                  <a:lnTo>
                    <a:pt x="8574" y="81"/>
                  </a:lnTo>
                  <a:lnTo>
                    <a:pt x="8567" y="87"/>
                  </a:lnTo>
                  <a:lnTo>
                    <a:pt x="8558" y="92"/>
                  </a:lnTo>
                  <a:lnTo>
                    <a:pt x="8540" y="96"/>
                  </a:lnTo>
                  <a:close/>
                  <a:moveTo>
                    <a:pt x="8750" y="96"/>
                  </a:moveTo>
                  <a:lnTo>
                    <a:pt x="8741" y="94"/>
                  </a:lnTo>
                  <a:lnTo>
                    <a:pt x="8731" y="92"/>
                  </a:lnTo>
                  <a:lnTo>
                    <a:pt x="8724" y="87"/>
                  </a:lnTo>
                  <a:lnTo>
                    <a:pt x="8716" y="81"/>
                  </a:lnTo>
                  <a:lnTo>
                    <a:pt x="8710" y="74"/>
                  </a:lnTo>
                  <a:lnTo>
                    <a:pt x="8706" y="67"/>
                  </a:lnTo>
                  <a:lnTo>
                    <a:pt x="8702" y="48"/>
                  </a:lnTo>
                  <a:lnTo>
                    <a:pt x="8702" y="38"/>
                  </a:lnTo>
                  <a:lnTo>
                    <a:pt x="8706" y="30"/>
                  </a:lnTo>
                  <a:lnTo>
                    <a:pt x="8710" y="21"/>
                  </a:lnTo>
                  <a:lnTo>
                    <a:pt x="8716" y="14"/>
                  </a:lnTo>
                  <a:lnTo>
                    <a:pt x="8724" y="8"/>
                  </a:lnTo>
                  <a:lnTo>
                    <a:pt x="8731" y="3"/>
                  </a:lnTo>
                  <a:lnTo>
                    <a:pt x="8750" y="0"/>
                  </a:lnTo>
                  <a:lnTo>
                    <a:pt x="8760" y="1"/>
                  </a:lnTo>
                  <a:lnTo>
                    <a:pt x="8768" y="3"/>
                  </a:lnTo>
                  <a:lnTo>
                    <a:pt x="8777" y="8"/>
                  </a:lnTo>
                  <a:lnTo>
                    <a:pt x="8784" y="14"/>
                  </a:lnTo>
                  <a:lnTo>
                    <a:pt x="8790" y="21"/>
                  </a:lnTo>
                  <a:lnTo>
                    <a:pt x="8795" y="30"/>
                  </a:lnTo>
                  <a:lnTo>
                    <a:pt x="8798" y="48"/>
                  </a:lnTo>
                  <a:lnTo>
                    <a:pt x="8797" y="57"/>
                  </a:lnTo>
                  <a:lnTo>
                    <a:pt x="8795" y="67"/>
                  </a:lnTo>
                  <a:lnTo>
                    <a:pt x="8790" y="74"/>
                  </a:lnTo>
                  <a:lnTo>
                    <a:pt x="8784" y="81"/>
                  </a:lnTo>
                  <a:lnTo>
                    <a:pt x="8777" y="87"/>
                  </a:lnTo>
                  <a:lnTo>
                    <a:pt x="8768" y="92"/>
                  </a:lnTo>
                  <a:lnTo>
                    <a:pt x="8750" y="96"/>
                  </a:lnTo>
                  <a:close/>
                  <a:moveTo>
                    <a:pt x="9020" y="628"/>
                  </a:moveTo>
                  <a:lnTo>
                    <a:pt x="9044" y="625"/>
                  </a:lnTo>
                  <a:lnTo>
                    <a:pt x="9050" y="672"/>
                  </a:lnTo>
                  <a:lnTo>
                    <a:pt x="9054" y="694"/>
                  </a:lnTo>
                  <a:lnTo>
                    <a:pt x="9061" y="708"/>
                  </a:lnTo>
                  <a:lnTo>
                    <a:pt x="9077" y="721"/>
                  </a:lnTo>
                  <a:lnTo>
                    <a:pt x="9088" y="727"/>
                  </a:lnTo>
                  <a:lnTo>
                    <a:pt x="9100" y="733"/>
                  </a:lnTo>
                  <a:lnTo>
                    <a:pt x="9128" y="742"/>
                  </a:lnTo>
                  <a:lnTo>
                    <a:pt x="9161" y="748"/>
                  </a:lnTo>
                  <a:lnTo>
                    <a:pt x="9193" y="751"/>
                  </a:lnTo>
                  <a:lnTo>
                    <a:pt x="9216" y="750"/>
                  </a:lnTo>
                  <a:lnTo>
                    <a:pt x="9236" y="747"/>
                  </a:lnTo>
                  <a:lnTo>
                    <a:pt x="9256" y="741"/>
                  </a:lnTo>
                  <a:lnTo>
                    <a:pt x="9275" y="734"/>
                  </a:lnTo>
                  <a:lnTo>
                    <a:pt x="9292" y="726"/>
                  </a:lnTo>
                  <a:lnTo>
                    <a:pt x="9307" y="714"/>
                  </a:lnTo>
                  <a:lnTo>
                    <a:pt x="9319" y="700"/>
                  </a:lnTo>
                  <a:lnTo>
                    <a:pt x="9331" y="686"/>
                  </a:lnTo>
                  <a:lnTo>
                    <a:pt x="9340" y="669"/>
                  </a:lnTo>
                  <a:lnTo>
                    <a:pt x="9346" y="651"/>
                  </a:lnTo>
                  <a:lnTo>
                    <a:pt x="9349" y="633"/>
                  </a:lnTo>
                  <a:lnTo>
                    <a:pt x="9350" y="613"/>
                  </a:lnTo>
                  <a:lnTo>
                    <a:pt x="9348" y="586"/>
                  </a:lnTo>
                  <a:lnTo>
                    <a:pt x="9346" y="576"/>
                  </a:lnTo>
                  <a:lnTo>
                    <a:pt x="9341" y="565"/>
                  </a:lnTo>
                  <a:lnTo>
                    <a:pt x="9330" y="546"/>
                  </a:lnTo>
                  <a:lnTo>
                    <a:pt x="9323" y="537"/>
                  </a:lnTo>
                  <a:lnTo>
                    <a:pt x="9314" y="531"/>
                  </a:lnTo>
                  <a:lnTo>
                    <a:pt x="9296" y="520"/>
                  </a:lnTo>
                  <a:lnTo>
                    <a:pt x="9286" y="516"/>
                  </a:lnTo>
                  <a:lnTo>
                    <a:pt x="9275" y="512"/>
                  </a:lnTo>
                  <a:lnTo>
                    <a:pt x="9209" y="499"/>
                  </a:lnTo>
                  <a:lnTo>
                    <a:pt x="9142" y="487"/>
                  </a:lnTo>
                  <a:lnTo>
                    <a:pt x="9118" y="480"/>
                  </a:lnTo>
                  <a:lnTo>
                    <a:pt x="9095" y="469"/>
                  </a:lnTo>
                  <a:lnTo>
                    <a:pt x="9072" y="456"/>
                  </a:lnTo>
                  <a:lnTo>
                    <a:pt x="9054" y="440"/>
                  </a:lnTo>
                  <a:lnTo>
                    <a:pt x="9040" y="421"/>
                  </a:lnTo>
                  <a:lnTo>
                    <a:pt x="9034" y="409"/>
                  </a:lnTo>
                  <a:lnTo>
                    <a:pt x="9029" y="397"/>
                  </a:lnTo>
                  <a:lnTo>
                    <a:pt x="9022" y="370"/>
                  </a:lnTo>
                  <a:lnTo>
                    <a:pt x="9019" y="342"/>
                  </a:lnTo>
                  <a:lnTo>
                    <a:pt x="9020" y="322"/>
                  </a:lnTo>
                  <a:lnTo>
                    <a:pt x="9023" y="303"/>
                  </a:lnTo>
                  <a:lnTo>
                    <a:pt x="9028" y="285"/>
                  </a:lnTo>
                  <a:lnTo>
                    <a:pt x="9034" y="268"/>
                  </a:lnTo>
                  <a:lnTo>
                    <a:pt x="9050" y="238"/>
                  </a:lnTo>
                  <a:lnTo>
                    <a:pt x="9074" y="211"/>
                  </a:lnTo>
                  <a:lnTo>
                    <a:pt x="9104" y="188"/>
                  </a:lnTo>
                  <a:lnTo>
                    <a:pt x="9121" y="180"/>
                  </a:lnTo>
                  <a:lnTo>
                    <a:pt x="9139" y="172"/>
                  </a:lnTo>
                  <a:lnTo>
                    <a:pt x="9158" y="166"/>
                  </a:lnTo>
                  <a:lnTo>
                    <a:pt x="9179" y="163"/>
                  </a:lnTo>
                  <a:lnTo>
                    <a:pt x="9223" y="160"/>
                  </a:lnTo>
                  <a:lnTo>
                    <a:pt x="9262" y="162"/>
                  </a:lnTo>
                  <a:lnTo>
                    <a:pt x="9304" y="169"/>
                  </a:lnTo>
                  <a:lnTo>
                    <a:pt x="9346" y="181"/>
                  </a:lnTo>
                  <a:lnTo>
                    <a:pt x="9384" y="196"/>
                  </a:lnTo>
                  <a:lnTo>
                    <a:pt x="9386" y="201"/>
                  </a:lnTo>
                  <a:lnTo>
                    <a:pt x="9383" y="223"/>
                  </a:lnTo>
                  <a:lnTo>
                    <a:pt x="9379" y="249"/>
                  </a:lnTo>
                  <a:lnTo>
                    <a:pt x="9377" y="279"/>
                  </a:lnTo>
                  <a:lnTo>
                    <a:pt x="9376" y="313"/>
                  </a:lnTo>
                  <a:lnTo>
                    <a:pt x="9371" y="316"/>
                  </a:lnTo>
                  <a:lnTo>
                    <a:pt x="9349" y="316"/>
                  </a:lnTo>
                  <a:lnTo>
                    <a:pt x="9343" y="249"/>
                  </a:lnTo>
                  <a:lnTo>
                    <a:pt x="9340" y="242"/>
                  </a:lnTo>
                  <a:lnTo>
                    <a:pt x="9332" y="234"/>
                  </a:lnTo>
                  <a:lnTo>
                    <a:pt x="9320" y="225"/>
                  </a:lnTo>
                  <a:lnTo>
                    <a:pt x="9305" y="216"/>
                  </a:lnTo>
                  <a:lnTo>
                    <a:pt x="9286" y="207"/>
                  </a:lnTo>
                  <a:lnTo>
                    <a:pt x="9265" y="201"/>
                  </a:lnTo>
                  <a:lnTo>
                    <a:pt x="9245" y="198"/>
                  </a:lnTo>
                  <a:lnTo>
                    <a:pt x="9223" y="196"/>
                  </a:lnTo>
                  <a:lnTo>
                    <a:pt x="9188" y="200"/>
                  </a:lnTo>
                  <a:lnTo>
                    <a:pt x="9156" y="211"/>
                  </a:lnTo>
                  <a:lnTo>
                    <a:pt x="9142" y="219"/>
                  </a:lnTo>
                  <a:lnTo>
                    <a:pt x="9128" y="230"/>
                  </a:lnTo>
                  <a:lnTo>
                    <a:pt x="9118" y="242"/>
                  </a:lnTo>
                  <a:lnTo>
                    <a:pt x="9108" y="256"/>
                  </a:lnTo>
                  <a:lnTo>
                    <a:pt x="9101" y="272"/>
                  </a:lnTo>
                  <a:lnTo>
                    <a:pt x="9096" y="288"/>
                  </a:lnTo>
                  <a:lnTo>
                    <a:pt x="9092" y="320"/>
                  </a:lnTo>
                  <a:lnTo>
                    <a:pt x="9095" y="344"/>
                  </a:lnTo>
                  <a:lnTo>
                    <a:pt x="9097" y="355"/>
                  </a:lnTo>
                  <a:lnTo>
                    <a:pt x="9102" y="364"/>
                  </a:lnTo>
                  <a:lnTo>
                    <a:pt x="9113" y="382"/>
                  </a:lnTo>
                  <a:lnTo>
                    <a:pt x="9120" y="390"/>
                  </a:lnTo>
                  <a:lnTo>
                    <a:pt x="9127" y="396"/>
                  </a:lnTo>
                  <a:lnTo>
                    <a:pt x="9144" y="405"/>
                  </a:lnTo>
                  <a:lnTo>
                    <a:pt x="9163" y="412"/>
                  </a:lnTo>
                  <a:lnTo>
                    <a:pt x="9193" y="418"/>
                  </a:lnTo>
                  <a:lnTo>
                    <a:pt x="9239" y="426"/>
                  </a:lnTo>
                  <a:lnTo>
                    <a:pt x="9275" y="432"/>
                  </a:lnTo>
                  <a:lnTo>
                    <a:pt x="9305" y="438"/>
                  </a:lnTo>
                  <a:lnTo>
                    <a:pt x="9329" y="445"/>
                  </a:lnTo>
                  <a:lnTo>
                    <a:pt x="9349" y="452"/>
                  </a:lnTo>
                  <a:lnTo>
                    <a:pt x="9365" y="460"/>
                  </a:lnTo>
                  <a:lnTo>
                    <a:pt x="9379" y="471"/>
                  </a:lnTo>
                  <a:lnTo>
                    <a:pt x="9392" y="484"/>
                  </a:lnTo>
                  <a:lnTo>
                    <a:pt x="9404" y="500"/>
                  </a:lnTo>
                  <a:lnTo>
                    <a:pt x="9413" y="517"/>
                  </a:lnTo>
                  <a:lnTo>
                    <a:pt x="9419" y="536"/>
                  </a:lnTo>
                  <a:lnTo>
                    <a:pt x="9424" y="556"/>
                  </a:lnTo>
                  <a:lnTo>
                    <a:pt x="9425" y="579"/>
                  </a:lnTo>
                  <a:lnTo>
                    <a:pt x="9424" y="601"/>
                  </a:lnTo>
                  <a:lnTo>
                    <a:pt x="9420" y="622"/>
                  </a:lnTo>
                  <a:lnTo>
                    <a:pt x="9414" y="643"/>
                  </a:lnTo>
                  <a:lnTo>
                    <a:pt x="9406" y="662"/>
                  </a:lnTo>
                  <a:lnTo>
                    <a:pt x="9396" y="680"/>
                  </a:lnTo>
                  <a:lnTo>
                    <a:pt x="9383" y="698"/>
                  </a:lnTo>
                  <a:lnTo>
                    <a:pt x="9350" y="730"/>
                  </a:lnTo>
                  <a:lnTo>
                    <a:pt x="9331" y="745"/>
                  </a:lnTo>
                  <a:lnTo>
                    <a:pt x="9312" y="757"/>
                  </a:lnTo>
                  <a:lnTo>
                    <a:pt x="9290" y="766"/>
                  </a:lnTo>
                  <a:lnTo>
                    <a:pt x="9269" y="776"/>
                  </a:lnTo>
                  <a:lnTo>
                    <a:pt x="9246" y="782"/>
                  </a:lnTo>
                  <a:lnTo>
                    <a:pt x="9222" y="787"/>
                  </a:lnTo>
                  <a:lnTo>
                    <a:pt x="9172" y="790"/>
                  </a:lnTo>
                  <a:lnTo>
                    <a:pt x="9128" y="788"/>
                  </a:lnTo>
                  <a:lnTo>
                    <a:pt x="9089" y="783"/>
                  </a:lnTo>
                  <a:lnTo>
                    <a:pt x="9052" y="772"/>
                  </a:lnTo>
                  <a:lnTo>
                    <a:pt x="9017" y="759"/>
                  </a:lnTo>
                  <a:lnTo>
                    <a:pt x="9014" y="753"/>
                  </a:lnTo>
                  <a:lnTo>
                    <a:pt x="9018" y="709"/>
                  </a:lnTo>
                  <a:lnTo>
                    <a:pt x="9020" y="628"/>
                  </a:lnTo>
                  <a:close/>
                  <a:moveTo>
                    <a:pt x="9632" y="466"/>
                  </a:moveTo>
                  <a:lnTo>
                    <a:pt x="9787" y="322"/>
                  </a:lnTo>
                  <a:lnTo>
                    <a:pt x="9866" y="243"/>
                  </a:lnTo>
                  <a:lnTo>
                    <a:pt x="9902" y="204"/>
                  </a:lnTo>
                  <a:lnTo>
                    <a:pt x="9902" y="176"/>
                  </a:lnTo>
                  <a:lnTo>
                    <a:pt x="9907" y="172"/>
                  </a:lnTo>
                  <a:lnTo>
                    <a:pt x="9978" y="175"/>
                  </a:lnTo>
                  <a:lnTo>
                    <a:pt x="10045" y="174"/>
                  </a:lnTo>
                  <a:lnTo>
                    <a:pt x="10049" y="177"/>
                  </a:lnTo>
                  <a:lnTo>
                    <a:pt x="10049" y="196"/>
                  </a:lnTo>
                  <a:lnTo>
                    <a:pt x="10013" y="201"/>
                  </a:lnTo>
                  <a:lnTo>
                    <a:pt x="9991" y="205"/>
                  </a:lnTo>
                  <a:lnTo>
                    <a:pt x="9974" y="214"/>
                  </a:lnTo>
                  <a:lnTo>
                    <a:pt x="9949" y="232"/>
                  </a:lnTo>
                  <a:lnTo>
                    <a:pt x="9886" y="288"/>
                  </a:lnTo>
                  <a:lnTo>
                    <a:pt x="9713" y="446"/>
                  </a:lnTo>
                  <a:lnTo>
                    <a:pt x="9970" y="684"/>
                  </a:lnTo>
                  <a:lnTo>
                    <a:pt x="10018" y="728"/>
                  </a:lnTo>
                  <a:lnTo>
                    <a:pt x="10031" y="740"/>
                  </a:lnTo>
                  <a:lnTo>
                    <a:pt x="10038" y="746"/>
                  </a:lnTo>
                  <a:lnTo>
                    <a:pt x="10043" y="748"/>
                  </a:lnTo>
                  <a:lnTo>
                    <a:pt x="10050" y="750"/>
                  </a:lnTo>
                  <a:lnTo>
                    <a:pt x="10069" y="752"/>
                  </a:lnTo>
                  <a:lnTo>
                    <a:pt x="10073" y="774"/>
                  </a:lnTo>
                  <a:lnTo>
                    <a:pt x="10044" y="775"/>
                  </a:lnTo>
                  <a:lnTo>
                    <a:pt x="10019" y="775"/>
                  </a:lnTo>
                  <a:lnTo>
                    <a:pt x="9949" y="776"/>
                  </a:lnTo>
                  <a:lnTo>
                    <a:pt x="9881" y="711"/>
                  </a:lnTo>
                  <a:lnTo>
                    <a:pt x="9632" y="483"/>
                  </a:lnTo>
                  <a:lnTo>
                    <a:pt x="9632" y="574"/>
                  </a:lnTo>
                  <a:lnTo>
                    <a:pt x="9634" y="657"/>
                  </a:lnTo>
                  <a:lnTo>
                    <a:pt x="9635" y="697"/>
                  </a:lnTo>
                  <a:lnTo>
                    <a:pt x="9636" y="720"/>
                  </a:lnTo>
                  <a:lnTo>
                    <a:pt x="9638" y="732"/>
                  </a:lnTo>
                  <a:lnTo>
                    <a:pt x="9642" y="738"/>
                  </a:lnTo>
                  <a:lnTo>
                    <a:pt x="9648" y="742"/>
                  </a:lnTo>
                  <a:lnTo>
                    <a:pt x="9658" y="746"/>
                  </a:lnTo>
                  <a:lnTo>
                    <a:pt x="9678" y="748"/>
                  </a:lnTo>
                  <a:lnTo>
                    <a:pt x="9714" y="751"/>
                  </a:lnTo>
                  <a:lnTo>
                    <a:pt x="9718" y="775"/>
                  </a:lnTo>
                  <a:lnTo>
                    <a:pt x="9640" y="776"/>
                  </a:lnTo>
                  <a:lnTo>
                    <a:pt x="9592" y="775"/>
                  </a:lnTo>
                  <a:lnTo>
                    <a:pt x="9470" y="778"/>
                  </a:lnTo>
                  <a:lnTo>
                    <a:pt x="9467" y="753"/>
                  </a:lnTo>
                  <a:lnTo>
                    <a:pt x="9503" y="750"/>
                  </a:lnTo>
                  <a:lnTo>
                    <a:pt x="9523" y="747"/>
                  </a:lnTo>
                  <a:lnTo>
                    <a:pt x="9534" y="744"/>
                  </a:lnTo>
                  <a:lnTo>
                    <a:pt x="9541" y="740"/>
                  </a:lnTo>
                  <a:lnTo>
                    <a:pt x="9545" y="734"/>
                  </a:lnTo>
                  <a:lnTo>
                    <a:pt x="9548" y="723"/>
                  </a:lnTo>
                  <a:lnTo>
                    <a:pt x="9550" y="702"/>
                  </a:lnTo>
                  <a:lnTo>
                    <a:pt x="9551" y="664"/>
                  </a:lnTo>
                  <a:lnTo>
                    <a:pt x="9552" y="574"/>
                  </a:lnTo>
                  <a:lnTo>
                    <a:pt x="9552" y="376"/>
                  </a:lnTo>
                  <a:lnTo>
                    <a:pt x="9551" y="294"/>
                  </a:lnTo>
                  <a:lnTo>
                    <a:pt x="9550" y="254"/>
                  </a:lnTo>
                  <a:lnTo>
                    <a:pt x="9548" y="231"/>
                  </a:lnTo>
                  <a:lnTo>
                    <a:pt x="9546" y="219"/>
                  </a:lnTo>
                  <a:lnTo>
                    <a:pt x="9542" y="212"/>
                  </a:lnTo>
                  <a:lnTo>
                    <a:pt x="9536" y="208"/>
                  </a:lnTo>
                  <a:lnTo>
                    <a:pt x="9527" y="205"/>
                  </a:lnTo>
                  <a:lnTo>
                    <a:pt x="9506" y="202"/>
                  </a:lnTo>
                  <a:lnTo>
                    <a:pt x="9470" y="200"/>
                  </a:lnTo>
                  <a:lnTo>
                    <a:pt x="9467" y="176"/>
                  </a:lnTo>
                  <a:lnTo>
                    <a:pt x="9523" y="175"/>
                  </a:lnTo>
                  <a:lnTo>
                    <a:pt x="9592" y="176"/>
                  </a:lnTo>
                  <a:lnTo>
                    <a:pt x="9714" y="172"/>
                  </a:lnTo>
                  <a:lnTo>
                    <a:pt x="9718" y="196"/>
                  </a:lnTo>
                  <a:lnTo>
                    <a:pt x="9668" y="202"/>
                  </a:lnTo>
                  <a:lnTo>
                    <a:pt x="9655" y="205"/>
                  </a:lnTo>
                  <a:lnTo>
                    <a:pt x="9646" y="208"/>
                  </a:lnTo>
                  <a:lnTo>
                    <a:pt x="9642" y="212"/>
                  </a:lnTo>
                  <a:lnTo>
                    <a:pt x="9640" y="217"/>
                  </a:lnTo>
                  <a:lnTo>
                    <a:pt x="9636" y="231"/>
                  </a:lnTo>
                  <a:lnTo>
                    <a:pt x="9634" y="279"/>
                  </a:lnTo>
                  <a:lnTo>
                    <a:pt x="9632" y="376"/>
                  </a:lnTo>
                  <a:lnTo>
                    <a:pt x="9632" y="466"/>
                  </a:lnTo>
                  <a:close/>
                  <a:moveTo>
                    <a:pt x="10085" y="213"/>
                  </a:moveTo>
                  <a:lnTo>
                    <a:pt x="10081" y="208"/>
                  </a:lnTo>
                  <a:lnTo>
                    <a:pt x="10081" y="190"/>
                  </a:lnTo>
                  <a:lnTo>
                    <a:pt x="10085" y="187"/>
                  </a:lnTo>
                  <a:lnTo>
                    <a:pt x="10206" y="168"/>
                  </a:lnTo>
                  <a:lnTo>
                    <a:pt x="10218" y="177"/>
                  </a:lnTo>
                  <a:lnTo>
                    <a:pt x="10231" y="189"/>
                  </a:lnTo>
                  <a:lnTo>
                    <a:pt x="10246" y="210"/>
                  </a:lnTo>
                  <a:lnTo>
                    <a:pt x="10266" y="241"/>
                  </a:lnTo>
                  <a:lnTo>
                    <a:pt x="10326" y="344"/>
                  </a:lnTo>
                  <a:lnTo>
                    <a:pt x="10397" y="478"/>
                  </a:lnTo>
                  <a:lnTo>
                    <a:pt x="10440" y="409"/>
                  </a:lnTo>
                  <a:lnTo>
                    <a:pt x="10489" y="327"/>
                  </a:lnTo>
                  <a:lnTo>
                    <a:pt x="10579" y="172"/>
                  </a:lnTo>
                  <a:lnTo>
                    <a:pt x="10612" y="175"/>
                  </a:lnTo>
                  <a:lnTo>
                    <a:pt x="10642" y="172"/>
                  </a:lnTo>
                  <a:lnTo>
                    <a:pt x="10645" y="184"/>
                  </a:lnTo>
                  <a:lnTo>
                    <a:pt x="10618" y="217"/>
                  </a:lnTo>
                  <a:lnTo>
                    <a:pt x="10579" y="270"/>
                  </a:lnTo>
                  <a:lnTo>
                    <a:pt x="10512" y="366"/>
                  </a:lnTo>
                  <a:lnTo>
                    <a:pt x="10458" y="453"/>
                  </a:lnTo>
                  <a:lnTo>
                    <a:pt x="10433" y="495"/>
                  </a:lnTo>
                  <a:lnTo>
                    <a:pt x="10423" y="516"/>
                  </a:lnTo>
                  <a:lnTo>
                    <a:pt x="10421" y="528"/>
                  </a:lnTo>
                  <a:lnTo>
                    <a:pt x="10420" y="541"/>
                  </a:lnTo>
                  <a:lnTo>
                    <a:pt x="10420" y="604"/>
                  </a:lnTo>
                  <a:lnTo>
                    <a:pt x="10421" y="668"/>
                  </a:lnTo>
                  <a:lnTo>
                    <a:pt x="10423" y="720"/>
                  </a:lnTo>
                  <a:lnTo>
                    <a:pt x="10426" y="732"/>
                  </a:lnTo>
                  <a:lnTo>
                    <a:pt x="10429" y="739"/>
                  </a:lnTo>
                  <a:lnTo>
                    <a:pt x="10435" y="742"/>
                  </a:lnTo>
                  <a:lnTo>
                    <a:pt x="10445" y="746"/>
                  </a:lnTo>
                  <a:lnTo>
                    <a:pt x="10465" y="748"/>
                  </a:lnTo>
                  <a:lnTo>
                    <a:pt x="10501" y="751"/>
                  </a:lnTo>
                  <a:lnTo>
                    <a:pt x="10505" y="775"/>
                  </a:lnTo>
                  <a:lnTo>
                    <a:pt x="10427" y="776"/>
                  </a:lnTo>
                  <a:lnTo>
                    <a:pt x="10379" y="775"/>
                  </a:lnTo>
                  <a:lnTo>
                    <a:pt x="10258" y="778"/>
                  </a:lnTo>
                  <a:lnTo>
                    <a:pt x="10254" y="753"/>
                  </a:lnTo>
                  <a:lnTo>
                    <a:pt x="10290" y="750"/>
                  </a:lnTo>
                  <a:lnTo>
                    <a:pt x="10310" y="747"/>
                  </a:lnTo>
                  <a:lnTo>
                    <a:pt x="10321" y="744"/>
                  </a:lnTo>
                  <a:lnTo>
                    <a:pt x="10328" y="740"/>
                  </a:lnTo>
                  <a:lnTo>
                    <a:pt x="10332" y="734"/>
                  </a:lnTo>
                  <a:lnTo>
                    <a:pt x="10334" y="724"/>
                  </a:lnTo>
                  <a:lnTo>
                    <a:pt x="10338" y="676"/>
                  </a:lnTo>
                  <a:lnTo>
                    <a:pt x="10339" y="603"/>
                  </a:lnTo>
                  <a:lnTo>
                    <a:pt x="10339" y="523"/>
                  </a:lnTo>
                  <a:lnTo>
                    <a:pt x="10319" y="483"/>
                  </a:lnTo>
                  <a:lnTo>
                    <a:pt x="10276" y="412"/>
                  </a:lnTo>
                  <a:lnTo>
                    <a:pt x="10238" y="351"/>
                  </a:lnTo>
                  <a:lnTo>
                    <a:pt x="10194" y="284"/>
                  </a:lnTo>
                  <a:lnTo>
                    <a:pt x="10170" y="252"/>
                  </a:lnTo>
                  <a:lnTo>
                    <a:pt x="10152" y="231"/>
                  </a:lnTo>
                  <a:lnTo>
                    <a:pt x="10139" y="220"/>
                  </a:lnTo>
                  <a:lnTo>
                    <a:pt x="10129" y="214"/>
                  </a:lnTo>
                  <a:lnTo>
                    <a:pt x="10114" y="213"/>
                  </a:lnTo>
                  <a:lnTo>
                    <a:pt x="10085" y="213"/>
                  </a:lnTo>
                  <a:close/>
                  <a:moveTo>
                    <a:pt x="10676" y="176"/>
                  </a:moveTo>
                  <a:lnTo>
                    <a:pt x="10802" y="176"/>
                  </a:lnTo>
                  <a:lnTo>
                    <a:pt x="10925" y="172"/>
                  </a:lnTo>
                  <a:lnTo>
                    <a:pt x="10927" y="196"/>
                  </a:lnTo>
                  <a:lnTo>
                    <a:pt x="10879" y="202"/>
                  </a:lnTo>
                  <a:lnTo>
                    <a:pt x="10865" y="205"/>
                  </a:lnTo>
                  <a:lnTo>
                    <a:pt x="10855" y="208"/>
                  </a:lnTo>
                  <a:lnTo>
                    <a:pt x="10853" y="212"/>
                  </a:lnTo>
                  <a:lnTo>
                    <a:pt x="10849" y="217"/>
                  </a:lnTo>
                  <a:lnTo>
                    <a:pt x="10846" y="231"/>
                  </a:lnTo>
                  <a:lnTo>
                    <a:pt x="10843" y="279"/>
                  </a:lnTo>
                  <a:lnTo>
                    <a:pt x="10843" y="376"/>
                  </a:lnTo>
                  <a:lnTo>
                    <a:pt x="10843" y="565"/>
                  </a:lnTo>
                  <a:lnTo>
                    <a:pt x="10843" y="664"/>
                  </a:lnTo>
                  <a:lnTo>
                    <a:pt x="10846" y="738"/>
                  </a:lnTo>
                  <a:lnTo>
                    <a:pt x="10933" y="738"/>
                  </a:lnTo>
                  <a:lnTo>
                    <a:pt x="11017" y="738"/>
                  </a:lnTo>
                  <a:lnTo>
                    <a:pt x="11063" y="735"/>
                  </a:lnTo>
                  <a:lnTo>
                    <a:pt x="11088" y="730"/>
                  </a:lnTo>
                  <a:lnTo>
                    <a:pt x="11112" y="723"/>
                  </a:lnTo>
                  <a:lnTo>
                    <a:pt x="11118" y="705"/>
                  </a:lnTo>
                  <a:lnTo>
                    <a:pt x="11125" y="674"/>
                  </a:lnTo>
                  <a:lnTo>
                    <a:pt x="11135" y="630"/>
                  </a:lnTo>
                  <a:lnTo>
                    <a:pt x="11138" y="626"/>
                  </a:lnTo>
                  <a:lnTo>
                    <a:pt x="11160" y="626"/>
                  </a:lnTo>
                  <a:lnTo>
                    <a:pt x="11159" y="654"/>
                  </a:lnTo>
                  <a:lnTo>
                    <a:pt x="11155" y="696"/>
                  </a:lnTo>
                  <a:lnTo>
                    <a:pt x="11152" y="775"/>
                  </a:lnTo>
                  <a:lnTo>
                    <a:pt x="10936" y="776"/>
                  </a:lnTo>
                  <a:lnTo>
                    <a:pt x="10811" y="775"/>
                  </a:lnTo>
                  <a:lnTo>
                    <a:pt x="10724" y="778"/>
                  </a:lnTo>
                  <a:lnTo>
                    <a:pt x="10721" y="760"/>
                  </a:lnTo>
                  <a:lnTo>
                    <a:pt x="10724" y="757"/>
                  </a:lnTo>
                  <a:lnTo>
                    <a:pt x="10745" y="746"/>
                  </a:lnTo>
                  <a:lnTo>
                    <a:pt x="10753" y="740"/>
                  </a:lnTo>
                  <a:lnTo>
                    <a:pt x="10756" y="724"/>
                  </a:lnTo>
                  <a:lnTo>
                    <a:pt x="10759" y="685"/>
                  </a:lnTo>
                  <a:lnTo>
                    <a:pt x="10760" y="627"/>
                  </a:lnTo>
                  <a:lnTo>
                    <a:pt x="10762" y="560"/>
                  </a:lnTo>
                  <a:lnTo>
                    <a:pt x="10762" y="376"/>
                  </a:lnTo>
                  <a:lnTo>
                    <a:pt x="10760" y="294"/>
                  </a:lnTo>
                  <a:lnTo>
                    <a:pt x="10760" y="254"/>
                  </a:lnTo>
                  <a:lnTo>
                    <a:pt x="10758" y="231"/>
                  </a:lnTo>
                  <a:lnTo>
                    <a:pt x="10756" y="219"/>
                  </a:lnTo>
                  <a:lnTo>
                    <a:pt x="10752" y="212"/>
                  </a:lnTo>
                  <a:lnTo>
                    <a:pt x="10746" y="208"/>
                  </a:lnTo>
                  <a:lnTo>
                    <a:pt x="10736" y="205"/>
                  </a:lnTo>
                  <a:lnTo>
                    <a:pt x="10717" y="202"/>
                  </a:lnTo>
                  <a:lnTo>
                    <a:pt x="10680" y="200"/>
                  </a:lnTo>
                  <a:lnTo>
                    <a:pt x="10676" y="1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grpSp>
        <p:nvGrpSpPr>
          <p:cNvPr id="12" name="Group 11">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13" name="Rectangle 12"/>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4" name="Rectangle 13"/>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5" name="Rectangle 14"/>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6" name="Rectangle 15"/>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17" name="Freeform 16">
            <a:hlinkClick r:id="rId2" tooltip="Twitter"/>
            <a:extLst>
              <a:ext uri="{C183D7F6-B498-43B3-948B-1728B52AA6E4}">
                <adec:decorative xmlns:adec="http://schemas.microsoft.com/office/drawing/2017/decorative" val="1"/>
              </a:ext>
            </a:extLst>
          </p:cNvPr>
          <p:cNvSpPr>
            <a:spLocks noChangeAspect="1" noEditPoints="1"/>
          </p:cNvSpPr>
          <p:nvPr userDrawn="1"/>
        </p:nvSpPr>
        <p:spPr bwMode="auto">
          <a:xfrm>
            <a:off x="6312024" y="5013176"/>
            <a:ext cx="288000" cy="288000"/>
          </a:xfrm>
          <a:custGeom>
            <a:avLst/>
            <a:gdLst>
              <a:gd name="T0" fmla="*/ 1215 w 2806"/>
              <a:gd name="T1" fmla="*/ 2154 h 2806"/>
              <a:gd name="T2" fmla="*/ 1391 w 2806"/>
              <a:gd name="T3" fmla="*/ 2115 h 2806"/>
              <a:gd name="T4" fmla="*/ 1549 w 2806"/>
              <a:gd name="T5" fmla="*/ 2052 h 2806"/>
              <a:gd name="T6" fmla="*/ 1690 w 2806"/>
              <a:gd name="T7" fmla="*/ 1968 h 2806"/>
              <a:gd name="T8" fmla="*/ 1813 w 2806"/>
              <a:gd name="T9" fmla="*/ 1866 h 2806"/>
              <a:gd name="T10" fmla="*/ 1917 w 2806"/>
              <a:gd name="T11" fmla="*/ 1747 h 2806"/>
              <a:gd name="T12" fmla="*/ 2002 w 2806"/>
              <a:gd name="T13" fmla="*/ 1618 h 2806"/>
              <a:gd name="T14" fmla="*/ 2069 w 2806"/>
              <a:gd name="T15" fmla="*/ 1479 h 2806"/>
              <a:gd name="T16" fmla="*/ 2115 w 2806"/>
              <a:gd name="T17" fmla="*/ 1336 h 2806"/>
              <a:gd name="T18" fmla="*/ 2144 w 2806"/>
              <a:gd name="T19" fmla="*/ 1166 h 2806"/>
              <a:gd name="T20" fmla="*/ 2148 w 2806"/>
              <a:gd name="T21" fmla="*/ 1022 h 2806"/>
              <a:gd name="T22" fmla="*/ 2264 w 2806"/>
              <a:gd name="T23" fmla="*/ 918 h 2806"/>
              <a:gd name="T24" fmla="*/ 2340 w 2806"/>
              <a:gd name="T25" fmla="*/ 822 h 2806"/>
              <a:gd name="T26" fmla="*/ 2176 w 2806"/>
              <a:gd name="T27" fmla="*/ 873 h 2806"/>
              <a:gd name="T28" fmla="*/ 2175 w 2806"/>
              <a:gd name="T29" fmla="*/ 842 h 2806"/>
              <a:gd name="T30" fmla="*/ 2242 w 2806"/>
              <a:gd name="T31" fmla="*/ 764 h 2806"/>
              <a:gd name="T32" fmla="*/ 2288 w 2806"/>
              <a:gd name="T33" fmla="*/ 670 h 2806"/>
              <a:gd name="T34" fmla="*/ 2139 w 2806"/>
              <a:gd name="T35" fmla="*/ 738 h 2806"/>
              <a:gd name="T36" fmla="*/ 2016 w 2806"/>
              <a:gd name="T37" fmla="*/ 737 h 2806"/>
              <a:gd name="T38" fmla="*/ 1919 w 2806"/>
              <a:gd name="T39" fmla="*/ 674 h 2806"/>
              <a:gd name="T40" fmla="*/ 1804 w 2806"/>
              <a:gd name="T41" fmla="*/ 644 h 2806"/>
              <a:gd name="T42" fmla="*/ 1685 w 2806"/>
              <a:gd name="T43" fmla="*/ 649 h 2806"/>
              <a:gd name="T44" fmla="*/ 1580 w 2806"/>
              <a:gd name="T45" fmla="*/ 689 h 2806"/>
              <a:gd name="T46" fmla="*/ 1491 w 2806"/>
              <a:gd name="T47" fmla="*/ 754 h 2806"/>
              <a:gd name="T48" fmla="*/ 1425 w 2806"/>
              <a:gd name="T49" fmla="*/ 844 h 2806"/>
              <a:gd name="T50" fmla="*/ 1391 w 2806"/>
              <a:gd name="T51" fmla="*/ 930 h 2806"/>
              <a:gd name="T52" fmla="*/ 1380 w 2806"/>
              <a:gd name="T53" fmla="*/ 1049 h 2806"/>
              <a:gd name="T54" fmla="*/ 1329 w 2806"/>
              <a:gd name="T55" fmla="*/ 1110 h 2806"/>
              <a:gd name="T56" fmla="*/ 1157 w 2806"/>
              <a:gd name="T57" fmla="*/ 1077 h 2806"/>
              <a:gd name="T58" fmla="*/ 995 w 2806"/>
              <a:gd name="T59" fmla="*/ 1019 h 2806"/>
              <a:gd name="T60" fmla="*/ 846 w 2806"/>
              <a:gd name="T61" fmla="*/ 938 h 2806"/>
              <a:gd name="T62" fmla="*/ 713 w 2806"/>
              <a:gd name="T63" fmla="*/ 835 h 2806"/>
              <a:gd name="T64" fmla="*/ 596 w 2806"/>
              <a:gd name="T65" fmla="*/ 712 h 2806"/>
              <a:gd name="T66" fmla="*/ 558 w 2806"/>
              <a:gd name="T67" fmla="*/ 804 h 2806"/>
              <a:gd name="T68" fmla="*/ 544 w 2806"/>
              <a:gd name="T69" fmla="*/ 892 h 2806"/>
              <a:gd name="T70" fmla="*/ 549 w 2806"/>
              <a:gd name="T71" fmla="*/ 967 h 2806"/>
              <a:gd name="T72" fmla="*/ 577 w 2806"/>
              <a:gd name="T73" fmla="*/ 1058 h 2806"/>
              <a:gd name="T74" fmla="*/ 630 w 2806"/>
              <a:gd name="T75" fmla="*/ 1148 h 2806"/>
              <a:gd name="T76" fmla="*/ 704 w 2806"/>
              <a:gd name="T77" fmla="*/ 1225 h 2806"/>
              <a:gd name="T78" fmla="*/ 603 w 2806"/>
              <a:gd name="T79" fmla="*/ 1205 h 2806"/>
              <a:gd name="T80" fmla="*/ 542 w 2806"/>
              <a:gd name="T81" fmla="*/ 1200 h 2806"/>
              <a:gd name="T82" fmla="*/ 559 w 2806"/>
              <a:gd name="T83" fmla="*/ 1299 h 2806"/>
              <a:gd name="T84" fmla="*/ 601 w 2806"/>
              <a:gd name="T85" fmla="*/ 1388 h 2806"/>
              <a:gd name="T86" fmla="*/ 652 w 2806"/>
              <a:gd name="T87" fmla="*/ 1451 h 2806"/>
              <a:gd name="T88" fmla="*/ 728 w 2806"/>
              <a:gd name="T89" fmla="*/ 1512 h 2806"/>
              <a:gd name="T90" fmla="*/ 818 w 2806"/>
              <a:gd name="T91" fmla="*/ 1551 h 2806"/>
              <a:gd name="T92" fmla="*/ 775 w 2806"/>
              <a:gd name="T93" fmla="*/ 1571 h 2806"/>
              <a:gd name="T94" fmla="*/ 682 w 2806"/>
              <a:gd name="T95" fmla="*/ 1580 h 2806"/>
              <a:gd name="T96" fmla="*/ 721 w 2806"/>
              <a:gd name="T97" fmla="*/ 1659 h 2806"/>
              <a:gd name="T98" fmla="*/ 777 w 2806"/>
              <a:gd name="T99" fmla="*/ 1727 h 2806"/>
              <a:gd name="T100" fmla="*/ 848 w 2806"/>
              <a:gd name="T101" fmla="*/ 1779 h 2806"/>
              <a:gd name="T102" fmla="*/ 929 w 2806"/>
              <a:gd name="T103" fmla="*/ 1816 h 2806"/>
              <a:gd name="T104" fmla="*/ 1036 w 2806"/>
              <a:gd name="T105" fmla="*/ 1832 h 2806"/>
              <a:gd name="T106" fmla="*/ 930 w 2806"/>
              <a:gd name="T107" fmla="*/ 1901 h 2806"/>
              <a:gd name="T108" fmla="*/ 770 w 2806"/>
              <a:gd name="T109" fmla="*/ 1968 h 2806"/>
              <a:gd name="T110" fmla="*/ 625 w 2806"/>
              <a:gd name="T111" fmla="*/ 1994 h 2806"/>
              <a:gd name="T112" fmla="*/ 489 w 2806"/>
              <a:gd name="T113" fmla="*/ 1994 h 2806"/>
              <a:gd name="T114" fmla="*/ 600 w 2806"/>
              <a:gd name="T115" fmla="*/ 2065 h 2806"/>
              <a:gd name="T116" fmla="*/ 819 w 2806"/>
              <a:gd name="T117" fmla="*/ 2138 h 2806"/>
              <a:gd name="T118" fmla="*/ 935 w 2806"/>
              <a:gd name="T119" fmla="*/ 2158 h 2806"/>
              <a:gd name="T120" fmla="*/ 0 w 2806"/>
              <a:gd name="T121" fmla="*/ 0 h 2806"/>
              <a:gd name="T122" fmla="*/ 2806 w 2806"/>
              <a:gd name="T123" fmla="*/ 1403 h 2806"/>
              <a:gd name="T124" fmla="*/ 0 w 2806"/>
              <a:gd name="T125" fmla="*/ 2806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06" h="2806">
                <a:moveTo>
                  <a:pt x="1055" y="2164"/>
                </a:moveTo>
                <a:lnTo>
                  <a:pt x="1089" y="2164"/>
                </a:lnTo>
                <a:lnTo>
                  <a:pt x="1121" y="2162"/>
                </a:lnTo>
                <a:lnTo>
                  <a:pt x="1153" y="2160"/>
                </a:lnTo>
                <a:lnTo>
                  <a:pt x="1184" y="2158"/>
                </a:lnTo>
                <a:lnTo>
                  <a:pt x="1215" y="2154"/>
                </a:lnTo>
                <a:lnTo>
                  <a:pt x="1246" y="2149"/>
                </a:lnTo>
                <a:lnTo>
                  <a:pt x="1276" y="2144"/>
                </a:lnTo>
                <a:lnTo>
                  <a:pt x="1305" y="2138"/>
                </a:lnTo>
                <a:lnTo>
                  <a:pt x="1335" y="2132"/>
                </a:lnTo>
                <a:lnTo>
                  <a:pt x="1364" y="2124"/>
                </a:lnTo>
                <a:lnTo>
                  <a:pt x="1391" y="2115"/>
                </a:lnTo>
                <a:lnTo>
                  <a:pt x="1419" y="2107"/>
                </a:lnTo>
                <a:lnTo>
                  <a:pt x="1446" y="2097"/>
                </a:lnTo>
                <a:lnTo>
                  <a:pt x="1472" y="2087"/>
                </a:lnTo>
                <a:lnTo>
                  <a:pt x="1498" y="2076"/>
                </a:lnTo>
                <a:lnTo>
                  <a:pt x="1524" y="2065"/>
                </a:lnTo>
                <a:lnTo>
                  <a:pt x="1549" y="2052"/>
                </a:lnTo>
                <a:lnTo>
                  <a:pt x="1574" y="2040"/>
                </a:lnTo>
                <a:lnTo>
                  <a:pt x="1599" y="2026"/>
                </a:lnTo>
                <a:lnTo>
                  <a:pt x="1622" y="2013"/>
                </a:lnTo>
                <a:lnTo>
                  <a:pt x="1646" y="1998"/>
                </a:lnTo>
                <a:lnTo>
                  <a:pt x="1668" y="1983"/>
                </a:lnTo>
                <a:lnTo>
                  <a:pt x="1690" y="1968"/>
                </a:lnTo>
                <a:lnTo>
                  <a:pt x="1712" y="1952"/>
                </a:lnTo>
                <a:lnTo>
                  <a:pt x="1733" y="1936"/>
                </a:lnTo>
                <a:lnTo>
                  <a:pt x="1753" y="1919"/>
                </a:lnTo>
                <a:lnTo>
                  <a:pt x="1774" y="1901"/>
                </a:lnTo>
                <a:lnTo>
                  <a:pt x="1794" y="1883"/>
                </a:lnTo>
                <a:lnTo>
                  <a:pt x="1813" y="1866"/>
                </a:lnTo>
                <a:lnTo>
                  <a:pt x="1831" y="1847"/>
                </a:lnTo>
                <a:lnTo>
                  <a:pt x="1850" y="1827"/>
                </a:lnTo>
                <a:lnTo>
                  <a:pt x="1867" y="1807"/>
                </a:lnTo>
                <a:lnTo>
                  <a:pt x="1884" y="1788"/>
                </a:lnTo>
                <a:lnTo>
                  <a:pt x="1900" y="1768"/>
                </a:lnTo>
                <a:lnTo>
                  <a:pt x="1917" y="1747"/>
                </a:lnTo>
                <a:lnTo>
                  <a:pt x="1933" y="1727"/>
                </a:lnTo>
                <a:lnTo>
                  <a:pt x="1947" y="1705"/>
                </a:lnTo>
                <a:lnTo>
                  <a:pt x="1962" y="1684"/>
                </a:lnTo>
                <a:lnTo>
                  <a:pt x="1976" y="1661"/>
                </a:lnTo>
                <a:lnTo>
                  <a:pt x="1990" y="1640"/>
                </a:lnTo>
                <a:lnTo>
                  <a:pt x="2002" y="1618"/>
                </a:lnTo>
                <a:lnTo>
                  <a:pt x="2014" y="1595"/>
                </a:lnTo>
                <a:lnTo>
                  <a:pt x="2027" y="1572"/>
                </a:lnTo>
                <a:lnTo>
                  <a:pt x="2038" y="1549"/>
                </a:lnTo>
                <a:lnTo>
                  <a:pt x="2048" y="1526"/>
                </a:lnTo>
                <a:lnTo>
                  <a:pt x="2059" y="1503"/>
                </a:lnTo>
                <a:lnTo>
                  <a:pt x="2069" y="1479"/>
                </a:lnTo>
                <a:lnTo>
                  <a:pt x="2077" y="1456"/>
                </a:lnTo>
                <a:lnTo>
                  <a:pt x="2086" y="1432"/>
                </a:lnTo>
                <a:lnTo>
                  <a:pt x="2093" y="1408"/>
                </a:lnTo>
                <a:lnTo>
                  <a:pt x="2101" y="1384"/>
                </a:lnTo>
                <a:lnTo>
                  <a:pt x="2108" y="1361"/>
                </a:lnTo>
                <a:lnTo>
                  <a:pt x="2115" y="1336"/>
                </a:lnTo>
                <a:lnTo>
                  <a:pt x="2121" y="1312"/>
                </a:lnTo>
                <a:lnTo>
                  <a:pt x="2126" y="1288"/>
                </a:lnTo>
                <a:lnTo>
                  <a:pt x="2131" y="1263"/>
                </a:lnTo>
                <a:lnTo>
                  <a:pt x="2136" y="1239"/>
                </a:lnTo>
                <a:lnTo>
                  <a:pt x="2138" y="1215"/>
                </a:lnTo>
                <a:lnTo>
                  <a:pt x="2144" y="1166"/>
                </a:lnTo>
                <a:lnTo>
                  <a:pt x="2147" y="1143"/>
                </a:lnTo>
                <a:lnTo>
                  <a:pt x="2148" y="1118"/>
                </a:lnTo>
                <a:lnTo>
                  <a:pt x="2148" y="1095"/>
                </a:lnTo>
                <a:lnTo>
                  <a:pt x="2149" y="1071"/>
                </a:lnTo>
                <a:lnTo>
                  <a:pt x="2148" y="1046"/>
                </a:lnTo>
                <a:lnTo>
                  <a:pt x="2148" y="1022"/>
                </a:lnTo>
                <a:lnTo>
                  <a:pt x="2175" y="1001"/>
                </a:lnTo>
                <a:lnTo>
                  <a:pt x="2189" y="990"/>
                </a:lnTo>
                <a:lnTo>
                  <a:pt x="2202" y="978"/>
                </a:lnTo>
                <a:lnTo>
                  <a:pt x="2228" y="955"/>
                </a:lnTo>
                <a:lnTo>
                  <a:pt x="2252" y="930"/>
                </a:lnTo>
                <a:lnTo>
                  <a:pt x="2264" y="918"/>
                </a:lnTo>
                <a:lnTo>
                  <a:pt x="2275" y="904"/>
                </a:lnTo>
                <a:lnTo>
                  <a:pt x="2288" y="892"/>
                </a:lnTo>
                <a:lnTo>
                  <a:pt x="2299" y="878"/>
                </a:lnTo>
                <a:lnTo>
                  <a:pt x="2320" y="851"/>
                </a:lnTo>
                <a:lnTo>
                  <a:pt x="2330" y="836"/>
                </a:lnTo>
                <a:lnTo>
                  <a:pt x="2340" y="822"/>
                </a:lnTo>
                <a:lnTo>
                  <a:pt x="2314" y="834"/>
                </a:lnTo>
                <a:lnTo>
                  <a:pt x="2286" y="844"/>
                </a:lnTo>
                <a:lnTo>
                  <a:pt x="2259" y="852"/>
                </a:lnTo>
                <a:lnTo>
                  <a:pt x="2232" y="861"/>
                </a:lnTo>
                <a:lnTo>
                  <a:pt x="2205" y="867"/>
                </a:lnTo>
                <a:lnTo>
                  <a:pt x="2176" y="873"/>
                </a:lnTo>
                <a:lnTo>
                  <a:pt x="2148" y="878"/>
                </a:lnTo>
                <a:lnTo>
                  <a:pt x="2118" y="883"/>
                </a:lnTo>
                <a:lnTo>
                  <a:pt x="2133" y="873"/>
                </a:lnTo>
                <a:lnTo>
                  <a:pt x="2148" y="863"/>
                </a:lnTo>
                <a:lnTo>
                  <a:pt x="2162" y="853"/>
                </a:lnTo>
                <a:lnTo>
                  <a:pt x="2175" y="842"/>
                </a:lnTo>
                <a:lnTo>
                  <a:pt x="2188" y="830"/>
                </a:lnTo>
                <a:lnTo>
                  <a:pt x="2200" y="818"/>
                </a:lnTo>
                <a:lnTo>
                  <a:pt x="2211" y="805"/>
                </a:lnTo>
                <a:lnTo>
                  <a:pt x="2222" y="792"/>
                </a:lnTo>
                <a:lnTo>
                  <a:pt x="2232" y="778"/>
                </a:lnTo>
                <a:lnTo>
                  <a:pt x="2242" y="764"/>
                </a:lnTo>
                <a:lnTo>
                  <a:pt x="2252" y="749"/>
                </a:lnTo>
                <a:lnTo>
                  <a:pt x="2261" y="735"/>
                </a:lnTo>
                <a:lnTo>
                  <a:pt x="2268" y="719"/>
                </a:lnTo>
                <a:lnTo>
                  <a:pt x="2275" y="702"/>
                </a:lnTo>
                <a:lnTo>
                  <a:pt x="2282" y="686"/>
                </a:lnTo>
                <a:lnTo>
                  <a:pt x="2288" y="670"/>
                </a:lnTo>
                <a:lnTo>
                  <a:pt x="2259" y="686"/>
                </a:lnTo>
                <a:lnTo>
                  <a:pt x="2231" y="701"/>
                </a:lnTo>
                <a:lnTo>
                  <a:pt x="2201" y="715"/>
                </a:lnTo>
                <a:lnTo>
                  <a:pt x="2170" y="727"/>
                </a:lnTo>
                <a:lnTo>
                  <a:pt x="2155" y="732"/>
                </a:lnTo>
                <a:lnTo>
                  <a:pt x="2139" y="738"/>
                </a:lnTo>
                <a:lnTo>
                  <a:pt x="2108" y="748"/>
                </a:lnTo>
                <a:lnTo>
                  <a:pt x="2092" y="752"/>
                </a:lnTo>
                <a:lnTo>
                  <a:pt x="2076" y="756"/>
                </a:lnTo>
                <a:lnTo>
                  <a:pt x="2044" y="763"/>
                </a:lnTo>
                <a:lnTo>
                  <a:pt x="2030" y="749"/>
                </a:lnTo>
                <a:lnTo>
                  <a:pt x="2016" y="737"/>
                </a:lnTo>
                <a:lnTo>
                  <a:pt x="2001" y="725"/>
                </a:lnTo>
                <a:lnTo>
                  <a:pt x="1986" y="712"/>
                </a:lnTo>
                <a:lnTo>
                  <a:pt x="1970" y="702"/>
                </a:lnTo>
                <a:lnTo>
                  <a:pt x="1954" y="693"/>
                </a:lnTo>
                <a:lnTo>
                  <a:pt x="1936" y="683"/>
                </a:lnTo>
                <a:lnTo>
                  <a:pt x="1919" y="674"/>
                </a:lnTo>
                <a:lnTo>
                  <a:pt x="1900" y="667"/>
                </a:lnTo>
                <a:lnTo>
                  <a:pt x="1882" y="660"/>
                </a:lnTo>
                <a:lnTo>
                  <a:pt x="1863" y="655"/>
                </a:lnTo>
                <a:lnTo>
                  <a:pt x="1844" y="650"/>
                </a:lnTo>
                <a:lnTo>
                  <a:pt x="1824" y="647"/>
                </a:lnTo>
                <a:lnTo>
                  <a:pt x="1804" y="644"/>
                </a:lnTo>
                <a:lnTo>
                  <a:pt x="1784" y="643"/>
                </a:lnTo>
                <a:lnTo>
                  <a:pt x="1763" y="642"/>
                </a:lnTo>
                <a:lnTo>
                  <a:pt x="1743" y="642"/>
                </a:lnTo>
                <a:lnTo>
                  <a:pt x="1724" y="644"/>
                </a:lnTo>
                <a:lnTo>
                  <a:pt x="1705" y="647"/>
                </a:lnTo>
                <a:lnTo>
                  <a:pt x="1685" y="649"/>
                </a:lnTo>
                <a:lnTo>
                  <a:pt x="1667" y="654"/>
                </a:lnTo>
                <a:lnTo>
                  <a:pt x="1649" y="659"/>
                </a:lnTo>
                <a:lnTo>
                  <a:pt x="1631" y="665"/>
                </a:lnTo>
                <a:lnTo>
                  <a:pt x="1613" y="672"/>
                </a:lnTo>
                <a:lnTo>
                  <a:pt x="1596" y="680"/>
                </a:lnTo>
                <a:lnTo>
                  <a:pt x="1580" y="689"/>
                </a:lnTo>
                <a:lnTo>
                  <a:pt x="1564" y="698"/>
                </a:lnTo>
                <a:lnTo>
                  <a:pt x="1548" y="707"/>
                </a:lnTo>
                <a:lnTo>
                  <a:pt x="1533" y="719"/>
                </a:lnTo>
                <a:lnTo>
                  <a:pt x="1518" y="730"/>
                </a:lnTo>
                <a:lnTo>
                  <a:pt x="1505" y="742"/>
                </a:lnTo>
                <a:lnTo>
                  <a:pt x="1491" y="754"/>
                </a:lnTo>
                <a:lnTo>
                  <a:pt x="1479" y="768"/>
                </a:lnTo>
                <a:lnTo>
                  <a:pt x="1466" y="782"/>
                </a:lnTo>
                <a:lnTo>
                  <a:pt x="1455" y="796"/>
                </a:lnTo>
                <a:lnTo>
                  <a:pt x="1444" y="811"/>
                </a:lnTo>
                <a:lnTo>
                  <a:pt x="1434" y="827"/>
                </a:lnTo>
                <a:lnTo>
                  <a:pt x="1425" y="844"/>
                </a:lnTo>
                <a:lnTo>
                  <a:pt x="1420" y="851"/>
                </a:lnTo>
                <a:lnTo>
                  <a:pt x="1417" y="860"/>
                </a:lnTo>
                <a:lnTo>
                  <a:pt x="1409" y="877"/>
                </a:lnTo>
                <a:lnTo>
                  <a:pt x="1402" y="894"/>
                </a:lnTo>
                <a:lnTo>
                  <a:pt x="1396" y="912"/>
                </a:lnTo>
                <a:lnTo>
                  <a:pt x="1391" y="930"/>
                </a:lnTo>
                <a:lnTo>
                  <a:pt x="1387" y="949"/>
                </a:lnTo>
                <a:lnTo>
                  <a:pt x="1383" y="967"/>
                </a:lnTo>
                <a:lnTo>
                  <a:pt x="1381" y="987"/>
                </a:lnTo>
                <a:lnTo>
                  <a:pt x="1380" y="1007"/>
                </a:lnTo>
                <a:lnTo>
                  <a:pt x="1378" y="1027"/>
                </a:lnTo>
                <a:lnTo>
                  <a:pt x="1380" y="1049"/>
                </a:lnTo>
                <a:lnTo>
                  <a:pt x="1381" y="1060"/>
                </a:lnTo>
                <a:lnTo>
                  <a:pt x="1381" y="1071"/>
                </a:lnTo>
                <a:lnTo>
                  <a:pt x="1385" y="1092"/>
                </a:lnTo>
                <a:lnTo>
                  <a:pt x="1388" y="1113"/>
                </a:lnTo>
                <a:lnTo>
                  <a:pt x="1359" y="1112"/>
                </a:lnTo>
                <a:lnTo>
                  <a:pt x="1329" y="1110"/>
                </a:lnTo>
                <a:lnTo>
                  <a:pt x="1300" y="1106"/>
                </a:lnTo>
                <a:lnTo>
                  <a:pt x="1271" y="1101"/>
                </a:lnTo>
                <a:lnTo>
                  <a:pt x="1242" y="1096"/>
                </a:lnTo>
                <a:lnTo>
                  <a:pt x="1214" y="1091"/>
                </a:lnTo>
                <a:lnTo>
                  <a:pt x="1185" y="1085"/>
                </a:lnTo>
                <a:lnTo>
                  <a:pt x="1157" y="1077"/>
                </a:lnTo>
                <a:lnTo>
                  <a:pt x="1130" y="1069"/>
                </a:lnTo>
                <a:lnTo>
                  <a:pt x="1101" y="1060"/>
                </a:lnTo>
                <a:lnTo>
                  <a:pt x="1075" y="1051"/>
                </a:lnTo>
                <a:lnTo>
                  <a:pt x="1048" y="1041"/>
                </a:lnTo>
                <a:lnTo>
                  <a:pt x="1021" y="1030"/>
                </a:lnTo>
                <a:lnTo>
                  <a:pt x="995" y="1019"/>
                </a:lnTo>
                <a:lnTo>
                  <a:pt x="970" y="1007"/>
                </a:lnTo>
                <a:lnTo>
                  <a:pt x="944" y="994"/>
                </a:lnTo>
                <a:lnTo>
                  <a:pt x="919" y="981"/>
                </a:lnTo>
                <a:lnTo>
                  <a:pt x="895" y="967"/>
                </a:lnTo>
                <a:lnTo>
                  <a:pt x="870" y="952"/>
                </a:lnTo>
                <a:lnTo>
                  <a:pt x="846" y="938"/>
                </a:lnTo>
                <a:lnTo>
                  <a:pt x="823" y="921"/>
                </a:lnTo>
                <a:lnTo>
                  <a:pt x="801" y="905"/>
                </a:lnTo>
                <a:lnTo>
                  <a:pt x="777" y="888"/>
                </a:lnTo>
                <a:lnTo>
                  <a:pt x="756" y="871"/>
                </a:lnTo>
                <a:lnTo>
                  <a:pt x="734" y="853"/>
                </a:lnTo>
                <a:lnTo>
                  <a:pt x="713" y="835"/>
                </a:lnTo>
                <a:lnTo>
                  <a:pt x="692" y="815"/>
                </a:lnTo>
                <a:lnTo>
                  <a:pt x="672" y="795"/>
                </a:lnTo>
                <a:lnTo>
                  <a:pt x="652" y="775"/>
                </a:lnTo>
                <a:lnTo>
                  <a:pt x="634" y="754"/>
                </a:lnTo>
                <a:lnTo>
                  <a:pt x="615" y="733"/>
                </a:lnTo>
                <a:lnTo>
                  <a:pt x="596" y="712"/>
                </a:lnTo>
                <a:lnTo>
                  <a:pt x="585" y="735"/>
                </a:lnTo>
                <a:lnTo>
                  <a:pt x="580" y="746"/>
                </a:lnTo>
                <a:lnTo>
                  <a:pt x="574" y="757"/>
                </a:lnTo>
                <a:lnTo>
                  <a:pt x="565" y="780"/>
                </a:lnTo>
                <a:lnTo>
                  <a:pt x="562" y="792"/>
                </a:lnTo>
                <a:lnTo>
                  <a:pt x="558" y="804"/>
                </a:lnTo>
                <a:lnTo>
                  <a:pt x="556" y="816"/>
                </a:lnTo>
                <a:lnTo>
                  <a:pt x="553" y="829"/>
                </a:lnTo>
                <a:lnTo>
                  <a:pt x="548" y="853"/>
                </a:lnTo>
                <a:lnTo>
                  <a:pt x="547" y="866"/>
                </a:lnTo>
                <a:lnTo>
                  <a:pt x="546" y="879"/>
                </a:lnTo>
                <a:lnTo>
                  <a:pt x="544" y="892"/>
                </a:lnTo>
                <a:lnTo>
                  <a:pt x="544" y="905"/>
                </a:lnTo>
                <a:lnTo>
                  <a:pt x="544" y="918"/>
                </a:lnTo>
                <a:lnTo>
                  <a:pt x="546" y="930"/>
                </a:lnTo>
                <a:lnTo>
                  <a:pt x="547" y="942"/>
                </a:lnTo>
                <a:lnTo>
                  <a:pt x="548" y="955"/>
                </a:lnTo>
                <a:lnTo>
                  <a:pt x="549" y="967"/>
                </a:lnTo>
                <a:lnTo>
                  <a:pt x="552" y="978"/>
                </a:lnTo>
                <a:lnTo>
                  <a:pt x="557" y="1002"/>
                </a:lnTo>
                <a:lnTo>
                  <a:pt x="561" y="1013"/>
                </a:lnTo>
                <a:lnTo>
                  <a:pt x="564" y="1025"/>
                </a:lnTo>
                <a:lnTo>
                  <a:pt x="572" y="1048"/>
                </a:lnTo>
                <a:lnTo>
                  <a:pt x="577" y="1058"/>
                </a:lnTo>
                <a:lnTo>
                  <a:pt x="582" y="1069"/>
                </a:lnTo>
                <a:lnTo>
                  <a:pt x="591" y="1090"/>
                </a:lnTo>
                <a:lnTo>
                  <a:pt x="604" y="1110"/>
                </a:lnTo>
                <a:lnTo>
                  <a:pt x="610" y="1119"/>
                </a:lnTo>
                <a:lnTo>
                  <a:pt x="616" y="1129"/>
                </a:lnTo>
                <a:lnTo>
                  <a:pt x="630" y="1148"/>
                </a:lnTo>
                <a:lnTo>
                  <a:pt x="646" y="1165"/>
                </a:lnTo>
                <a:lnTo>
                  <a:pt x="662" y="1181"/>
                </a:lnTo>
                <a:lnTo>
                  <a:pt x="679" y="1197"/>
                </a:lnTo>
                <a:lnTo>
                  <a:pt x="697" y="1212"/>
                </a:lnTo>
                <a:lnTo>
                  <a:pt x="715" y="1226"/>
                </a:lnTo>
                <a:lnTo>
                  <a:pt x="704" y="1225"/>
                </a:lnTo>
                <a:lnTo>
                  <a:pt x="692" y="1223"/>
                </a:lnTo>
                <a:lnTo>
                  <a:pt x="669" y="1221"/>
                </a:lnTo>
                <a:lnTo>
                  <a:pt x="658" y="1220"/>
                </a:lnTo>
                <a:lnTo>
                  <a:pt x="647" y="1217"/>
                </a:lnTo>
                <a:lnTo>
                  <a:pt x="625" y="1211"/>
                </a:lnTo>
                <a:lnTo>
                  <a:pt x="603" y="1205"/>
                </a:lnTo>
                <a:lnTo>
                  <a:pt x="582" y="1196"/>
                </a:lnTo>
                <a:lnTo>
                  <a:pt x="562" y="1187"/>
                </a:lnTo>
                <a:lnTo>
                  <a:pt x="552" y="1183"/>
                </a:lnTo>
                <a:lnTo>
                  <a:pt x="542" y="1178"/>
                </a:lnTo>
                <a:lnTo>
                  <a:pt x="542" y="1183"/>
                </a:lnTo>
                <a:lnTo>
                  <a:pt x="542" y="1200"/>
                </a:lnTo>
                <a:lnTo>
                  <a:pt x="543" y="1217"/>
                </a:lnTo>
                <a:lnTo>
                  <a:pt x="544" y="1233"/>
                </a:lnTo>
                <a:lnTo>
                  <a:pt x="548" y="1251"/>
                </a:lnTo>
                <a:lnTo>
                  <a:pt x="551" y="1267"/>
                </a:lnTo>
                <a:lnTo>
                  <a:pt x="556" y="1283"/>
                </a:lnTo>
                <a:lnTo>
                  <a:pt x="559" y="1299"/>
                </a:lnTo>
                <a:lnTo>
                  <a:pt x="565" y="1315"/>
                </a:lnTo>
                <a:lnTo>
                  <a:pt x="572" y="1330"/>
                </a:lnTo>
                <a:lnTo>
                  <a:pt x="578" y="1345"/>
                </a:lnTo>
                <a:lnTo>
                  <a:pt x="585" y="1359"/>
                </a:lnTo>
                <a:lnTo>
                  <a:pt x="593" y="1374"/>
                </a:lnTo>
                <a:lnTo>
                  <a:pt x="601" y="1388"/>
                </a:lnTo>
                <a:lnTo>
                  <a:pt x="610" y="1402"/>
                </a:lnTo>
                <a:lnTo>
                  <a:pt x="620" y="1414"/>
                </a:lnTo>
                <a:lnTo>
                  <a:pt x="625" y="1421"/>
                </a:lnTo>
                <a:lnTo>
                  <a:pt x="630" y="1428"/>
                </a:lnTo>
                <a:lnTo>
                  <a:pt x="641" y="1440"/>
                </a:lnTo>
                <a:lnTo>
                  <a:pt x="652" y="1451"/>
                </a:lnTo>
                <a:lnTo>
                  <a:pt x="663" y="1462"/>
                </a:lnTo>
                <a:lnTo>
                  <a:pt x="676" y="1473"/>
                </a:lnTo>
                <a:lnTo>
                  <a:pt x="688" y="1483"/>
                </a:lnTo>
                <a:lnTo>
                  <a:pt x="700" y="1493"/>
                </a:lnTo>
                <a:lnTo>
                  <a:pt x="714" y="1503"/>
                </a:lnTo>
                <a:lnTo>
                  <a:pt x="728" y="1512"/>
                </a:lnTo>
                <a:lnTo>
                  <a:pt x="741" y="1519"/>
                </a:lnTo>
                <a:lnTo>
                  <a:pt x="756" y="1526"/>
                </a:lnTo>
                <a:lnTo>
                  <a:pt x="771" y="1534"/>
                </a:lnTo>
                <a:lnTo>
                  <a:pt x="786" y="1540"/>
                </a:lnTo>
                <a:lnTo>
                  <a:pt x="802" y="1546"/>
                </a:lnTo>
                <a:lnTo>
                  <a:pt x="818" y="1551"/>
                </a:lnTo>
                <a:lnTo>
                  <a:pt x="834" y="1555"/>
                </a:lnTo>
                <a:lnTo>
                  <a:pt x="850" y="1559"/>
                </a:lnTo>
                <a:lnTo>
                  <a:pt x="825" y="1565"/>
                </a:lnTo>
                <a:lnTo>
                  <a:pt x="801" y="1569"/>
                </a:lnTo>
                <a:lnTo>
                  <a:pt x="787" y="1570"/>
                </a:lnTo>
                <a:lnTo>
                  <a:pt x="775" y="1571"/>
                </a:lnTo>
                <a:lnTo>
                  <a:pt x="749" y="1572"/>
                </a:lnTo>
                <a:lnTo>
                  <a:pt x="730" y="1572"/>
                </a:lnTo>
                <a:lnTo>
                  <a:pt x="711" y="1571"/>
                </a:lnTo>
                <a:lnTo>
                  <a:pt x="694" y="1569"/>
                </a:lnTo>
                <a:lnTo>
                  <a:pt x="677" y="1565"/>
                </a:lnTo>
                <a:lnTo>
                  <a:pt x="682" y="1580"/>
                </a:lnTo>
                <a:lnTo>
                  <a:pt x="687" y="1593"/>
                </a:lnTo>
                <a:lnTo>
                  <a:pt x="693" y="1607"/>
                </a:lnTo>
                <a:lnTo>
                  <a:pt x="699" y="1621"/>
                </a:lnTo>
                <a:lnTo>
                  <a:pt x="705" y="1634"/>
                </a:lnTo>
                <a:lnTo>
                  <a:pt x="713" y="1647"/>
                </a:lnTo>
                <a:lnTo>
                  <a:pt x="721" y="1659"/>
                </a:lnTo>
                <a:lnTo>
                  <a:pt x="730" y="1671"/>
                </a:lnTo>
                <a:lnTo>
                  <a:pt x="739" y="1682"/>
                </a:lnTo>
                <a:lnTo>
                  <a:pt x="747" y="1695"/>
                </a:lnTo>
                <a:lnTo>
                  <a:pt x="757" y="1706"/>
                </a:lnTo>
                <a:lnTo>
                  <a:pt x="767" y="1716"/>
                </a:lnTo>
                <a:lnTo>
                  <a:pt x="777" y="1727"/>
                </a:lnTo>
                <a:lnTo>
                  <a:pt x="788" y="1737"/>
                </a:lnTo>
                <a:lnTo>
                  <a:pt x="799" y="1745"/>
                </a:lnTo>
                <a:lnTo>
                  <a:pt x="812" y="1755"/>
                </a:lnTo>
                <a:lnTo>
                  <a:pt x="823" y="1764"/>
                </a:lnTo>
                <a:lnTo>
                  <a:pt x="835" y="1771"/>
                </a:lnTo>
                <a:lnTo>
                  <a:pt x="848" y="1779"/>
                </a:lnTo>
                <a:lnTo>
                  <a:pt x="861" y="1786"/>
                </a:lnTo>
                <a:lnTo>
                  <a:pt x="874" y="1794"/>
                </a:lnTo>
                <a:lnTo>
                  <a:pt x="887" y="1800"/>
                </a:lnTo>
                <a:lnTo>
                  <a:pt x="901" y="1806"/>
                </a:lnTo>
                <a:lnTo>
                  <a:pt x="916" y="1811"/>
                </a:lnTo>
                <a:lnTo>
                  <a:pt x="929" y="1816"/>
                </a:lnTo>
                <a:lnTo>
                  <a:pt x="944" y="1820"/>
                </a:lnTo>
                <a:lnTo>
                  <a:pt x="974" y="1826"/>
                </a:lnTo>
                <a:lnTo>
                  <a:pt x="989" y="1828"/>
                </a:lnTo>
                <a:lnTo>
                  <a:pt x="1005" y="1831"/>
                </a:lnTo>
                <a:lnTo>
                  <a:pt x="1020" y="1832"/>
                </a:lnTo>
                <a:lnTo>
                  <a:pt x="1036" y="1832"/>
                </a:lnTo>
                <a:lnTo>
                  <a:pt x="1011" y="1851"/>
                </a:lnTo>
                <a:lnTo>
                  <a:pt x="997" y="1861"/>
                </a:lnTo>
                <a:lnTo>
                  <a:pt x="985" y="1869"/>
                </a:lnTo>
                <a:lnTo>
                  <a:pt x="971" y="1878"/>
                </a:lnTo>
                <a:lnTo>
                  <a:pt x="958" y="1885"/>
                </a:lnTo>
                <a:lnTo>
                  <a:pt x="930" y="1901"/>
                </a:lnTo>
                <a:lnTo>
                  <a:pt x="903" y="1916"/>
                </a:lnTo>
                <a:lnTo>
                  <a:pt x="874" y="1930"/>
                </a:lnTo>
                <a:lnTo>
                  <a:pt x="845" y="1942"/>
                </a:lnTo>
                <a:lnTo>
                  <a:pt x="815" y="1953"/>
                </a:lnTo>
                <a:lnTo>
                  <a:pt x="784" y="1963"/>
                </a:lnTo>
                <a:lnTo>
                  <a:pt x="770" y="1968"/>
                </a:lnTo>
                <a:lnTo>
                  <a:pt x="754" y="1972"/>
                </a:lnTo>
                <a:lnTo>
                  <a:pt x="723" y="1979"/>
                </a:lnTo>
                <a:lnTo>
                  <a:pt x="690" y="1986"/>
                </a:lnTo>
                <a:lnTo>
                  <a:pt x="658" y="1990"/>
                </a:lnTo>
                <a:lnTo>
                  <a:pt x="641" y="1993"/>
                </a:lnTo>
                <a:lnTo>
                  <a:pt x="625" y="1994"/>
                </a:lnTo>
                <a:lnTo>
                  <a:pt x="591" y="1997"/>
                </a:lnTo>
                <a:lnTo>
                  <a:pt x="575" y="1997"/>
                </a:lnTo>
                <a:lnTo>
                  <a:pt x="558" y="1997"/>
                </a:lnTo>
                <a:lnTo>
                  <a:pt x="535" y="1997"/>
                </a:lnTo>
                <a:lnTo>
                  <a:pt x="512" y="1995"/>
                </a:lnTo>
                <a:lnTo>
                  <a:pt x="489" y="1994"/>
                </a:lnTo>
                <a:lnTo>
                  <a:pt x="466" y="1992"/>
                </a:lnTo>
                <a:lnTo>
                  <a:pt x="499" y="2012"/>
                </a:lnTo>
                <a:lnTo>
                  <a:pt x="532" y="2030"/>
                </a:lnTo>
                <a:lnTo>
                  <a:pt x="548" y="2039"/>
                </a:lnTo>
                <a:lnTo>
                  <a:pt x="565" y="2047"/>
                </a:lnTo>
                <a:lnTo>
                  <a:pt x="600" y="2065"/>
                </a:lnTo>
                <a:lnTo>
                  <a:pt x="635" y="2080"/>
                </a:lnTo>
                <a:lnTo>
                  <a:pt x="671" y="2094"/>
                </a:lnTo>
                <a:lnTo>
                  <a:pt x="707" y="2107"/>
                </a:lnTo>
                <a:lnTo>
                  <a:pt x="744" y="2119"/>
                </a:lnTo>
                <a:lnTo>
                  <a:pt x="781" y="2129"/>
                </a:lnTo>
                <a:lnTo>
                  <a:pt x="819" y="2138"/>
                </a:lnTo>
                <a:lnTo>
                  <a:pt x="838" y="2143"/>
                </a:lnTo>
                <a:lnTo>
                  <a:pt x="857" y="2146"/>
                </a:lnTo>
                <a:lnTo>
                  <a:pt x="876" y="2149"/>
                </a:lnTo>
                <a:lnTo>
                  <a:pt x="896" y="2153"/>
                </a:lnTo>
                <a:lnTo>
                  <a:pt x="916" y="2155"/>
                </a:lnTo>
                <a:lnTo>
                  <a:pt x="935" y="2158"/>
                </a:lnTo>
                <a:lnTo>
                  <a:pt x="975" y="2161"/>
                </a:lnTo>
                <a:lnTo>
                  <a:pt x="995" y="2162"/>
                </a:lnTo>
                <a:lnTo>
                  <a:pt x="1015" y="2164"/>
                </a:lnTo>
                <a:lnTo>
                  <a:pt x="1036" y="2164"/>
                </a:lnTo>
                <a:lnTo>
                  <a:pt x="1055" y="2164"/>
                </a:lnTo>
                <a:close/>
                <a:moveTo>
                  <a:pt x="0" y="0"/>
                </a:moveTo>
                <a:lnTo>
                  <a:pt x="702" y="0"/>
                </a:lnTo>
                <a:lnTo>
                  <a:pt x="1403" y="0"/>
                </a:lnTo>
                <a:lnTo>
                  <a:pt x="2105" y="0"/>
                </a:lnTo>
                <a:lnTo>
                  <a:pt x="2806" y="0"/>
                </a:lnTo>
                <a:lnTo>
                  <a:pt x="2806" y="701"/>
                </a:lnTo>
                <a:lnTo>
                  <a:pt x="2806" y="1403"/>
                </a:lnTo>
                <a:lnTo>
                  <a:pt x="2806" y="2104"/>
                </a:lnTo>
                <a:lnTo>
                  <a:pt x="2806" y="2806"/>
                </a:lnTo>
                <a:lnTo>
                  <a:pt x="2105" y="2806"/>
                </a:lnTo>
                <a:lnTo>
                  <a:pt x="1403" y="2806"/>
                </a:lnTo>
                <a:lnTo>
                  <a:pt x="702" y="2806"/>
                </a:lnTo>
                <a:lnTo>
                  <a:pt x="0" y="2806"/>
                </a:lnTo>
                <a:lnTo>
                  <a:pt x="0" y="2104"/>
                </a:lnTo>
                <a:lnTo>
                  <a:pt x="0" y="1403"/>
                </a:lnTo>
                <a:lnTo>
                  <a:pt x="0" y="70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8" name="Freeform 17">
            <a:hlinkClick r:id="rId3" tooltip="Facebook"/>
            <a:extLst>
              <a:ext uri="{C183D7F6-B498-43B3-948B-1728B52AA6E4}">
                <adec:decorative xmlns:adec="http://schemas.microsoft.com/office/drawing/2017/decorative" val="1"/>
              </a:ext>
            </a:extLst>
          </p:cNvPr>
          <p:cNvSpPr>
            <a:spLocks noChangeAspect="1" noEditPoints="1"/>
          </p:cNvSpPr>
          <p:nvPr userDrawn="1"/>
        </p:nvSpPr>
        <p:spPr bwMode="auto">
          <a:xfrm>
            <a:off x="5231422" y="5012630"/>
            <a:ext cx="288514" cy="288000"/>
          </a:xfrm>
          <a:custGeom>
            <a:avLst/>
            <a:gdLst>
              <a:gd name="T0" fmla="*/ 1541 w 2807"/>
              <a:gd name="T1" fmla="*/ 2287 h 2806"/>
              <a:gd name="T2" fmla="*/ 1541 w 2807"/>
              <a:gd name="T3" fmla="*/ 1481 h 2806"/>
              <a:gd name="T4" fmla="*/ 1812 w 2807"/>
              <a:gd name="T5" fmla="*/ 1481 h 2806"/>
              <a:gd name="T6" fmla="*/ 1853 w 2807"/>
              <a:gd name="T7" fmla="*/ 1166 h 2806"/>
              <a:gd name="T8" fmla="*/ 1541 w 2807"/>
              <a:gd name="T9" fmla="*/ 1166 h 2806"/>
              <a:gd name="T10" fmla="*/ 1541 w 2807"/>
              <a:gd name="T11" fmla="*/ 965 h 2806"/>
              <a:gd name="T12" fmla="*/ 1542 w 2807"/>
              <a:gd name="T13" fmla="*/ 933 h 2806"/>
              <a:gd name="T14" fmla="*/ 1547 w 2807"/>
              <a:gd name="T15" fmla="*/ 903 h 2806"/>
              <a:gd name="T16" fmla="*/ 1556 w 2807"/>
              <a:gd name="T17" fmla="*/ 877 h 2806"/>
              <a:gd name="T18" fmla="*/ 1569 w 2807"/>
              <a:gd name="T19" fmla="*/ 855 h 2806"/>
              <a:gd name="T20" fmla="*/ 1590 w 2807"/>
              <a:gd name="T21" fmla="*/ 837 h 2806"/>
              <a:gd name="T22" fmla="*/ 1618 w 2807"/>
              <a:gd name="T23" fmla="*/ 824 h 2806"/>
              <a:gd name="T24" fmla="*/ 1652 w 2807"/>
              <a:gd name="T25" fmla="*/ 815 h 2806"/>
              <a:gd name="T26" fmla="*/ 1673 w 2807"/>
              <a:gd name="T27" fmla="*/ 813 h 2806"/>
              <a:gd name="T28" fmla="*/ 1697 w 2807"/>
              <a:gd name="T29" fmla="*/ 813 h 2806"/>
              <a:gd name="T30" fmla="*/ 1862 w 2807"/>
              <a:gd name="T31" fmla="*/ 813 h 2806"/>
              <a:gd name="T32" fmla="*/ 1862 w 2807"/>
              <a:gd name="T33" fmla="*/ 530 h 2806"/>
              <a:gd name="T34" fmla="*/ 1773 w 2807"/>
              <a:gd name="T35" fmla="*/ 523 h 2806"/>
              <a:gd name="T36" fmla="*/ 1703 w 2807"/>
              <a:gd name="T37" fmla="*/ 521 h 2806"/>
              <a:gd name="T38" fmla="*/ 1620 w 2807"/>
              <a:gd name="T39" fmla="*/ 518 h 2806"/>
              <a:gd name="T40" fmla="*/ 1577 w 2807"/>
              <a:gd name="T41" fmla="*/ 521 h 2806"/>
              <a:gd name="T42" fmla="*/ 1535 w 2807"/>
              <a:gd name="T43" fmla="*/ 526 h 2806"/>
              <a:gd name="T44" fmla="*/ 1494 w 2807"/>
              <a:gd name="T45" fmla="*/ 534 h 2806"/>
              <a:gd name="T46" fmla="*/ 1455 w 2807"/>
              <a:gd name="T47" fmla="*/ 545 h 2806"/>
              <a:gd name="T48" fmla="*/ 1420 w 2807"/>
              <a:gd name="T49" fmla="*/ 560 h 2806"/>
              <a:gd name="T50" fmla="*/ 1387 w 2807"/>
              <a:gd name="T51" fmla="*/ 579 h 2806"/>
              <a:gd name="T52" fmla="*/ 1356 w 2807"/>
              <a:gd name="T53" fmla="*/ 601 h 2806"/>
              <a:gd name="T54" fmla="*/ 1328 w 2807"/>
              <a:gd name="T55" fmla="*/ 626 h 2806"/>
              <a:gd name="T56" fmla="*/ 1303 w 2807"/>
              <a:gd name="T57" fmla="*/ 653 h 2806"/>
              <a:gd name="T58" fmla="*/ 1281 w 2807"/>
              <a:gd name="T59" fmla="*/ 684 h 2806"/>
              <a:gd name="T60" fmla="*/ 1261 w 2807"/>
              <a:gd name="T61" fmla="*/ 719 h 2806"/>
              <a:gd name="T62" fmla="*/ 1245 w 2807"/>
              <a:gd name="T63" fmla="*/ 756 h 2806"/>
              <a:gd name="T64" fmla="*/ 1233 w 2807"/>
              <a:gd name="T65" fmla="*/ 796 h 2806"/>
              <a:gd name="T66" fmla="*/ 1224 w 2807"/>
              <a:gd name="T67" fmla="*/ 839 h 2806"/>
              <a:gd name="T68" fmla="*/ 1218 w 2807"/>
              <a:gd name="T69" fmla="*/ 886 h 2806"/>
              <a:gd name="T70" fmla="*/ 1215 w 2807"/>
              <a:gd name="T71" fmla="*/ 934 h 2806"/>
              <a:gd name="T72" fmla="*/ 1215 w 2807"/>
              <a:gd name="T73" fmla="*/ 1166 h 2806"/>
              <a:gd name="T74" fmla="*/ 944 w 2807"/>
              <a:gd name="T75" fmla="*/ 1166 h 2806"/>
              <a:gd name="T76" fmla="*/ 944 w 2807"/>
              <a:gd name="T77" fmla="*/ 1481 h 2806"/>
              <a:gd name="T78" fmla="*/ 1215 w 2807"/>
              <a:gd name="T79" fmla="*/ 1481 h 2806"/>
              <a:gd name="T80" fmla="*/ 1215 w 2807"/>
              <a:gd name="T81" fmla="*/ 2287 h 2806"/>
              <a:gd name="T82" fmla="*/ 1541 w 2807"/>
              <a:gd name="T83" fmla="*/ 2287 h 2806"/>
              <a:gd name="T84" fmla="*/ 0 w 2807"/>
              <a:gd name="T85" fmla="*/ 0 h 2806"/>
              <a:gd name="T86" fmla="*/ 702 w 2807"/>
              <a:gd name="T87" fmla="*/ 0 h 2806"/>
              <a:gd name="T88" fmla="*/ 1403 w 2807"/>
              <a:gd name="T89" fmla="*/ 0 h 2806"/>
              <a:gd name="T90" fmla="*/ 2105 w 2807"/>
              <a:gd name="T91" fmla="*/ 0 h 2806"/>
              <a:gd name="T92" fmla="*/ 2807 w 2807"/>
              <a:gd name="T93" fmla="*/ 0 h 2806"/>
              <a:gd name="T94" fmla="*/ 2807 w 2807"/>
              <a:gd name="T95" fmla="*/ 701 h 2806"/>
              <a:gd name="T96" fmla="*/ 2807 w 2807"/>
              <a:gd name="T97" fmla="*/ 1403 h 2806"/>
              <a:gd name="T98" fmla="*/ 2807 w 2807"/>
              <a:gd name="T99" fmla="*/ 2104 h 2806"/>
              <a:gd name="T100" fmla="*/ 2807 w 2807"/>
              <a:gd name="T101" fmla="*/ 2806 h 2806"/>
              <a:gd name="T102" fmla="*/ 2105 w 2807"/>
              <a:gd name="T103" fmla="*/ 2806 h 2806"/>
              <a:gd name="T104" fmla="*/ 1403 w 2807"/>
              <a:gd name="T105" fmla="*/ 2806 h 2806"/>
              <a:gd name="T106" fmla="*/ 702 w 2807"/>
              <a:gd name="T107" fmla="*/ 2806 h 2806"/>
              <a:gd name="T108" fmla="*/ 0 w 2807"/>
              <a:gd name="T109" fmla="*/ 2806 h 2806"/>
              <a:gd name="T110" fmla="*/ 0 w 2807"/>
              <a:gd name="T111" fmla="*/ 2104 h 2806"/>
              <a:gd name="T112" fmla="*/ 0 w 2807"/>
              <a:gd name="T113" fmla="*/ 1403 h 2806"/>
              <a:gd name="T114" fmla="*/ 0 w 2807"/>
              <a:gd name="T115" fmla="*/ 701 h 2806"/>
              <a:gd name="T116" fmla="*/ 0 w 2807"/>
              <a:gd name="T117" fmla="*/ 0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7" h="2806">
                <a:moveTo>
                  <a:pt x="1541" y="2287"/>
                </a:moveTo>
                <a:lnTo>
                  <a:pt x="1541" y="1481"/>
                </a:lnTo>
                <a:lnTo>
                  <a:pt x="1812" y="1481"/>
                </a:lnTo>
                <a:lnTo>
                  <a:pt x="1853" y="1166"/>
                </a:lnTo>
                <a:lnTo>
                  <a:pt x="1541" y="1166"/>
                </a:lnTo>
                <a:lnTo>
                  <a:pt x="1541" y="965"/>
                </a:lnTo>
                <a:lnTo>
                  <a:pt x="1542" y="933"/>
                </a:lnTo>
                <a:lnTo>
                  <a:pt x="1547" y="903"/>
                </a:lnTo>
                <a:lnTo>
                  <a:pt x="1556" y="877"/>
                </a:lnTo>
                <a:lnTo>
                  <a:pt x="1569" y="855"/>
                </a:lnTo>
                <a:lnTo>
                  <a:pt x="1590" y="837"/>
                </a:lnTo>
                <a:lnTo>
                  <a:pt x="1618" y="824"/>
                </a:lnTo>
                <a:lnTo>
                  <a:pt x="1652" y="815"/>
                </a:lnTo>
                <a:lnTo>
                  <a:pt x="1673" y="813"/>
                </a:lnTo>
                <a:lnTo>
                  <a:pt x="1697" y="813"/>
                </a:lnTo>
                <a:lnTo>
                  <a:pt x="1862" y="813"/>
                </a:lnTo>
                <a:lnTo>
                  <a:pt x="1862" y="530"/>
                </a:lnTo>
                <a:lnTo>
                  <a:pt x="1773" y="523"/>
                </a:lnTo>
                <a:lnTo>
                  <a:pt x="1703" y="521"/>
                </a:lnTo>
                <a:lnTo>
                  <a:pt x="1620" y="518"/>
                </a:lnTo>
                <a:lnTo>
                  <a:pt x="1577" y="521"/>
                </a:lnTo>
                <a:lnTo>
                  <a:pt x="1535" y="526"/>
                </a:lnTo>
                <a:lnTo>
                  <a:pt x="1494" y="534"/>
                </a:lnTo>
                <a:lnTo>
                  <a:pt x="1455" y="545"/>
                </a:lnTo>
                <a:lnTo>
                  <a:pt x="1420" y="560"/>
                </a:lnTo>
                <a:lnTo>
                  <a:pt x="1387" y="579"/>
                </a:lnTo>
                <a:lnTo>
                  <a:pt x="1356" y="601"/>
                </a:lnTo>
                <a:lnTo>
                  <a:pt x="1328" y="626"/>
                </a:lnTo>
                <a:lnTo>
                  <a:pt x="1303" y="653"/>
                </a:lnTo>
                <a:lnTo>
                  <a:pt x="1281" y="684"/>
                </a:lnTo>
                <a:lnTo>
                  <a:pt x="1261" y="719"/>
                </a:lnTo>
                <a:lnTo>
                  <a:pt x="1245" y="756"/>
                </a:lnTo>
                <a:lnTo>
                  <a:pt x="1233" y="796"/>
                </a:lnTo>
                <a:lnTo>
                  <a:pt x="1224" y="839"/>
                </a:lnTo>
                <a:lnTo>
                  <a:pt x="1218" y="886"/>
                </a:lnTo>
                <a:lnTo>
                  <a:pt x="1215" y="934"/>
                </a:lnTo>
                <a:lnTo>
                  <a:pt x="1215" y="1166"/>
                </a:lnTo>
                <a:lnTo>
                  <a:pt x="944" y="1166"/>
                </a:lnTo>
                <a:lnTo>
                  <a:pt x="944" y="1481"/>
                </a:lnTo>
                <a:lnTo>
                  <a:pt x="1215" y="1481"/>
                </a:lnTo>
                <a:lnTo>
                  <a:pt x="1215" y="2287"/>
                </a:lnTo>
                <a:lnTo>
                  <a:pt x="1541" y="2287"/>
                </a:lnTo>
                <a:close/>
                <a:moveTo>
                  <a:pt x="0" y="0"/>
                </a:moveTo>
                <a:lnTo>
                  <a:pt x="702" y="0"/>
                </a:lnTo>
                <a:lnTo>
                  <a:pt x="1403" y="0"/>
                </a:lnTo>
                <a:lnTo>
                  <a:pt x="2105" y="0"/>
                </a:lnTo>
                <a:lnTo>
                  <a:pt x="2807" y="0"/>
                </a:lnTo>
                <a:lnTo>
                  <a:pt x="2807" y="701"/>
                </a:lnTo>
                <a:lnTo>
                  <a:pt x="2807" y="1403"/>
                </a:lnTo>
                <a:lnTo>
                  <a:pt x="2807" y="2104"/>
                </a:lnTo>
                <a:lnTo>
                  <a:pt x="2807" y="2806"/>
                </a:lnTo>
                <a:lnTo>
                  <a:pt x="2105" y="2806"/>
                </a:lnTo>
                <a:lnTo>
                  <a:pt x="1403" y="2806"/>
                </a:lnTo>
                <a:lnTo>
                  <a:pt x="702" y="2806"/>
                </a:lnTo>
                <a:lnTo>
                  <a:pt x="0" y="2806"/>
                </a:lnTo>
                <a:lnTo>
                  <a:pt x="0" y="2104"/>
                </a:lnTo>
                <a:lnTo>
                  <a:pt x="0" y="1403"/>
                </a:lnTo>
                <a:lnTo>
                  <a:pt x="0" y="70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9" name="Freeform 18">
            <a:hlinkClick r:id="rId4" tooltip="LinkedIn"/>
            <a:extLst>
              <a:ext uri="{C183D7F6-B498-43B3-948B-1728B52AA6E4}">
                <adec:decorative xmlns:adec="http://schemas.microsoft.com/office/drawing/2017/decorative" val="1"/>
              </a:ext>
            </a:extLst>
          </p:cNvPr>
          <p:cNvSpPr>
            <a:spLocks noChangeAspect="1" noEditPoints="1"/>
          </p:cNvSpPr>
          <p:nvPr userDrawn="1"/>
        </p:nvSpPr>
        <p:spPr bwMode="auto">
          <a:xfrm>
            <a:off x="5952016" y="5012630"/>
            <a:ext cx="288000" cy="288000"/>
          </a:xfrm>
          <a:custGeom>
            <a:avLst/>
            <a:gdLst>
              <a:gd name="T0" fmla="*/ 962 w 2804"/>
              <a:gd name="T1" fmla="*/ 2198 h 2806"/>
              <a:gd name="T2" fmla="*/ 798 w 2804"/>
              <a:gd name="T3" fmla="*/ 609 h 2806"/>
              <a:gd name="T4" fmla="*/ 845 w 2804"/>
              <a:gd name="T5" fmla="*/ 615 h 2806"/>
              <a:gd name="T6" fmla="*/ 904 w 2804"/>
              <a:gd name="T7" fmla="*/ 641 h 2806"/>
              <a:gd name="T8" fmla="*/ 950 w 2804"/>
              <a:gd name="T9" fmla="*/ 685 h 2806"/>
              <a:gd name="T10" fmla="*/ 973 w 2804"/>
              <a:gd name="T11" fmla="*/ 725 h 2806"/>
              <a:gd name="T12" fmla="*/ 984 w 2804"/>
              <a:gd name="T13" fmla="*/ 761 h 2806"/>
              <a:gd name="T14" fmla="*/ 986 w 2804"/>
              <a:gd name="T15" fmla="*/ 829 h 2806"/>
              <a:gd name="T16" fmla="*/ 973 w 2804"/>
              <a:gd name="T17" fmla="*/ 875 h 2806"/>
              <a:gd name="T18" fmla="*/ 933 w 2804"/>
              <a:gd name="T19" fmla="*/ 935 h 2806"/>
              <a:gd name="T20" fmla="*/ 888 w 2804"/>
              <a:gd name="T21" fmla="*/ 969 h 2806"/>
              <a:gd name="T22" fmla="*/ 855 w 2804"/>
              <a:gd name="T23" fmla="*/ 982 h 2806"/>
              <a:gd name="T24" fmla="*/ 798 w 2804"/>
              <a:gd name="T25" fmla="*/ 991 h 2806"/>
              <a:gd name="T26" fmla="*/ 749 w 2804"/>
              <a:gd name="T27" fmla="*/ 985 h 2806"/>
              <a:gd name="T28" fmla="*/ 690 w 2804"/>
              <a:gd name="T29" fmla="*/ 959 h 2806"/>
              <a:gd name="T30" fmla="*/ 644 w 2804"/>
              <a:gd name="T31" fmla="*/ 914 h 2806"/>
              <a:gd name="T32" fmla="*/ 621 w 2804"/>
              <a:gd name="T33" fmla="*/ 875 h 2806"/>
              <a:gd name="T34" fmla="*/ 610 w 2804"/>
              <a:gd name="T35" fmla="*/ 839 h 2806"/>
              <a:gd name="T36" fmla="*/ 608 w 2804"/>
              <a:gd name="T37" fmla="*/ 771 h 2806"/>
              <a:gd name="T38" fmla="*/ 621 w 2804"/>
              <a:gd name="T39" fmla="*/ 725 h 2806"/>
              <a:gd name="T40" fmla="*/ 662 w 2804"/>
              <a:gd name="T41" fmla="*/ 664 h 2806"/>
              <a:gd name="T42" fmla="*/ 706 w 2804"/>
              <a:gd name="T43" fmla="*/ 632 h 2806"/>
              <a:gd name="T44" fmla="*/ 749 w 2804"/>
              <a:gd name="T45" fmla="*/ 615 h 2806"/>
              <a:gd name="T46" fmla="*/ 798 w 2804"/>
              <a:gd name="T47" fmla="*/ 609 h 2806"/>
              <a:gd name="T48" fmla="*/ 1491 w 2804"/>
              <a:gd name="T49" fmla="*/ 1282 h 2806"/>
              <a:gd name="T50" fmla="*/ 1521 w 2804"/>
              <a:gd name="T51" fmla="*/ 1235 h 2806"/>
              <a:gd name="T52" fmla="*/ 1583 w 2804"/>
              <a:gd name="T53" fmla="*/ 1176 h 2806"/>
              <a:gd name="T54" fmla="*/ 1656 w 2804"/>
              <a:gd name="T55" fmla="*/ 1137 h 2806"/>
              <a:gd name="T56" fmla="*/ 1718 w 2804"/>
              <a:gd name="T57" fmla="*/ 1118 h 2806"/>
              <a:gd name="T58" fmla="*/ 1773 w 2804"/>
              <a:gd name="T59" fmla="*/ 1111 h 2806"/>
              <a:gd name="T60" fmla="*/ 1862 w 2804"/>
              <a:gd name="T61" fmla="*/ 1112 h 2806"/>
              <a:gd name="T62" fmla="*/ 1940 w 2804"/>
              <a:gd name="T63" fmla="*/ 1126 h 2806"/>
              <a:gd name="T64" fmla="*/ 2024 w 2804"/>
              <a:gd name="T65" fmla="*/ 1159 h 2806"/>
              <a:gd name="T66" fmla="*/ 2067 w 2804"/>
              <a:gd name="T67" fmla="*/ 1188 h 2806"/>
              <a:gd name="T68" fmla="*/ 2096 w 2804"/>
              <a:gd name="T69" fmla="*/ 1216 h 2806"/>
              <a:gd name="T70" fmla="*/ 2120 w 2804"/>
              <a:gd name="T71" fmla="*/ 1247 h 2806"/>
              <a:gd name="T72" fmla="*/ 2140 w 2804"/>
              <a:gd name="T73" fmla="*/ 1282 h 2806"/>
              <a:gd name="T74" fmla="*/ 2161 w 2804"/>
              <a:gd name="T75" fmla="*/ 1330 h 2806"/>
              <a:gd name="T76" fmla="*/ 2183 w 2804"/>
              <a:gd name="T77" fmla="*/ 1417 h 2806"/>
              <a:gd name="T78" fmla="*/ 2193 w 2804"/>
              <a:gd name="T79" fmla="*/ 1487 h 2806"/>
              <a:gd name="T80" fmla="*/ 2198 w 2804"/>
              <a:gd name="T81" fmla="*/ 1588 h 2806"/>
              <a:gd name="T82" fmla="*/ 1868 w 2804"/>
              <a:gd name="T83" fmla="*/ 1681 h 2806"/>
              <a:gd name="T84" fmla="*/ 1864 w 2804"/>
              <a:gd name="T85" fmla="*/ 1574 h 2806"/>
              <a:gd name="T86" fmla="*/ 1853 w 2804"/>
              <a:gd name="T87" fmla="*/ 1515 h 2806"/>
              <a:gd name="T88" fmla="*/ 1837 w 2804"/>
              <a:gd name="T89" fmla="*/ 1475 h 2806"/>
              <a:gd name="T90" fmla="*/ 1811 w 2804"/>
              <a:gd name="T91" fmla="*/ 1441 h 2806"/>
              <a:gd name="T92" fmla="*/ 1785 w 2804"/>
              <a:gd name="T93" fmla="*/ 1421 h 2806"/>
              <a:gd name="T94" fmla="*/ 1753 w 2804"/>
              <a:gd name="T95" fmla="*/ 1407 h 2806"/>
              <a:gd name="T96" fmla="*/ 1697 w 2804"/>
              <a:gd name="T97" fmla="*/ 1400 h 2806"/>
              <a:gd name="T98" fmla="*/ 1639 w 2804"/>
              <a:gd name="T99" fmla="*/ 1407 h 2806"/>
              <a:gd name="T100" fmla="*/ 1593 w 2804"/>
              <a:gd name="T101" fmla="*/ 1423 h 2806"/>
              <a:gd name="T102" fmla="*/ 1566 w 2804"/>
              <a:gd name="T103" fmla="*/ 1442 h 2806"/>
              <a:gd name="T104" fmla="*/ 1539 w 2804"/>
              <a:gd name="T105" fmla="*/ 1475 h 2806"/>
              <a:gd name="T106" fmla="*/ 1520 w 2804"/>
              <a:gd name="T107" fmla="*/ 1515 h 2806"/>
              <a:gd name="T108" fmla="*/ 1508 w 2804"/>
              <a:gd name="T109" fmla="*/ 1560 h 2806"/>
              <a:gd name="T110" fmla="*/ 1500 w 2804"/>
              <a:gd name="T111" fmla="*/ 1622 h 2806"/>
              <a:gd name="T112" fmla="*/ 1169 w 2804"/>
              <a:gd name="T113" fmla="*/ 2198 h 2806"/>
              <a:gd name="T114" fmla="*/ 700 w 2804"/>
              <a:gd name="T115" fmla="*/ 0 h 2806"/>
              <a:gd name="T116" fmla="*/ 2804 w 2804"/>
              <a:gd name="T117" fmla="*/ 701 h 2806"/>
              <a:gd name="T118" fmla="*/ 2103 w 2804"/>
              <a:gd name="T119" fmla="*/ 2806 h 2806"/>
              <a:gd name="T120" fmla="*/ 0 w 2804"/>
              <a:gd name="T121" fmla="*/ 2104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04" h="2806">
                <a:moveTo>
                  <a:pt x="632" y="1136"/>
                </a:moveTo>
                <a:lnTo>
                  <a:pt x="962" y="1136"/>
                </a:lnTo>
                <a:lnTo>
                  <a:pt x="962" y="1666"/>
                </a:lnTo>
                <a:lnTo>
                  <a:pt x="962" y="2198"/>
                </a:lnTo>
                <a:lnTo>
                  <a:pt x="632" y="2198"/>
                </a:lnTo>
                <a:lnTo>
                  <a:pt x="632" y="1666"/>
                </a:lnTo>
                <a:lnTo>
                  <a:pt x="632" y="1136"/>
                </a:lnTo>
                <a:close/>
                <a:moveTo>
                  <a:pt x="798" y="609"/>
                </a:moveTo>
                <a:lnTo>
                  <a:pt x="816" y="610"/>
                </a:lnTo>
                <a:lnTo>
                  <a:pt x="826" y="611"/>
                </a:lnTo>
                <a:lnTo>
                  <a:pt x="836" y="612"/>
                </a:lnTo>
                <a:lnTo>
                  <a:pt x="845" y="615"/>
                </a:lnTo>
                <a:lnTo>
                  <a:pt x="855" y="617"/>
                </a:lnTo>
                <a:lnTo>
                  <a:pt x="872" y="623"/>
                </a:lnTo>
                <a:lnTo>
                  <a:pt x="888" y="632"/>
                </a:lnTo>
                <a:lnTo>
                  <a:pt x="904" y="641"/>
                </a:lnTo>
                <a:lnTo>
                  <a:pt x="919" y="652"/>
                </a:lnTo>
                <a:lnTo>
                  <a:pt x="933" y="664"/>
                </a:lnTo>
                <a:lnTo>
                  <a:pt x="945" y="678"/>
                </a:lnTo>
                <a:lnTo>
                  <a:pt x="950" y="685"/>
                </a:lnTo>
                <a:lnTo>
                  <a:pt x="956" y="693"/>
                </a:lnTo>
                <a:lnTo>
                  <a:pt x="965" y="709"/>
                </a:lnTo>
                <a:lnTo>
                  <a:pt x="970" y="717"/>
                </a:lnTo>
                <a:lnTo>
                  <a:pt x="973" y="725"/>
                </a:lnTo>
                <a:lnTo>
                  <a:pt x="977" y="734"/>
                </a:lnTo>
                <a:lnTo>
                  <a:pt x="980" y="743"/>
                </a:lnTo>
                <a:lnTo>
                  <a:pt x="982" y="752"/>
                </a:lnTo>
                <a:lnTo>
                  <a:pt x="984" y="761"/>
                </a:lnTo>
                <a:lnTo>
                  <a:pt x="987" y="781"/>
                </a:lnTo>
                <a:lnTo>
                  <a:pt x="988" y="800"/>
                </a:lnTo>
                <a:lnTo>
                  <a:pt x="987" y="819"/>
                </a:lnTo>
                <a:lnTo>
                  <a:pt x="986" y="829"/>
                </a:lnTo>
                <a:lnTo>
                  <a:pt x="984" y="839"/>
                </a:lnTo>
                <a:lnTo>
                  <a:pt x="982" y="847"/>
                </a:lnTo>
                <a:lnTo>
                  <a:pt x="980" y="857"/>
                </a:lnTo>
                <a:lnTo>
                  <a:pt x="973" y="875"/>
                </a:lnTo>
                <a:lnTo>
                  <a:pt x="965" y="891"/>
                </a:lnTo>
                <a:lnTo>
                  <a:pt x="956" y="907"/>
                </a:lnTo>
                <a:lnTo>
                  <a:pt x="945" y="922"/>
                </a:lnTo>
                <a:lnTo>
                  <a:pt x="933" y="935"/>
                </a:lnTo>
                <a:lnTo>
                  <a:pt x="919" y="948"/>
                </a:lnTo>
                <a:lnTo>
                  <a:pt x="911" y="954"/>
                </a:lnTo>
                <a:lnTo>
                  <a:pt x="904" y="959"/>
                </a:lnTo>
                <a:lnTo>
                  <a:pt x="888" y="969"/>
                </a:lnTo>
                <a:lnTo>
                  <a:pt x="881" y="972"/>
                </a:lnTo>
                <a:lnTo>
                  <a:pt x="872" y="976"/>
                </a:lnTo>
                <a:lnTo>
                  <a:pt x="863" y="980"/>
                </a:lnTo>
                <a:lnTo>
                  <a:pt x="855" y="982"/>
                </a:lnTo>
                <a:lnTo>
                  <a:pt x="845" y="985"/>
                </a:lnTo>
                <a:lnTo>
                  <a:pt x="836" y="987"/>
                </a:lnTo>
                <a:lnTo>
                  <a:pt x="816" y="990"/>
                </a:lnTo>
                <a:lnTo>
                  <a:pt x="798" y="991"/>
                </a:lnTo>
                <a:lnTo>
                  <a:pt x="788" y="991"/>
                </a:lnTo>
                <a:lnTo>
                  <a:pt x="778" y="990"/>
                </a:lnTo>
                <a:lnTo>
                  <a:pt x="758" y="987"/>
                </a:lnTo>
                <a:lnTo>
                  <a:pt x="749" y="985"/>
                </a:lnTo>
                <a:lnTo>
                  <a:pt x="740" y="982"/>
                </a:lnTo>
                <a:lnTo>
                  <a:pt x="722" y="976"/>
                </a:lnTo>
                <a:lnTo>
                  <a:pt x="706" y="969"/>
                </a:lnTo>
                <a:lnTo>
                  <a:pt x="690" y="959"/>
                </a:lnTo>
                <a:lnTo>
                  <a:pt x="675" y="948"/>
                </a:lnTo>
                <a:lnTo>
                  <a:pt x="662" y="935"/>
                </a:lnTo>
                <a:lnTo>
                  <a:pt x="649" y="922"/>
                </a:lnTo>
                <a:lnTo>
                  <a:pt x="644" y="914"/>
                </a:lnTo>
                <a:lnTo>
                  <a:pt x="638" y="907"/>
                </a:lnTo>
                <a:lnTo>
                  <a:pt x="628" y="891"/>
                </a:lnTo>
                <a:lnTo>
                  <a:pt x="624" y="883"/>
                </a:lnTo>
                <a:lnTo>
                  <a:pt x="621" y="875"/>
                </a:lnTo>
                <a:lnTo>
                  <a:pt x="617" y="866"/>
                </a:lnTo>
                <a:lnTo>
                  <a:pt x="615" y="857"/>
                </a:lnTo>
                <a:lnTo>
                  <a:pt x="612" y="847"/>
                </a:lnTo>
                <a:lnTo>
                  <a:pt x="610" y="839"/>
                </a:lnTo>
                <a:lnTo>
                  <a:pt x="607" y="819"/>
                </a:lnTo>
                <a:lnTo>
                  <a:pt x="606" y="800"/>
                </a:lnTo>
                <a:lnTo>
                  <a:pt x="607" y="781"/>
                </a:lnTo>
                <a:lnTo>
                  <a:pt x="608" y="771"/>
                </a:lnTo>
                <a:lnTo>
                  <a:pt x="610" y="761"/>
                </a:lnTo>
                <a:lnTo>
                  <a:pt x="612" y="752"/>
                </a:lnTo>
                <a:lnTo>
                  <a:pt x="615" y="743"/>
                </a:lnTo>
                <a:lnTo>
                  <a:pt x="621" y="725"/>
                </a:lnTo>
                <a:lnTo>
                  <a:pt x="628" y="709"/>
                </a:lnTo>
                <a:lnTo>
                  <a:pt x="638" y="693"/>
                </a:lnTo>
                <a:lnTo>
                  <a:pt x="649" y="678"/>
                </a:lnTo>
                <a:lnTo>
                  <a:pt x="662" y="664"/>
                </a:lnTo>
                <a:lnTo>
                  <a:pt x="675" y="652"/>
                </a:lnTo>
                <a:lnTo>
                  <a:pt x="683" y="647"/>
                </a:lnTo>
                <a:lnTo>
                  <a:pt x="690" y="641"/>
                </a:lnTo>
                <a:lnTo>
                  <a:pt x="706" y="632"/>
                </a:lnTo>
                <a:lnTo>
                  <a:pt x="714" y="627"/>
                </a:lnTo>
                <a:lnTo>
                  <a:pt x="722" y="623"/>
                </a:lnTo>
                <a:lnTo>
                  <a:pt x="740" y="617"/>
                </a:lnTo>
                <a:lnTo>
                  <a:pt x="749" y="615"/>
                </a:lnTo>
                <a:lnTo>
                  <a:pt x="758" y="612"/>
                </a:lnTo>
                <a:lnTo>
                  <a:pt x="768" y="611"/>
                </a:lnTo>
                <a:lnTo>
                  <a:pt x="778" y="610"/>
                </a:lnTo>
                <a:lnTo>
                  <a:pt x="798" y="609"/>
                </a:lnTo>
                <a:close/>
                <a:moveTo>
                  <a:pt x="1169" y="1136"/>
                </a:moveTo>
                <a:lnTo>
                  <a:pt x="1486" y="1136"/>
                </a:lnTo>
                <a:lnTo>
                  <a:pt x="1486" y="1282"/>
                </a:lnTo>
                <a:lnTo>
                  <a:pt x="1491" y="1282"/>
                </a:lnTo>
                <a:lnTo>
                  <a:pt x="1499" y="1266"/>
                </a:lnTo>
                <a:lnTo>
                  <a:pt x="1509" y="1249"/>
                </a:lnTo>
                <a:lnTo>
                  <a:pt x="1515" y="1242"/>
                </a:lnTo>
                <a:lnTo>
                  <a:pt x="1521" y="1235"/>
                </a:lnTo>
                <a:lnTo>
                  <a:pt x="1535" y="1220"/>
                </a:lnTo>
                <a:lnTo>
                  <a:pt x="1550" y="1205"/>
                </a:lnTo>
                <a:lnTo>
                  <a:pt x="1566" y="1190"/>
                </a:lnTo>
                <a:lnTo>
                  <a:pt x="1583" y="1176"/>
                </a:lnTo>
                <a:lnTo>
                  <a:pt x="1602" y="1164"/>
                </a:lnTo>
                <a:lnTo>
                  <a:pt x="1623" y="1153"/>
                </a:lnTo>
                <a:lnTo>
                  <a:pt x="1644" y="1142"/>
                </a:lnTo>
                <a:lnTo>
                  <a:pt x="1656" y="1137"/>
                </a:lnTo>
                <a:lnTo>
                  <a:pt x="1667" y="1133"/>
                </a:lnTo>
                <a:lnTo>
                  <a:pt x="1692" y="1125"/>
                </a:lnTo>
                <a:lnTo>
                  <a:pt x="1705" y="1122"/>
                </a:lnTo>
                <a:lnTo>
                  <a:pt x="1718" y="1118"/>
                </a:lnTo>
                <a:lnTo>
                  <a:pt x="1731" y="1116"/>
                </a:lnTo>
                <a:lnTo>
                  <a:pt x="1744" y="1113"/>
                </a:lnTo>
                <a:lnTo>
                  <a:pt x="1759" y="1112"/>
                </a:lnTo>
                <a:lnTo>
                  <a:pt x="1773" y="1111"/>
                </a:lnTo>
                <a:lnTo>
                  <a:pt x="1802" y="1110"/>
                </a:lnTo>
                <a:lnTo>
                  <a:pt x="1833" y="1111"/>
                </a:lnTo>
                <a:lnTo>
                  <a:pt x="1848" y="1111"/>
                </a:lnTo>
                <a:lnTo>
                  <a:pt x="1862" y="1112"/>
                </a:lnTo>
                <a:lnTo>
                  <a:pt x="1889" y="1116"/>
                </a:lnTo>
                <a:lnTo>
                  <a:pt x="1915" y="1120"/>
                </a:lnTo>
                <a:lnTo>
                  <a:pt x="1927" y="1122"/>
                </a:lnTo>
                <a:lnTo>
                  <a:pt x="1940" y="1126"/>
                </a:lnTo>
                <a:lnTo>
                  <a:pt x="1963" y="1132"/>
                </a:lnTo>
                <a:lnTo>
                  <a:pt x="1984" y="1139"/>
                </a:lnTo>
                <a:lnTo>
                  <a:pt x="2005" y="1149"/>
                </a:lnTo>
                <a:lnTo>
                  <a:pt x="2024" y="1159"/>
                </a:lnTo>
                <a:lnTo>
                  <a:pt x="2042" y="1169"/>
                </a:lnTo>
                <a:lnTo>
                  <a:pt x="2051" y="1175"/>
                </a:lnTo>
                <a:lnTo>
                  <a:pt x="2058" y="1181"/>
                </a:lnTo>
                <a:lnTo>
                  <a:pt x="2067" y="1188"/>
                </a:lnTo>
                <a:lnTo>
                  <a:pt x="2075" y="1195"/>
                </a:lnTo>
                <a:lnTo>
                  <a:pt x="2082" y="1201"/>
                </a:lnTo>
                <a:lnTo>
                  <a:pt x="2088" y="1209"/>
                </a:lnTo>
                <a:lnTo>
                  <a:pt x="2096" y="1216"/>
                </a:lnTo>
                <a:lnTo>
                  <a:pt x="2102" y="1223"/>
                </a:lnTo>
                <a:lnTo>
                  <a:pt x="2108" y="1231"/>
                </a:lnTo>
                <a:lnTo>
                  <a:pt x="2114" y="1240"/>
                </a:lnTo>
                <a:lnTo>
                  <a:pt x="2120" y="1247"/>
                </a:lnTo>
                <a:lnTo>
                  <a:pt x="2125" y="1256"/>
                </a:lnTo>
                <a:lnTo>
                  <a:pt x="2130" y="1264"/>
                </a:lnTo>
                <a:lnTo>
                  <a:pt x="2135" y="1273"/>
                </a:lnTo>
                <a:lnTo>
                  <a:pt x="2140" y="1282"/>
                </a:lnTo>
                <a:lnTo>
                  <a:pt x="2145" y="1292"/>
                </a:lnTo>
                <a:lnTo>
                  <a:pt x="2154" y="1310"/>
                </a:lnTo>
                <a:lnTo>
                  <a:pt x="2157" y="1320"/>
                </a:lnTo>
                <a:lnTo>
                  <a:pt x="2161" y="1330"/>
                </a:lnTo>
                <a:lnTo>
                  <a:pt x="2167" y="1351"/>
                </a:lnTo>
                <a:lnTo>
                  <a:pt x="2173" y="1372"/>
                </a:lnTo>
                <a:lnTo>
                  <a:pt x="2178" y="1393"/>
                </a:lnTo>
                <a:lnTo>
                  <a:pt x="2183" y="1417"/>
                </a:lnTo>
                <a:lnTo>
                  <a:pt x="2185" y="1428"/>
                </a:lnTo>
                <a:lnTo>
                  <a:pt x="2187" y="1439"/>
                </a:lnTo>
                <a:lnTo>
                  <a:pt x="2190" y="1462"/>
                </a:lnTo>
                <a:lnTo>
                  <a:pt x="2193" y="1487"/>
                </a:lnTo>
                <a:lnTo>
                  <a:pt x="2195" y="1512"/>
                </a:lnTo>
                <a:lnTo>
                  <a:pt x="2196" y="1538"/>
                </a:lnTo>
                <a:lnTo>
                  <a:pt x="2197" y="1563"/>
                </a:lnTo>
                <a:lnTo>
                  <a:pt x="2198" y="1588"/>
                </a:lnTo>
                <a:lnTo>
                  <a:pt x="2198" y="1616"/>
                </a:lnTo>
                <a:lnTo>
                  <a:pt x="2198" y="2198"/>
                </a:lnTo>
                <a:lnTo>
                  <a:pt x="1868" y="2198"/>
                </a:lnTo>
                <a:lnTo>
                  <a:pt x="1868" y="1681"/>
                </a:lnTo>
                <a:lnTo>
                  <a:pt x="1868" y="1634"/>
                </a:lnTo>
                <a:lnTo>
                  <a:pt x="1867" y="1610"/>
                </a:lnTo>
                <a:lnTo>
                  <a:pt x="1865" y="1586"/>
                </a:lnTo>
                <a:lnTo>
                  <a:pt x="1864" y="1574"/>
                </a:lnTo>
                <a:lnTo>
                  <a:pt x="1863" y="1561"/>
                </a:lnTo>
                <a:lnTo>
                  <a:pt x="1858" y="1539"/>
                </a:lnTo>
                <a:lnTo>
                  <a:pt x="1856" y="1527"/>
                </a:lnTo>
                <a:lnTo>
                  <a:pt x="1853" y="1515"/>
                </a:lnTo>
                <a:lnTo>
                  <a:pt x="1849" y="1506"/>
                </a:lnTo>
                <a:lnTo>
                  <a:pt x="1846" y="1494"/>
                </a:lnTo>
                <a:lnTo>
                  <a:pt x="1842" y="1485"/>
                </a:lnTo>
                <a:lnTo>
                  <a:pt x="1837" y="1475"/>
                </a:lnTo>
                <a:lnTo>
                  <a:pt x="1831" y="1466"/>
                </a:lnTo>
                <a:lnTo>
                  <a:pt x="1826" y="1457"/>
                </a:lnTo>
                <a:lnTo>
                  <a:pt x="1818" y="1449"/>
                </a:lnTo>
                <a:lnTo>
                  <a:pt x="1811" y="1441"/>
                </a:lnTo>
                <a:lnTo>
                  <a:pt x="1804" y="1434"/>
                </a:lnTo>
                <a:lnTo>
                  <a:pt x="1800" y="1430"/>
                </a:lnTo>
                <a:lnTo>
                  <a:pt x="1795" y="1426"/>
                </a:lnTo>
                <a:lnTo>
                  <a:pt x="1785" y="1421"/>
                </a:lnTo>
                <a:lnTo>
                  <a:pt x="1775" y="1415"/>
                </a:lnTo>
                <a:lnTo>
                  <a:pt x="1764" y="1412"/>
                </a:lnTo>
                <a:lnTo>
                  <a:pt x="1759" y="1409"/>
                </a:lnTo>
                <a:lnTo>
                  <a:pt x="1753" y="1407"/>
                </a:lnTo>
                <a:lnTo>
                  <a:pt x="1740" y="1404"/>
                </a:lnTo>
                <a:lnTo>
                  <a:pt x="1727" y="1402"/>
                </a:lnTo>
                <a:lnTo>
                  <a:pt x="1712" y="1400"/>
                </a:lnTo>
                <a:lnTo>
                  <a:pt x="1697" y="1400"/>
                </a:lnTo>
                <a:lnTo>
                  <a:pt x="1681" y="1400"/>
                </a:lnTo>
                <a:lnTo>
                  <a:pt x="1666" y="1402"/>
                </a:lnTo>
                <a:lnTo>
                  <a:pt x="1653" y="1404"/>
                </a:lnTo>
                <a:lnTo>
                  <a:pt x="1639" y="1407"/>
                </a:lnTo>
                <a:lnTo>
                  <a:pt x="1627" y="1409"/>
                </a:lnTo>
                <a:lnTo>
                  <a:pt x="1614" y="1414"/>
                </a:lnTo>
                <a:lnTo>
                  <a:pt x="1603" y="1418"/>
                </a:lnTo>
                <a:lnTo>
                  <a:pt x="1593" y="1423"/>
                </a:lnTo>
                <a:lnTo>
                  <a:pt x="1583" y="1429"/>
                </a:lnTo>
                <a:lnTo>
                  <a:pt x="1580" y="1433"/>
                </a:lnTo>
                <a:lnTo>
                  <a:pt x="1575" y="1435"/>
                </a:lnTo>
                <a:lnTo>
                  <a:pt x="1566" y="1442"/>
                </a:lnTo>
                <a:lnTo>
                  <a:pt x="1559" y="1450"/>
                </a:lnTo>
                <a:lnTo>
                  <a:pt x="1551" y="1457"/>
                </a:lnTo>
                <a:lnTo>
                  <a:pt x="1545" y="1466"/>
                </a:lnTo>
                <a:lnTo>
                  <a:pt x="1539" y="1475"/>
                </a:lnTo>
                <a:lnTo>
                  <a:pt x="1534" y="1485"/>
                </a:lnTo>
                <a:lnTo>
                  <a:pt x="1529" y="1494"/>
                </a:lnTo>
                <a:lnTo>
                  <a:pt x="1524" y="1504"/>
                </a:lnTo>
                <a:lnTo>
                  <a:pt x="1520" y="1515"/>
                </a:lnTo>
                <a:lnTo>
                  <a:pt x="1517" y="1525"/>
                </a:lnTo>
                <a:lnTo>
                  <a:pt x="1513" y="1537"/>
                </a:lnTo>
                <a:lnTo>
                  <a:pt x="1510" y="1548"/>
                </a:lnTo>
                <a:lnTo>
                  <a:pt x="1508" y="1560"/>
                </a:lnTo>
                <a:lnTo>
                  <a:pt x="1505" y="1572"/>
                </a:lnTo>
                <a:lnTo>
                  <a:pt x="1504" y="1584"/>
                </a:lnTo>
                <a:lnTo>
                  <a:pt x="1503" y="1596"/>
                </a:lnTo>
                <a:lnTo>
                  <a:pt x="1500" y="1622"/>
                </a:lnTo>
                <a:lnTo>
                  <a:pt x="1499" y="1647"/>
                </a:lnTo>
                <a:lnTo>
                  <a:pt x="1499" y="1673"/>
                </a:lnTo>
                <a:lnTo>
                  <a:pt x="1499" y="2198"/>
                </a:lnTo>
                <a:lnTo>
                  <a:pt x="1169" y="2198"/>
                </a:lnTo>
                <a:lnTo>
                  <a:pt x="1169" y="1666"/>
                </a:lnTo>
                <a:lnTo>
                  <a:pt x="1169" y="1136"/>
                </a:lnTo>
                <a:close/>
                <a:moveTo>
                  <a:pt x="0" y="0"/>
                </a:moveTo>
                <a:lnTo>
                  <a:pt x="700" y="0"/>
                </a:lnTo>
                <a:lnTo>
                  <a:pt x="1401" y="0"/>
                </a:lnTo>
                <a:lnTo>
                  <a:pt x="2103" y="0"/>
                </a:lnTo>
                <a:lnTo>
                  <a:pt x="2804" y="0"/>
                </a:lnTo>
                <a:lnTo>
                  <a:pt x="2804" y="701"/>
                </a:lnTo>
                <a:lnTo>
                  <a:pt x="2804" y="1403"/>
                </a:lnTo>
                <a:lnTo>
                  <a:pt x="2804" y="2104"/>
                </a:lnTo>
                <a:lnTo>
                  <a:pt x="2804" y="2806"/>
                </a:lnTo>
                <a:lnTo>
                  <a:pt x="2103" y="2806"/>
                </a:lnTo>
                <a:lnTo>
                  <a:pt x="1401" y="2806"/>
                </a:lnTo>
                <a:lnTo>
                  <a:pt x="700" y="2806"/>
                </a:lnTo>
                <a:lnTo>
                  <a:pt x="0" y="2806"/>
                </a:lnTo>
                <a:lnTo>
                  <a:pt x="0" y="2104"/>
                </a:lnTo>
                <a:lnTo>
                  <a:pt x="0" y="1403"/>
                </a:lnTo>
                <a:lnTo>
                  <a:pt x="0" y="70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0" name="Freeform 19">
            <a:hlinkClick r:id="rId5" tooltip="YouTube"/>
            <a:extLst>
              <a:ext uri="{C183D7F6-B498-43B3-948B-1728B52AA6E4}">
                <adec:decorative xmlns:adec="http://schemas.microsoft.com/office/drawing/2017/decorative" val="1"/>
              </a:ext>
            </a:extLst>
          </p:cNvPr>
          <p:cNvSpPr>
            <a:spLocks noChangeAspect="1" noEditPoints="1"/>
          </p:cNvSpPr>
          <p:nvPr userDrawn="1"/>
        </p:nvSpPr>
        <p:spPr bwMode="auto">
          <a:xfrm>
            <a:off x="6672064" y="5013176"/>
            <a:ext cx="287622" cy="288000"/>
          </a:xfrm>
          <a:custGeom>
            <a:avLst/>
            <a:gdLst>
              <a:gd name="T0" fmla="*/ 1892 w 2281"/>
              <a:gd name="T1" fmla="*/ 717 h 2282"/>
              <a:gd name="T2" fmla="*/ 1867 w 2281"/>
              <a:gd name="T3" fmla="*/ 679 h 2282"/>
              <a:gd name="T4" fmla="*/ 1834 w 2281"/>
              <a:gd name="T5" fmla="*/ 647 h 2282"/>
              <a:gd name="T6" fmla="*/ 1789 w 2281"/>
              <a:gd name="T7" fmla="*/ 621 h 2282"/>
              <a:gd name="T8" fmla="*/ 1751 w 2281"/>
              <a:gd name="T9" fmla="*/ 609 h 2282"/>
              <a:gd name="T10" fmla="*/ 1638 w 2281"/>
              <a:gd name="T11" fmla="*/ 595 h 2282"/>
              <a:gd name="T12" fmla="*/ 1459 w 2281"/>
              <a:gd name="T13" fmla="*/ 585 h 2282"/>
              <a:gd name="T14" fmla="*/ 1141 w 2281"/>
              <a:gd name="T15" fmla="*/ 579 h 2282"/>
              <a:gd name="T16" fmla="*/ 875 w 2281"/>
              <a:gd name="T17" fmla="*/ 583 h 2282"/>
              <a:gd name="T18" fmla="*/ 667 w 2281"/>
              <a:gd name="T19" fmla="*/ 593 h 2282"/>
              <a:gd name="T20" fmla="*/ 561 w 2281"/>
              <a:gd name="T21" fmla="*/ 604 h 2282"/>
              <a:gd name="T22" fmla="*/ 504 w 2281"/>
              <a:gd name="T23" fmla="*/ 616 h 2282"/>
              <a:gd name="T24" fmla="*/ 458 w 2281"/>
              <a:gd name="T25" fmla="*/ 640 h 2282"/>
              <a:gd name="T26" fmla="*/ 418 w 2281"/>
              <a:gd name="T27" fmla="*/ 674 h 2282"/>
              <a:gd name="T28" fmla="*/ 395 w 2281"/>
              <a:gd name="T29" fmla="*/ 705 h 2282"/>
              <a:gd name="T30" fmla="*/ 375 w 2281"/>
              <a:gd name="T31" fmla="*/ 755 h 2282"/>
              <a:gd name="T32" fmla="*/ 360 w 2281"/>
              <a:gd name="T33" fmla="*/ 836 h 2282"/>
              <a:gd name="T34" fmla="*/ 350 w 2281"/>
              <a:gd name="T35" fmla="*/ 932 h 2282"/>
              <a:gd name="T36" fmla="*/ 343 w 2281"/>
              <a:gd name="T37" fmla="*/ 1099 h 2282"/>
              <a:gd name="T38" fmla="*/ 345 w 2281"/>
              <a:gd name="T39" fmla="*/ 1258 h 2282"/>
              <a:gd name="T40" fmla="*/ 353 w 2281"/>
              <a:gd name="T41" fmla="*/ 1382 h 2282"/>
              <a:gd name="T42" fmla="*/ 365 w 2281"/>
              <a:gd name="T43" fmla="*/ 1476 h 2282"/>
              <a:gd name="T44" fmla="*/ 379 w 2281"/>
              <a:gd name="T45" fmla="*/ 1541 h 2282"/>
              <a:gd name="T46" fmla="*/ 402 w 2281"/>
              <a:gd name="T47" fmla="*/ 1588 h 2282"/>
              <a:gd name="T48" fmla="*/ 427 w 2281"/>
              <a:gd name="T49" fmla="*/ 1618 h 2282"/>
              <a:gd name="T50" fmla="*/ 469 w 2281"/>
              <a:gd name="T51" fmla="*/ 1650 h 2282"/>
              <a:gd name="T52" fmla="*/ 510 w 2281"/>
              <a:gd name="T53" fmla="*/ 1668 h 2282"/>
              <a:gd name="T54" fmla="*/ 579 w 2281"/>
              <a:gd name="T55" fmla="*/ 1681 h 2282"/>
              <a:gd name="T56" fmla="*/ 716 w 2281"/>
              <a:gd name="T57" fmla="*/ 1693 h 2282"/>
              <a:gd name="T58" fmla="*/ 976 w 2281"/>
              <a:gd name="T59" fmla="*/ 1702 h 2282"/>
              <a:gd name="T60" fmla="*/ 1305 w 2281"/>
              <a:gd name="T61" fmla="*/ 1702 h 2282"/>
              <a:gd name="T62" fmla="*/ 1513 w 2281"/>
              <a:gd name="T63" fmla="*/ 1695 h 2282"/>
              <a:gd name="T64" fmla="*/ 1682 w 2281"/>
              <a:gd name="T65" fmla="*/ 1683 h 2282"/>
              <a:gd name="T66" fmla="*/ 1751 w 2281"/>
              <a:gd name="T67" fmla="*/ 1673 h 2282"/>
              <a:gd name="T68" fmla="*/ 1801 w 2281"/>
              <a:gd name="T69" fmla="*/ 1656 h 2282"/>
              <a:gd name="T70" fmla="*/ 1845 w 2281"/>
              <a:gd name="T71" fmla="*/ 1627 h 2282"/>
              <a:gd name="T72" fmla="*/ 1879 w 2281"/>
              <a:gd name="T73" fmla="*/ 1588 h 2282"/>
              <a:gd name="T74" fmla="*/ 1897 w 2281"/>
              <a:gd name="T75" fmla="*/ 1554 h 2282"/>
              <a:gd name="T76" fmla="*/ 1911 w 2281"/>
              <a:gd name="T77" fmla="*/ 1503 h 2282"/>
              <a:gd name="T78" fmla="*/ 1925 w 2281"/>
              <a:gd name="T79" fmla="*/ 1415 h 2282"/>
              <a:gd name="T80" fmla="*/ 1935 w 2281"/>
              <a:gd name="T81" fmla="*/ 1288 h 2282"/>
              <a:gd name="T82" fmla="*/ 1938 w 2281"/>
              <a:gd name="T83" fmla="*/ 1099 h 2282"/>
              <a:gd name="T84" fmla="*/ 1933 w 2281"/>
              <a:gd name="T85" fmla="*/ 964 h 2282"/>
              <a:gd name="T86" fmla="*/ 1921 w 2281"/>
              <a:gd name="T87" fmla="*/ 836 h 2282"/>
              <a:gd name="T88" fmla="*/ 1909 w 2281"/>
              <a:gd name="T89" fmla="*/ 767 h 2282"/>
              <a:gd name="T90" fmla="*/ 978 w 2281"/>
              <a:gd name="T91" fmla="*/ 904 h 2282"/>
              <a:gd name="T92" fmla="*/ 1141 w 2281"/>
              <a:gd name="T93" fmla="*/ 0 h 2282"/>
              <a:gd name="T94" fmla="*/ 2281 w 2281"/>
              <a:gd name="T95" fmla="*/ 1141 h 2282"/>
              <a:gd name="T96" fmla="*/ 1141 w 2281"/>
              <a:gd name="T97" fmla="*/ 2282 h 2282"/>
              <a:gd name="T98" fmla="*/ 0 w 2281"/>
              <a:gd name="T99" fmla="*/ 1141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81" h="2282">
                <a:moveTo>
                  <a:pt x="1906" y="755"/>
                </a:moveTo>
                <a:lnTo>
                  <a:pt x="1902" y="742"/>
                </a:lnTo>
                <a:lnTo>
                  <a:pt x="1897" y="729"/>
                </a:lnTo>
                <a:lnTo>
                  <a:pt x="1892" y="717"/>
                </a:lnTo>
                <a:lnTo>
                  <a:pt x="1885" y="705"/>
                </a:lnTo>
                <a:lnTo>
                  <a:pt x="1879" y="694"/>
                </a:lnTo>
                <a:lnTo>
                  <a:pt x="1871" y="684"/>
                </a:lnTo>
                <a:lnTo>
                  <a:pt x="1867" y="679"/>
                </a:lnTo>
                <a:lnTo>
                  <a:pt x="1863" y="674"/>
                </a:lnTo>
                <a:lnTo>
                  <a:pt x="1854" y="664"/>
                </a:lnTo>
                <a:lnTo>
                  <a:pt x="1845" y="655"/>
                </a:lnTo>
                <a:lnTo>
                  <a:pt x="1834" y="647"/>
                </a:lnTo>
                <a:lnTo>
                  <a:pt x="1823" y="640"/>
                </a:lnTo>
                <a:lnTo>
                  <a:pt x="1812" y="633"/>
                </a:lnTo>
                <a:lnTo>
                  <a:pt x="1801" y="626"/>
                </a:lnTo>
                <a:lnTo>
                  <a:pt x="1789" y="621"/>
                </a:lnTo>
                <a:lnTo>
                  <a:pt x="1777" y="616"/>
                </a:lnTo>
                <a:lnTo>
                  <a:pt x="1771" y="614"/>
                </a:lnTo>
                <a:lnTo>
                  <a:pt x="1764" y="612"/>
                </a:lnTo>
                <a:lnTo>
                  <a:pt x="1751" y="609"/>
                </a:lnTo>
                <a:lnTo>
                  <a:pt x="1737" y="607"/>
                </a:lnTo>
                <a:lnTo>
                  <a:pt x="1702" y="601"/>
                </a:lnTo>
                <a:lnTo>
                  <a:pt x="1660" y="597"/>
                </a:lnTo>
                <a:lnTo>
                  <a:pt x="1638" y="595"/>
                </a:lnTo>
                <a:lnTo>
                  <a:pt x="1614" y="593"/>
                </a:lnTo>
                <a:lnTo>
                  <a:pt x="1564" y="590"/>
                </a:lnTo>
                <a:lnTo>
                  <a:pt x="1513" y="587"/>
                </a:lnTo>
                <a:lnTo>
                  <a:pt x="1459" y="585"/>
                </a:lnTo>
                <a:lnTo>
                  <a:pt x="1406" y="583"/>
                </a:lnTo>
                <a:lnTo>
                  <a:pt x="1305" y="581"/>
                </a:lnTo>
                <a:lnTo>
                  <a:pt x="1220" y="580"/>
                </a:lnTo>
                <a:lnTo>
                  <a:pt x="1141" y="579"/>
                </a:lnTo>
                <a:lnTo>
                  <a:pt x="1060" y="580"/>
                </a:lnTo>
                <a:lnTo>
                  <a:pt x="976" y="581"/>
                </a:lnTo>
                <a:lnTo>
                  <a:pt x="927" y="582"/>
                </a:lnTo>
                <a:lnTo>
                  <a:pt x="875" y="583"/>
                </a:lnTo>
                <a:lnTo>
                  <a:pt x="822" y="585"/>
                </a:lnTo>
                <a:lnTo>
                  <a:pt x="768" y="587"/>
                </a:lnTo>
                <a:lnTo>
                  <a:pt x="716" y="590"/>
                </a:lnTo>
                <a:lnTo>
                  <a:pt x="667" y="593"/>
                </a:lnTo>
                <a:lnTo>
                  <a:pt x="621" y="597"/>
                </a:lnTo>
                <a:lnTo>
                  <a:pt x="599" y="599"/>
                </a:lnTo>
                <a:lnTo>
                  <a:pt x="579" y="601"/>
                </a:lnTo>
                <a:lnTo>
                  <a:pt x="561" y="604"/>
                </a:lnTo>
                <a:lnTo>
                  <a:pt x="544" y="607"/>
                </a:lnTo>
                <a:lnTo>
                  <a:pt x="529" y="609"/>
                </a:lnTo>
                <a:lnTo>
                  <a:pt x="517" y="612"/>
                </a:lnTo>
                <a:lnTo>
                  <a:pt x="504" y="616"/>
                </a:lnTo>
                <a:lnTo>
                  <a:pt x="492" y="621"/>
                </a:lnTo>
                <a:lnTo>
                  <a:pt x="480" y="626"/>
                </a:lnTo>
                <a:lnTo>
                  <a:pt x="469" y="633"/>
                </a:lnTo>
                <a:lnTo>
                  <a:pt x="458" y="640"/>
                </a:lnTo>
                <a:lnTo>
                  <a:pt x="447" y="647"/>
                </a:lnTo>
                <a:lnTo>
                  <a:pt x="436" y="655"/>
                </a:lnTo>
                <a:lnTo>
                  <a:pt x="427" y="664"/>
                </a:lnTo>
                <a:lnTo>
                  <a:pt x="418" y="674"/>
                </a:lnTo>
                <a:lnTo>
                  <a:pt x="410" y="684"/>
                </a:lnTo>
                <a:lnTo>
                  <a:pt x="402" y="694"/>
                </a:lnTo>
                <a:lnTo>
                  <a:pt x="399" y="700"/>
                </a:lnTo>
                <a:lnTo>
                  <a:pt x="395" y="705"/>
                </a:lnTo>
                <a:lnTo>
                  <a:pt x="389" y="717"/>
                </a:lnTo>
                <a:lnTo>
                  <a:pt x="384" y="729"/>
                </a:lnTo>
                <a:lnTo>
                  <a:pt x="379" y="742"/>
                </a:lnTo>
                <a:lnTo>
                  <a:pt x="375" y="755"/>
                </a:lnTo>
                <a:lnTo>
                  <a:pt x="372" y="767"/>
                </a:lnTo>
                <a:lnTo>
                  <a:pt x="370" y="780"/>
                </a:lnTo>
                <a:lnTo>
                  <a:pt x="365" y="807"/>
                </a:lnTo>
                <a:lnTo>
                  <a:pt x="360" y="836"/>
                </a:lnTo>
                <a:lnTo>
                  <a:pt x="358" y="852"/>
                </a:lnTo>
                <a:lnTo>
                  <a:pt x="356" y="867"/>
                </a:lnTo>
                <a:lnTo>
                  <a:pt x="353" y="900"/>
                </a:lnTo>
                <a:lnTo>
                  <a:pt x="350" y="932"/>
                </a:lnTo>
                <a:lnTo>
                  <a:pt x="348" y="964"/>
                </a:lnTo>
                <a:lnTo>
                  <a:pt x="346" y="995"/>
                </a:lnTo>
                <a:lnTo>
                  <a:pt x="344" y="1051"/>
                </a:lnTo>
                <a:lnTo>
                  <a:pt x="343" y="1099"/>
                </a:lnTo>
                <a:lnTo>
                  <a:pt x="342" y="1141"/>
                </a:lnTo>
                <a:lnTo>
                  <a:pt x="343" y="1184"/>
                </a:lnTo>
                <a:lnTo>
                  <a:pt x="344" y="1231"/>
                </a:lnTo>
                <a:lnTo>
                  <a:pt x="345" y="1258"/>
                </a:lnTo>
                <a:lnTo>
                  <a:pt x="346" y="1288"/>
                </a:lnTo>
                <a:lnTo>
                  <a:pt x="348" y="1319"/>
                </a:lnTo>
                <a:lnTo>
                  <a:pt x="350" y="1350"/>
                </a:lnTo>
                <a:lnTo>
                  <a:pt x="353" y="1382"/>
                </a:lnTo>
                <a:lnTo>
                  <a:pt x="356" y="1415"/>
                </a:lnTo>
                <a:lnTo>
                  <a:pt x="360" y="1446"/>
                </a:lnTo>
                <a:lnTo>
                  <a:pt x="362" y="1461"/>
                </a:lnTo>
                <a:lnTo>
                  <a:pt x="365" y="1476"/>
                </a:lnTo>
                <a:lnTo>
                  <a:pt x="370" y="1503"/>
                </a:lnTo>
                <a:lnTo>
                  <a:pt x="372" y="1516"/>
                </a:lnTo>
                <a:lnTo>
                  <a:pt x="375" y="1528"/>
                </a:lnTo>
                <a:lnTo>
                  <a:pt x="379" y="1541"/>
                </a:lnTo>
                <a:lnTo>
                  <a:pt x="384" y="1554"/>
                </a:lnTo>
                <a:lnTo>
                  <a:pt x="389" y="1566"/>
                </a:lnTo>
                <a:lnTo>
                  <a:pt x="395" y="1577"/>
                </a:lnTo>
                <a:lnTo>
                  <a:pt x="402" y="1588"/>
                </a:lnTo>
                <a:lnTo>
                  <a:pt x="410" y="1599"/>
                </a:lnTo>
                <a:lnTo>
                  <a:pt x="414" y="1604"/>
                </a:lnTo>
                <a:lnTo>
                  <a:pt x="418" y="1609"/>
                </a:lnTo>
                <a:lnTo>
                  <a:pt x="427" y="1618"/>
                </a:lnTo>
                <a:lnTo>
                  <a:pt x="436" y="1627"/>
                </a:lnTo>
                <a:lnTo>
                  <a:pt x="447" y="1635"/>
                </a:lnTo>
                <a:lnTo>
                  <a:pt x="458" y="1643"/>
                </a:lnTo>
                <a:lnTo>
                  <a:pt x="469" y="1650"/>
                </a:lnTo>
                <a:lnTo>
                  <a:pt x="480" y="1656"/>
                </a:lnTo>
                <a:lnTo>
                  <a:pt x="492" y="1662"/>
                </a:lnTo>
                <a:lnTo>
                  <a:pt x="504" y="1666"/>
                </a:lnTo>
                <a:lnTo>
                  <a:pt x="510" y="1668"/>
                </a:lnTo>
                <a:lnTo>
                  <a:pt x="517" y="1670"/>
                </a:lnTo>
                <a:lnTo>
                  <a:pt x="529" y="1673"/>
                </a:lnTo>
                <a:lnTo>
                  <a:pt x="544" y="1676"/>
                </a:lnTo>
                <a:lnTo>
                  <a:pt x="579" y="1681"/>
                </a:lnTo>
                <a:lnTo>
                  <a:pt x="621" y="1686"/>
                </a:lnTo>
                <a:lnTo>
                  <a:pt x="643" y="1688"/>
                </a:lnTo>
                <a:lnTo>
                  <a:pt x="667" y="1689"/>
                </a:lnTo>
                <a:lnTo>
                  <a:pt x="716" y="1693"/>
                </a:lnTo>
                <a:lnTo>
                  <a:pt x="768" y="1695"/>
                </a:lnTo>
                <a:lnTo>
                  <a:pt x="822" y="1698"/>
                </a:lnTo>
                <a:lnTo>
                  <a:pt x="875" y="1699"/>
                </a:lnTo>
                <a:lnTo>
                  <a:pt x="976" y="1702"/>
                </a:lnTo>
                <a:lnTo>
                  <a:pt x="1060" y="1703"/>
                </a:lnTo>
                <a:lnTo>
                  <a:pt x="1141" y="1703"/>
                </a:lnTo>
                <a:lnTo>
                  <a:pt x="1220" y="1703"/>
                </a:lnTo>
                <a:lnTo>
                  <a:pt x="1305" y="1702"/>
                </a:lnTo>
                <a:lnTo>
                  <a:pt x="1354" y="1701"/>
                </a:lnTo>
                <a:lnTo>
                  <a:pt x="1406" y="1699"/>
                </a:lnTo>
                <a:lnTo>
                  <a:pt x="1459" y="1698"/>
                </a:lnTo>
                <a:lnTo>
                  <a:pt x="1513" y="1695"/>
                </a:lnTo>
                <a:lnTo>
                  <a:pt x="1564" y="1693"/>
                </a:lnTo>
                <a:lnTo>
                  <a:pt x="1614" y="1689"/>
                </a:lnTo>
                <a:lnTo>
                  <a:pt x="1660" y="1686"/>
                </a:lnTo>
                <a:lnTo>
                  <a:pt x="1682" y="1683"/>
                </a:lnTo>
                <a:lnTo>
                  <a:pt x="1702" y="1681"/>
                </a:lnTo>
                <a:lnTo>
                  <a:pt x="1720" y="1679"/>
                </a:lnTo>
                <a:lnTo>
                  <a:pt x="1737" y="1676"/>
                </a:lnTo>
                <a:lnTo>
                  <a:pt x="1751" y="1673"/>
                </a:lnTo>
                <a:lnTo>
                  <a:pt x="1764" y="1670"/>
                </a:lnTo>
                <a:lnTo>
                  <a:pt x="1777" y="1666"/>
                </a:lnTo>
                <a:lnTo>
                  <a:pt x="1789" y="1662"/>
                </a:lnTo>
                <a:lnTo>
                  <a:pt x="1801" y="1656"/>
                </a:lnTo>
                <a:lnTo>
                  <a:pt x="1812" y="1650"/>
                </a:lnTo>
                <a:lnTo>
                  <a:pt x="1823" y="1643"/>
                </a:lnTo>
                <a:lnTo>
                  <a:pt x="1834" y="1635"/>
                </a:lnTo>
                <a:lnTo>
                  <a:pt x="1845" y="1627"/>
                </a:lnTo>
                <a:lnTo>
                  <a:pt x="1854" y="1618"/>
                </a:lnTo>
                <a:lnTo>
                  <a:pt x="1863" y="1609"/>
                </a:lnTo>
                <a:lnTo>
                  <a:pt x="1871" y="1599"/>
                </a:lnTo>
                <a:lnTo>
                  <a:pt x="1879" y="1588"/>
                </a:lnTo>
                <a:lnTo>
                  <a:pt x="1882" y="1583"/>
                </a:lnTo>
                <a:lnTo>
                  <a:pt x="1885" y="1577"/>
                </a:lnTo>
                <a:lnTo>
                  <a:pt x="1892" y="1566"/>
                </a:lnTo>
                <a:lnTo>
                  <a:pt x="1897" y="1554"/>
                </a:lnTo>
                <a:lnTo>
                  <a:pt x="1902" y="1541"/>
                </a:lnTo>
                <a:lnTo>
                  <a:pt x="1906" y="1528"/>
                </a:lnTo>
                <a:lnTo>
                  <a:pt x="1909" y="1516"/>
                </a:lnTo>
                <a:lnTo>
                  <a:pt x="1911" y="1503"/>
                </a:lnTo>
                <a:lnTo>
                  <a:pt x="1916" y="1476"/>
                </a:lnTo>
                <a:lnTo>
                  <a:pt x="1921" y="1446"/>
                </a:lnTo>
                <a:lnTo>
                  <a:pt x="1923" y="1431"/>
                </a:lnTo>
                <a:lnTo>
                  <a:pt x="1925" y="1415"/>
                </a:lnTo>
                <a:lnTo>
                  <a:pt x="1928" y="1382"/>
                </a:lnTo>
                <a:lnTo>
                  <a:pt x="1931" y="1350"/>
                </a:lnTo>
                <a:lnTo>
                  <a:pt x="1933" y="1319"/>
                </a:lnTo>
                <a:lnTo>
                  <a:pt x="1935" y="1288"/>
                </a:lnTo>
                <a:lnTo>
                  <a:pt x="1937" y="1231"/>
                </a:lnTo>
                <a:lnTo>
                  <a:pt x="1938" y="1184"/>
                </a:lnTo>
                <a:lnTo>
                  <a:pt x="1939" y="1141"/>
                </a:lnTo>
                <a:lnTo>
                  <a:pt x="1938" y="1099"/>
                </a:lnTo>
                <a:lnTo>
                  <a:pt x="1937" y="1051"/>
                </a:lnTo>
                <a:lnTo>
                  <a:pt x="1936" y="1024"/>
                </a:lnTo>
                <a:lnTo>
                  <a:pt x="1935" y="995"/>
                </a:lnTo>
                <a:lnTo>
                  <a:pt x="1933" y="964"/>
                </a:lnTo>
                <a:lnTo>
                  <a:pt x="1931" y="932"/>
                </a:lnTo>
                <a:lnTo>
                  <a:pt x="1928" y="900"/>
                </a:lnTo>
                <a:lnTo>
                  <a:pt x="1925" y="867"/>
                </a:lnTo>
                <a:lnTo>
                  <a:pt x="1921" y="836"/>
                </a:lnTo>
                <a:lnTo>
                  <a:pt x="1919" y="822"/>
                </a:lnTo>
                <a:lnTo>
                  <a:pt x="1916" y="807"/>
                </a:lnTo>
                <a:lnTo>
                  <a:pt x="1911" y="780"/>
                </a:lnTo>
                <a:lnTo>
                  <a:pt x="1909" y="767"/>
                </a:lnTo>
                <a:lnTo>
                  <a:pt x="1906" y="755"/>
                </a:lnTo>
                <a:close/>
                <a:moveTo>
                  <a:pt x="978" y="1378"/>
                </a:moveTo>
                <a:lnTo>
                  <a:pt x="1395" y="1141"/>
                </a:lnTo>
                <a:lnTo>
                  <a:pt x="978" y="904"/>
                </a:lnTo>
                <a:lnTo>
                  <a:pt x="978" y="1378"/>
                </a:lnTo>
                <a:close/>
                <a:moveTo>
                  <a:pt x="0" y="0"/>
                </a:moveTo>
                <a:lnTo>
                  <a:pt x="570" y="0"/>
                </a:lnTo>
                <a:lnTo>
                  <a:pt x="1141" y="0"/>
                </a:lnTo>
                <a:lnTo>
                  <a:pt x="1711" y="0"/>
                </a:lnTo>
                <a:lnTo>
                  <a:pt x="2281" y="0"/>
                </a:lnTo>
                <a:lnTo>
                  <a:pt x="2281" y="571"/>
                </a:lnTo>
                <a:lnTo>
                  <a:pt x="2281" y="1141"/>
                </a:lnTo>
                <a:lnTo>
                  <a:pt x="2281" y="1712"/>
                </a:lnTo>
                <a:lnTo>
                  <a:pt x="2281" y="2282"/>
                </a:lnTo>
                <a:lnTo>
                  <a:pt x="1711" y="2282"/>
                </a:lnTo>
                <a:lnTo>
                  <a:pt x="1141" y="2282"/>
                </a:lnTo>
                <a:lnTo>
                  <a:pt x="570" y="2282"/>
                </a:lnTo>
                <a:lnTo>
                  <a:pt x="0" y="2282"/>
                </a:lnTo>
                <a:lnTo>
                  <a:pt x="0" y="1712"/>
                </a:lnTo>
                <a:lnTo>
                  <a:pt x="0" y="1141"/>
                </a:lnTo>
                <a:lnTo>
                  <a:pt x="0" y="57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1" name="Freeform 6">
            <a:hlinkClick r:id="rId6" tooltip="Instagram"/>
            <a:extLst>
              <a:ext uri="{C183D7F6-B498-43B3-948B-1728B52AA6E4}">
                <adec:decorative xmlns:adec="http://schemas.microsoft.com/office/drawing/2017/decorative" val="1"/>
              </a:ext>
            </a:extLst>
          </p:cNvPr>
          <p:cNvSpPr>
            <a:spLocks noChangeAspect="1" noEditPoints="1"/>
          </p:cNvSpPr>
          <p:nvPr userDrawn="1"/>
        </p:nvSpPr>
        <p:spPr bwMode="auto">
          <a:xfrm>
            <a:off x="5591849" y="5012630"/>
            <a:ext cx="288127" cy="288000"/>
          </a:xfrm>
          <a:custGeom>
            <a:avLst/>
            <a:gdLst>
              <a:gd name="T0" fmla="*/ 1535 w 2270"/>
              <a:gd name="T1" fmla="*/ 570 h 2269"/>
              <a:gd name="T2" fmla="*/ 1648 w 2270"/>
              <a:gd name="T3" fmla="*/ 640 h 2269"/>
              <a:gd name="T4" fmla="*/ 1711 w 2270"/>
              <a:gd name="T5" fmla="*/ 779 h 2269"/>
              <a:gd name="T6" fmla="*/ 1720 w 2270"/>
              <a:gd name="T7" fmla="*/ 1374 h 2269"/>
              <a:gd name="T8" fmla="*/ 1676 w 2270"/>
              <a:gd name="T9" fmla="*/ 1591 h 2269"/>
              <a:gd name="T10" fmla="*/ 1580 w 2270"/>
              <a:gd name="T11" fmla="*/ 1682 h 2269"/>
              <a:gd name="T12" fmla="*/ 1374 w 2270"/>
              <a:gd name="T13" fmla="*/ 1719 h 2269"/>
              <a:gd name="T14" fmla="*/ 763 w 2270"/>
              <a:gd name="T15" fmla="*/ 1707 h 2269"/>
              <a:gd name="T16" fmla="*/ 641 w 2270"/>
              <a:gd name="T17" fmla="*/ 1648 h 2269"/>
              <a:gd name="T18" fmla="*/ 566 w 2270"/>
              <a:gd name="T19" fmla="*/ 1522 h 2269"/>
              <a:gd name="T20" fmla="*/ 548 w 2270"/>
              <a:gd name="T21" fmla="*/ 979 h 2269"/>
              <a:gd name="T22" fmla="*/ 583 w 2270"/>
              <a:gd name="T23" fmla="*/ 701 h 2269"/>
              <a:gd name="T24" fmla="*/ 669 w 2270"/>
              <a:gd name="T25" fmla="*/ 599 h 2269"/>
              <a:gd name="T26" fmla="*/ 833 w 2270"/>
              <a:gd name="T27" fmla="*/ 553 h 2269"/>
              <a:gd name="T28" fmla="*/ 813 w 2270"/>
              <a:gd name="T29" fmla="*/ 425 h 2269"/>
              <a:gd name="T30" fmla="*/ 617 w 2270"/>
              <a:gd name="T31" fmla="*/ 481 h 2269"/>
              <a:gd name="T32" fmla="*/ 480 w 2270"/>
              <a:gd name="T33" fmla="*/ 616 h 2269"/>
              <a:gd name="T34" fmla="*/ 423 w 2270"/>
              <a:gd name="T35" fmla="*/ 840 h 2269"/>
              <a:gd name="T36" fmla="*/ 431 w 2270"/>
              <a:gd name="T37" fmla="*/ 1506 h 2269"/>
              <a:gd name="T38" fmla="*/ 500 w 2270"/>
              <a:gd name="T39" fmla="*/ 1685 h 2269"/>
              <a:gd name="T40" fmla="*/ 633 w 2270"/>
              <a:gd name="T41" fmla="*/ 1798 h 2269"/>
              <a:gd name="T42" fmla="*/ 891 w 2270"/>
              <a:gd name="T43" fmla="*/ 1848 h 2269"/>
              <a:gd name="T44" fmla="*/ 1528 w 2270"/>
              <a:gd name="T45" fmla="*/ 1834 h 2269"/>
              <a:gd name="T46" fmla="*/ 1692 w 2270"/>
              <a:gd name="T47" fmla="*/ 1763 h 2269"/>
              <a:gd name="T48" fmla="*/ 1813 w 2270"/>
              <a:gd name="T49" fmla="*/ 1603 h 2269"/>
              <a:gd name="T50" fmla="*/ 1851 w 2270"/>
              <a:gd name="T51" fmla="*/ 1252 h 2269"/>
              <a:gd name="T52" fmla="*/ 1828 w 2270"/>
              <a:gd name="T53" fmla="*/ 711 h 2269"/>
              <a:gd name="T54" fmla="*/ 1752 w 2270"/>
              <a:gd name="T55" fmla="*/ 562 h 2269"/>
              <a:gd name="T56" fmla="*/ 1586 w 2270"/>
              <a:gd name="T57" fmla="*/ 451 h 2269"/>
              <a:gd name="T58" fmla="*/ 1135 w 2270"/>
              <a:gd name="T59" fmla="*/ 419 h 2269"/>
              <a:gd name="T60" fmla="*/ 945 w 2270"/>
              <a:gd name="T61" fmla="*/ 820 h 2269"/>
              <a:gd name="T62" fmla="*/ 804 w 2270"/>
              <a:gd name="T63" fmla="*/ 975 h 2269"/>
              <a:gd name="T64" fmla="*/ 770 w 2270"/>
              <a:gd name="T65" fmla="*/ 1173 h 2269"/>
              <a:gd name="T66" fmla="*/ 852 w 2270"/>
              <a:gd name="T67" fmla="*/ 1369 h 2269"/>
              <a:gd name="T68" fmla="*/ 1026 w 2270"/>
              <a:gd name="T69" fmla="*/ 1486 h 2269"/>
              <a:gd name="T70" fmla="*/ 1227 w 2270"/>
              <a:gd name="T71" fmla="*/ 1491 h 2269"/>
              <a:gd name="T72" fmla="*/ 1407 w 2270"/>
              <a:gd name="T73" fmla="*/ 1382 h 2269"/>
              <a:gd name="T74" fmla="*/ 1495 w 2270"/>
              <a:gd name="T75" fmla="*/ 1209 h 2269"/>
              <a:gd name="T76" fmla="*/ 1473 w 2270"/>
              <a:gd name="T77" fmla="*/ 991 h 2269"/>
              <a:gd name="T78" fmla="*/ 1340 w 2270"/>
              <a:gd name="T79" fmla="*/ 830 h 2269"/>
              <a:gd name="T80" fmla="*/ 1154 w 2270"/>
              <a:gd name="T81" fmla="*/ 768 h 2269"/>
              <a:gd name="T82" fmla="*/ 1021 w 2270"/>
              <a:gd name="T83" fmla="*/ 1345 h 2269"/>
              <a:gd name="T84" fmla="*/ 925 w 2270"/>
              <a:gd name="T85" fmla="*/ 1249 h 2269"/>
              <a:gd name="T86" fmla="*/ 898 w 2270"/>
              <a:gd name="T87" fmla="*/ 1110 h 2269"/>
              <a:gd name="T88" fmla="*/ 951 w 2270"/>
              <a:gd name="T89" fmla="*/ 983 h 2269"/>
              <a:gd name="T90" fmla="*/ 1064 w 2270"/>
              <a:gd name="T91" fmla="*/ 907 h 2269"/>
              <a:gd name="T92" fmla="*/ 1206 w 2270"/>
              <a:gd name="T93" fmla="*/ 907 h 2269"/>
              <a:gd name="T94" fmla="*/ 1319 w 2270"/>
              <a:gd name="T95" fmla="*/ 983 h 2269"/>
              <a:gd name="T96" fmla="*/ 1372 w 2270"/>
              <a:gd name="T97" fmla="*/ 1110 h 2269"/>
              <a:gd name="T98" fmla="*/ 1344 w 2270"/>
              <a:gd name="T99" fmla="*/ 1249 h 2269"/>
              <a:gd name="T100" fmla="*/ 1249 w 2270"/>
              <a:gd name="T101" fmla="*/ 1345 h 2269"/>
              <a:gd name="T102" fmla="*/ 1431 w 2270"/>
              <a:gd name="T103" fmla="*/ 744 h 2269"/>
              <a:gd name="T104" fmla="*/ 1483 w 2270"/>
              <a:gd name="T105" fmla="*/ 674 h 2269"/>
              <a:gd name="T106" fmla="*/ 1574 w 2270"/>
              <a:gd name="T107" fmla="*/ 689 h 2269"/>
              <a:gd name="T108" fmla="*/ 1598 w 2270"/>
              <a:gd name="T109" fmla="*/ 778 h 2269"/>
              <a:gd name="T110" fmla="*/ 1534 w 2270"/>
              <a:gd name="T111" fmla="*/ 837 h 2269"/>
              <a:gd name="T112" fmla="*/ 1450 w 2270"/>
              <a:gd name="T113" fmla="*/ 807 h 2269"/>
              <a:gd name="T114" fmla="*/ 2270 w 2270"/>
              <a:gd name="T115" fmla="*/ 0 h 2269"/>
              <a:gd name="T116" fmla="*/ 0 w 2270"/>
              <a:gd name="T117" fmla="*/ 0 h 2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70" h="2269">
                <a:moveTo>
                  <a:pt x="1135" y="548"/>
                </a:moveTo>
                <a:lnTo>
                  <a:pt x="1250" y="548"/>
                </a:lnTo>
                <a:lnTo>
                  <a:pt x="1290" y="549"/>
                </a:lnTo>
                <a:lnTo>
                  <a:pt x="1323" y="549"/>
                </a:lnTo>
                <a:lnTo>
                  <a:pt x="1374" y="550"/>
                </a:lnTo>
                <a:lnTo>
                  <a:pt x="1424" y="552"/>
                </a:lnTo>
                <a:lnTo>
                  <a:pt x="1448" y="554"/>
                </a:lnTo>
                <a:lnTo>
                  <a:pt x="1470" y="556"/>
                </a:lnTo>
                <a:lnTo>
                  <a:pt x="1490" y="559"/>
                </a:lnTo>
                <a:lnTo>
                  <a:pt x="1507" y="562"/>
                </a:lnTo>
                <a:lnTo>
                  <a:pt x="1522" y="566"/>
                </a:lnTo>
                <a:lnTo>
                  <a:pt x="1535" y="570"/>
                </a:lnTo>
                <a:lnTo>
                  <a:pt x="1546" y="573"/>
                </a:lnTo>
                <a:lnTo>
                  <a:pt x="1557" y="577"/>
                </a:lnTo>
                <a:lnTo>
                  <a:pt x="1569" y="582"/>
                </a:lnTo>
                <a:lnTo>
                  <a:pt x="1580" y="587"/>
                </a:lnTo>
                <a:lnTo>
                  <a:pt x="1591" y="593"/>
                </a:lnTo>
                <a:lnTo>
                  <a:pt x="1601" y="599"/>
                </a:lnTo>
                <a:lnTo>
                  <a:pt x="1611" y="606"/>
                </a:lnTo>
                <a:lnTo>
                  <a:pt x="1620" y="613"/>
                </a:lnTo>
                <a:lnTo>
                  <a:pt x="1625" y="617"/>
                </a:lnTo>
                <a:lnTo>
                  <a:pt x="1629" y="622"/>
                </a:lnTo>
                <a:lnTo>
                  <a:pt x="1639" y="631"/>
                </a:lnTo>
                <a:lnTo>
                  <a:pt x="1648" y="640"/>
                </a:lnTo>
                <a:lnTo>
                  <a:pt x="1656" y="649"/>
                </a:lnTo>
                <a:lnTo>
                  <a:pt x="1663" y="659"/>
                </a:lnTo>
                <a:lnTo>
                  <a:pt x="1670" y="668"/>
                </a:lnTo>
                <a:lnTo>
                  <a:pt x="1676" y="679"/>
                </a:lnTo>
                <a:lnTo>
                  <a:pt x="1682" y="689"/>
                </a:lnTo>
                <a:lnTo>
                  <a:pt x="1687" y="701"/>
                </a:lnTo>
                <a:lnTo>
                  <a:pt x="1692" y="713"/>
                </a:lnTo>
                <a:lnTo>
                  <a:pt x="1696" y="723"/>
                </a:lnTo>
                <a:lnTo>
                  <a:pt x="1700" y="734"/>
                </a:lnTo>
                <a:lnTo>
                  <a:pt x="1703" y="747"/>
                </a:lnTo>
                <a:lnTo>
                  <a:pt x="1708" y="762"/>
                </a:lnTo>
                <a:lnTo>
                  <a:pt x="1711" y="779"/>
                </a:lnTo>
                <a:lnTo>
                  <a:pt x="1714" y="799"/>
                </a:lnTo>
                <a:lnTo>
                  <a:pt x="1716" y="821"/>
                </a:lnTo>
                <a:lnTo>
                  <a:pt x="1717" y="833"/>
                </a:lnTo>
                <a:lnTo>
                  <a:pt x="1718" y="845"/>
                </a:lnTo>
                <a:lnTo>
                  <a:pt x="1720" y="896"/>
                </a:lnTo>
                <a:lnTo>
                  <a:pt x="1721" y="947"/>
                </a:lnTo>
                <a:lnTo>
                  <a:pt x="1722" y="1019"/>
                </a:lnTo>
                <a:lnTo>
                  <a:pt x="1722" y="1134"/>
                </a:lnTo>
                <a:lnTo>
                  <a:pt x="1722" y="1250"/>
                </a:lnTo>
                <a:lnTo>
                  <a:pt x="1722" y="1291"/>
                </a:lnTo>
                <a:lnTo>
                  <a:pt x="1721" y="1323"/>
                </a:lnTo>
                <a:lnTo>
                  <a:pt x="1720" y="1374"/>
                </a:lnTo>
                <a:lnTo>
                  <a:pt x="1718" y="1424"/>
                </a:lnTo>
                <a:lnTo>
                  <a:pt x="1716" y="1449"/>
                </a:lnTo>
                <a:lnTo>
                  <a:pt x="1714" y="1471"/>
                </a:lnTo>
                <a:lnTo>
                  <a:pt x="1711" y="1490"/>
                </a:lnTo>
                <a:lnTo>
                  <a:pt x="1708" y="1507"/>
                </a:lnTo>
                <a:lnTo>
                  <a:pt x="1703" y="1522"/>
                </a:lnTo>
                <a:lnTo>
                  <a:pt x="1700" y="1535"/>
                </a:lnTo>
                <a:lnTo>
                  <a:pt x="1696" y="1547"/>
                </a:lnTo>
                <a:lnTo>
                  <a:pt x="1692" y="1557"/>
                </a:lnTo>
                <a:lnTo>
                  <a:pt x="1687" y="1569"/>
                </a:lnTo>
                <a:lnTo>
                  <a:pt x="1682" y="1580"/>
                </a:lnTo>
                <a:lnTo>
                  <a:pt x="1676" y="1591"/>
                </a:lnTo>
                <a:lnTo>
                  <a:pt x="1670" y="1601"/>
                </a:lnTo>
                <a:lnTo>
                  <a:pt x="1663" y="1611"/>
                </a:lnTo>
                <a:lnTo>
                  <a:pt x="1656" y="1620"/>
                </a:lnTo>
                <a:lnTo>
                  <a:pt x="1652" y="1625"/>
                </a:lnTo>
                <a:lnTo>
                  <a:pt x="1648" y="1630"/>
                </a:lnTo>
                <a:lnTo>
                  <a:pt x="1639" y="1639"/>
                </a:lnTo>
                <a:lnTo>
                  <a:pt x="1629" y="1648"/>
                </a:lnTo>
                <a:lnTo>
                  <a:pt x="1620" y="1656"/>
                </a:lnTo>
                <a:lnTo>
                  <a:pt x="1611" y="1663"/>
                </a:lnTo>
                <a:lnTo>
                  <a:pt x="1601" y="1670"/>
                </a:lnTo>
                <a:lnTo>
                  <a:pt x="1591" y="1676"/>
                </a:lnTo>
                <a:lnTo>
                  <a:pt x="1580" y="1682"/>
                </a:lnTo>
                <a:lnTo>
                  <a:pt x="1569" y="1687"/>
                </a:lnTo>
                <a:lnTo>
                  <a:pt x="1557" y="1692"/>
                </a:lnTo>
                <a:lnTo>
                  <a:pt x="1546" y="1696"/>
                </a:lnTo>
                <a:lnTo>
                  <a:pt x="1535" y="1700"/>
                </a:lnTo>
                <a:lnTo>
                  <a:pt x="1522" y="1704"/>
                </a:lnTo>
                <a:lnTo>
                  <a:pt x="1507" y="1707"/>
                </a:lnTo>
                <a:lnTo>
                  <a:pt x="1490" y="1710"/>
                </a:lnTo>
                <a:lnTo>
                  <a:pt x="1470" y="1713"/>
                </a:lnTo>
                <a:lnTo>
                  <a:pt x="1448" y="1716"/>
                </a:lnTo>
                <a:lnTo>
                  <a:pt x="1437" y="1716"/>
                </a:lnTo>
                <a:lnTo>
                  <a:pt x="1424" y="1717"/>
                </a:lnTo>
                <a:lnTo>
                  <a:pt x="1374" y="1719"/>
                </a:lnTo>
                <a:lnTo>
                  <a:pt x="1323" y="1720"/>
                </a:lnTo>
                <a:lnTo>
                  <a:pt x="1250" y="1721"/>
                </a:lnTo>
                <a:lnTo>
                  <a:pt x="1135" y="1721"/>
                </a:lnTo>
                <a:lnTo>
                  <a:pt x="1020" y="1721"/>
                </a:lnTo>
                <a:lnTo>
                  <a:pt x="980" y="1721"/>
                </a:lnTo>
                <a:lnTo>
                  <a:pt x="947" y="1720"/>
                </a:lnTo>
                <a:lnTo>
                  <a:pt x="896" y="1719"/>
                </a:lnTo>
                <a:lnTo>
                  <a:pt x="846" y="1717"/>
                </a:lnTo>
                <a:lnTo>
                  <a:pt x="821" y="1716"/>
                </a:lnTo>
                <a:lnTo>
                  <a:pt x="800" y="1713"/>
                </a:lnTo>
                <a:lnTo>
                  <a:pt x="780" y="1710"/>
                </a:lnTo>
                <a:lnTo>
                  <a:pt x="763" y="1707"/>
                </a:lnTo>
                <a:lnTo>
                  <a:pt x="748" y="1704"/>
                </a:lnTo>
                <a:lnTo>
                  <a:pt x="735" y="1700"/>
                </a:lnTo>
                <a:lnTo>
                  <a:pt x="723" y="1696"/>
                </a:lnTo>
                <a:lnTo>
                  <a:pt x="713" y="1692"/>
                </a:lnTo>
                <a:lnTo>
                  <a:pt x="701" y="1687"/>
                </a:lnTo>
                <a:lnTo>
                  <a:pt x="690" y="1682"/>
                </a:lnTo>
                <a:lnTo>
                  <a:pt x="679" y="1676"/>
                </a:lnTo>
                <a:lnTo>
                  <a:pt x="669" y="1670"/>
                </a:lnTo>
                <a:lnTo>
                  <a:pt x="659" y="1664"/>
                </a:lnTo>
                <a:lnTo>
                  <a:pt x="650" y="1656"/>
                </a:lnTo>
                <a:lnTo>
                  <a:pt x="645" y="1652"/>
                </a:lnTo>
                <a:lnTo>
                  <a:pt x="641" y="1648"/>
                </a:lnTo>
                <a:lnTo>
                  <a:pt x="631" y="1639"/>
                </a:lnTo>
                <a:lnTo>
                  <a:pt x="622" y="1630"/>
                </a:lnTo>
                <a:lnTo>
                  <a:pt x="614" y="1620"/>
                </a:lnTo>
                <a:lnTo>
                  <a:pt x="607" y="1611"/>
                </a:lnTo>
                <a:lnTo>
                  <a:pt x="600" y="1601"/>
                </a:lnTo>
                <a:lnTo>
                  <a:pt x="594" y="1591"/>
                </a:lnTo>
                <a:lnTo>
                  <a:pt x="588" y="1580"/>
                </a:lnTo>
                <a:lnTo>
                  <a:pt x="583" y="1569"/>
                </a:lnTo>
                <a:lnTo>
                  <a:pt x="578" y="1557"/>
                </a:lnTo>
                <a:lnTo>
                  <a:pt x="574" y="1547"/>
                </a:lnTo>
                <a:lnTo>
                  <a:pt x="570" y="1535"/>
                </a:lnTo>
                <a:lnTo>
                  <a:pt x="566" y="1522"/>
                </a:lnTo>
                <a:lnTo>
                  <a:pt x="562" y="1507"/>
                </a:lnTo>
                <a:lnTo>
                  <a:pt x="559" y="1490"/>
                </a:lnTo>
                <a:lnTo>
                  <a:pt x="556" y="1471"/>
                </a:lnTo>
                <a:lnTo>
                  <a:pt x="554" y="1449"/>
                </a:lnTo>
                <a:lnTo>
                  <a:pt x="553" y="1437"/>
                </a:lnTo>
                <a:lnTo>
                  <a:pt x="552" y="1424"/>
                </a:lnTo>
                <a:lnTo>
                  <a:pt x="550" y="1374"/>
                </a:lnTo>
                <a:lnTo>
                  <a:pt x="549" y="1323"/>
                </a:lnTo>
                <a:lnTo>
                  <a:pt x="548" y="1250"/>
                </a:lnTo>
                <a:lnTo>
                  <a:pt x="548" y="1134"/>
                </a:lnTo>
                <a:lnTo>
                  <a:pt x="548" y="1019"/>
                </a:lnTo>
                <a:lnTo>
                  <a:pt x="548" y="979"/>
                </a:lnTo>
                <a:lnTo>
                  <a:pt x="549" y="947"/>
                </a:lnTo>
                <a:lnTo>
                  <a:pt x="550" y="896"/>
                </a:lnTo>
                <a:lnTo>
                  <a:pt x="552" y="845"/>
                </a:lnTo>
                <a:lnTo>
                  <a:pt x="554" y="821"/>
                </a:lnTo>
                <a:lnTo>
                  <a:pt x="556" y="799"/>
                </a:lnTo>
                <a:lnTo>
                  <a:pt x="559" y="779"/>
                </a:lnTo>
                <a:lnTo>
                  <a:pt x="562" y="762"/>
                </a:lnTo>
                <a:lnTo>
                  <a:pt x="566" y="747"/>
                </a:lnTo>
                <a:lnTo>
                  <a:pt x="570" y="734"/>
                </a:lnTo>
                <a:lnTo>
                  <a:pt x="574" y="723"/>
                </a:lnTo>
                <a:lnTo>
                  <a:pt x="578" y="713"/>
                </a:lnTo>
                <a:lnTo>
                  <a:pt x="583" y="701"/>
                </a:lnTo>
                <a:lnTo>
                  <a:pt x="588" y="689"/>
                </a:lnTo>
                <a:lnTo>
                  <a:pt x="594" y="679"/>
                </a:lnTo>
                <a:lnTo>
                  <a:pt x="600" y="668"/>
                </a:lnTo>
                <a:lnTo>
                  <a:pt x="607" y="659"/>
                </a:lnTo>
                <a:lnTo>
                  <a:pt x="614" y="649"/>
                </a:lnTo>
                <a:lnTo>
                  <a:pt x="618" y="645"/>
                </a:lnTo>
                <a:lnTo>
                  <a:pt x="622" y="640"/>
                </a:lnTo>
                <a:lnTo>
                  <a:pt x="631" y="631"/>
                </a:lnTo>
                <a:lnTo>
                  <a:pt x="641" y="622"/>
                </a:lnTo>
                <a:lnTo>
                  <a:pt x="650" y="613"/>
                </a:lnTo>
                <a:lnTo>
                  <a:pt x="659" y="606"/>
                </a:lnTo>
                <a:lnTo>
                  <a:pt x="669" y="599"/>
                </a:lnTo>
                <a:lnTo>
                  <a:pt x="679" y="593"/>
                </a:lnTo>
                <a:lnTo>
                  <a:pt x="690" y="587"/>
                </a:lnTo>
                <a:lnTo>
                  <a:pt x="701" y="582"/>
                </a:lnTo>
                <a:lnTo>
                  <a:pt x="713" y="577"/>
                </a:lnTo>
                <a:lnTo>
                  <a:pt x="723" y="573"/>
                </a:lnTo>
                <a:lnTo>
                  <a:pt x="735" y="570"/>
                </a:lnTo>
                <a:lnTo>
                  <a:pt x="748" y="566"/>
                </a:lnTo>
                <a:lnTo>
                  <a:pt x="763" y="562"/>
                </a:lnTo>
                <a:lnTo>
                  <a:pt x="780" y="559"/>
                </a:lnTo>
                <a:lnTo>
                  <a:pt x="800" y="556"/>
                </a:lnTo>
                <a:lnTo>
                  <a:pt x="821" y="554"/>
                </a:lnTo>
                <a:lnTo>
                  <a:pt x="833" y="553"/>
                </a:lnTo>
                <a:lnTo>
                  <a:pt x="846" y="552"/>
                </a:lnTo>
                <a:lnTo>
                  <a:pt x="896" y="550"/>
                </a:lnTo>
                <a:lnTo>
                  <a:pt x="947" y="549"/>
                </a:lnTo>
                <a:lnTo>
                  <a:pt x="1020" y="548"/>
                </a:lnTo>
                <a:lnTo>
                  <a:pt x="1135" y="548"/>
                </a:lnTo>
                <a:close/>
                <a:moveTo>
                  <a:pt x="1135" y="419"/>
                </a:moveTo>
                <a:lnTo>
                  <a:pt x="1018" y="420"/>
                </a:lnTo>
                <a:lnTo>
                  <a:pt x="977" y="420"/>
                </a:lnTo>
                <a:lnTo>
                  <a:pt x="943" y="420"/>
                </a:lnTo>
                <a:lnTo>
                  <a:pt x="891" y="422"/>
                </a:lnTo>
                <a:lnTo>
                  <a:pt x="840" y="424"/>
                </a:lnTo>
                <a:lnTo>
                  <a:pt x="813" y="425"/>
                </a:lnTo>
                <a:lnTo>
                  <a:pt x="787" y="428"/>
                </a:lnTo>
                <a:lnTo>
                  <a:pt x="764" y="431"/>
                </a:lnTo>
                <a:lnTo>
                  <a:pt x="742" y="435"/>
                </a:lnTo>
                <a:lnTo>
                  <a:pt x="722" y="440"/>
                </a:lnTo>
                <a:lnTo>
                  <a:pt x="712" y="442"/>
                </a:lnTo>
                <a:lnTo>
                  <a:pt x="702" y="445"/>
                </a:lnTo>
                <a:lnTo>
                  <a:pt x="684" y="451"/>
                </a:lnTo>
                <a:lnTo>
                  <a:pt x="667" y="457"/>
                </a:lnTo>
                <a:lnTo>
                  <a:pt x="649" y="464"/>
                </a:lnTo>
                <a:lnTo>
                  <a:pt x="633" y="472"/>
                </a:lnTo>
                <a:lnTo>
                  <a:pt x="625" y="476"/>
                </a:lnTo>
                <a:lnTo>
                  <a:pt x="617" y="481"/>
                </a:lnTo>
                <a:lnTo>
                  <a:pt x="601" y="490"/>
                </a:lnTo>
                <a:lnTo>
                  <a:pt x="585" y="501"/>
                </a:lnTo>
                <a:lnTo>
                  <a:pt x="578" y="506"/>
                </a:lnTo>
                <a:lnTo>
                  <a:pt x="570" y="512"/>
                </a:lnTo>
                <a:lnTo>
                  <a:pt x="554" y="525"/>
                </a:lnTo>
                <a:lnTo>
                  <a:pt x="539" y="539"/>
                </a:lnTo>
                <a:lnTo>
                  <a:pt x="525" y="554"/>
                </a:lnTo>
                <a:lnTo>
                  <a:pt x="512" y="569"/>
                </a:lnTo>
                <a:lnTo>
                  <a:pt x="500" y="585"/>
                </a:lnTo>
                <a:lnTo>
                  <a:pt x="495" y="592"/>
                </a:lnTo>
                <a:lnTo>
                  <a:pt x="490" y="600"/>
                </a:lnTo>
                <a:lnTo>
                  <a:pt x="480" y="616"/>
                </a:lnTo>
                <a:lnTo>
                  <a:pt x="472" y="632"/>
                </a:lnTo>
                <a:lnTo>
                  <a:pt x="464" y="649"/>
                </a:lnTo>
                <a:lnTo>
                  <a:pt x="457" y="666"/>
                </a:lnTo>
                <a:lnTo>
                  <a:pt x="450" y="683"/>
                </a:lnTo>
                <a:lnTo>
                  <a:pt x="445" y="702"/>
                </a:lnTo>
                <a:lnTo>
                  <a:pt x="439" y="721"/>
                </a:lnTo>
                <a:lnTo>
                  <a:pt x="437" y="731"/>
                </a:lnTo>
                <a:lnTo>
                  <a:pt x="435" y="741"/>
                </a:lnTo>
                <a:lnTo>
                  <a:pt x="431" y="763"/>
                </a:lnTo>
                <a:lnTo>
                  <a:pt x="428" y="787"/>
                </a:lnTo>
                <a:lnTo>
                  <a:pt x="425" y="812"/>
                </a:lnTo>
                <a:lnTo>
                  <a:pt x="423" y="840"/>
                </a:lnTo>
                <a:lnTo>
                  <a:pt x="421" y="890"/>
                </a:lnTo>
                <a:lnTo>
                  <a:pt x="420" y="943"/>
                </a:lnTo>
                <a:lnTo>
                  <a:pt x="419" y="1017"/>
                </a:lnTo>
                <a:lnTo>
                  <a:pt x="419" y="1134"/>
                </a:lnTo>
                <a:lnTo>
                  <a:pt x="419" y="1252"/>
                </a:lnTo>
                <a:lnTo>
                  <a:pt x="420" y="1294"/>
                </a:lnTo>
                <a:lnTo>
                  <a:pt x="420" y="1327"/>
                </a:lnTo>
                <a:lnTo>
                  <a:pt x="421" y="1379"/>
                </a:lnTo>
                <a:lnTo>
                  <a:pt x="423" y="1430"/>
                </a:lnTo>
                <a:lnTo>
                  <a:pt x="425" y="1457"/>
                </a:lnTo>
                <a:lnTo>
                  <a:pt x="428" y="1483"/>
                </a:lnTo>
                <a:lnTo>
                  <a:pt x="431" y="1506"/>
                </a:lnTo>
                <a:lnTo>
                  <a:pt x="435" y="1528"/>
                </a:lnTo>
                <a:lnTo>
                  <a:pt x="439" y="1549"/>
                </a:lnTo>
                <a:lnTo>
                  <a:pt x="442" y="1558"/>
                </a:lnTo>
                <a:lnTo>
                  <a:pt x="445" y="1568"/>
                </a:lnTo>
                <a:lnTo>
                  <a:pt x="450" y="1586"/>
                </a:lnTo>
                <a:lnTo>
                  <a:pt x="457" y="1603"/>
                </a:lnTo>
                <a:lnTo>
                  <a:pt x="464" y="1621"/>
                </a:lnTo>
                <a:lnTo>
                  <a:pt x="472" y="1637"/>
                </a:lnTo>
                <a:lnTo>
                  <a:pt x="476" y="1646"/>
                </a:lnTo>
                <a:lnTo>
                  <a:pt x="480" y="1654"/>
                </a:lnTo>
                <a:lnTo>
                  <a:pt x="490" y="1670"/>
                </a:lnTo>
                <a:lnTo>
                  <a:pt x="500" y="1685"/>
                </a:lnTo>
                <a:lnTo>
                  <a:pt x="506" y="1693"/>
                </a:lnTo>
                <a:lnTo>
                  <a:pt x="512" y="1700"/>
                </a:lnTo>
                <a:lnTo>
                  <a:pt x="518" y="1708"/>
                </a:lnTo>
                <a:lnTo>
                  <a:pt x="525" y="1715"/>
                </a:lnTo>
                <a:lnTo>
                  <a:pt x="539" y="1730"/>
                </a:lnTo>
                <a:lnTo>
                  <a:pt x="554" y="1744"/>
                </a:lnTo>
                <a:lnTo>
                  <a:pt x="570" y="1757"/>
                </a:lnTo>
                <a:lnTo>
                  <a:pt x="585" y="1769"/>
                </a:lnTo>
                <a:lnTo>
                  <a:pt x="593" y="1774"/>
                </a:lnTo>
                <a:lnTo>
                  <a:pt x="601" y="1779"/>
                </a:lnTo>
                <a:lnTo>
                  <a:pt x="617" y="1789"/>
                </a:lnTo>
                <a:lnTo>
                  <a:pt x="633" y="1798"/>
                </a:lnTo>
                <a:lnTo>
                  <a:pt x="649" y="1805"/>
                </a:lnTo>
                <a:lnTo>
                  <a:pt x="667" y="1813"/>
                </a:lnTo>
                <a:lnTo>
                  <a:pt x="684" y="1819"/>
                </a:lnTo>
                <a:lnTo>
                  <a:pt x="702" y="1825"/>
                </a:lnTo>
                <a:lnTo>
                  <a:pt x="722" y="1830"/>
                </a:lnTo>
                <a:lnTo>
                  <a:pt x="732" y="1832"/>
                </a:lnTo>
                <a:lnTo>
                  <a:pt x="742" y="1834"/>
                </a:lnTo>
                <a:lnTo>
                  <a:pt x="764" y="1838"/>
                </a:lnTo>
                <a:lnTo>
                  <a:pt x="787" y="1842"/>
                </a:lnTo>
                <a:lnTo>
                  <a:pt x="813" y="1844"/>
                </a:lnTo>
                <a:lnTo>
                  <a:pt x="840" y="1846"/>
                </a:lnTo>
                <a:lnTo>
                  <a:pt x="891" y="1848"/>
                </a:lnTo>
                <a:lnTo>
                  <a:pt x="943" y="1849"/>
                </a:lnTo>
                <a:lnTo>
                  <a:pt x="1018" y="1850"/>
                </a:lnTo>
                <a:lnTo>
                  <a:pt x="1135" y="1850"/>
                </a:lnTo>
                <a:lnTo>
                  <a:pt x="1252" y="1850"/>
                </a:lnTo>
                <a:lnTo>
                  <a:pt x="1293" y="1850"/>
                </a:lnTo>
                <a:lnTo>
                  <a:pt x="1327" y="1849"/>
                </a:lnTo>
                <a:lnTo>
                  <a:pt x="1379" y="1848"/>
                </a:lnTo>
                <a:lnTo>
                  <a:pt x="1430" y="1846"/>
                </a:lnTo>
                <a:lnTo>
                  <a:pt x="1457" y="1844"/>
                </a:lnTo>
                <a:lnTo>
                  <a:pt x="1483" y="1842"/>
                </a:lnTo>
                <a:lnTo>
                  <a:pt x="1506" y="1838"/>
                </a:lnTo>
                <a:lnTo>
                  <a:pt x="1528" y="1834"/>
                </a:lnTo>
                <a:lnTo>
                  <a:pt x="1548" y="1830"/>
                </a:lnTo>
                <a:lnTo>
                  <a:pt x="1558" y="1827"/>
                </a:lnTo>
                <a:lnTo>
                  <a:pt x="1568" y="1825"/>
                </a:lnTo>
                <a:lnTo>
                  <a:pt x="1586" y="1819"/>
                </a:lnTo>
                <a:lnTo>
                  <a:pt x="1603" y="1813"/>
                </a:lnTo>
                <a:lnTo>
                  <a:pt x="1621" y="1805"/>
                </a:lnTo>
                <a:lnTo>
                  <a:pt x="1637" y="1798"/>
                </a:lnTo>
                <a:lnTo>
                  <a:pt x="1645" y="1793"/>
                </a:lnTo>
                <a:lnTo>
                  <a:pt x="1653" y="1789"/>
                </a:lnTo>
                <a:lnTo>
                  <a:pt x="1669" y="1779"/>
                </a:lnTo>
                <a:lnTo>
                  <a:pt x="1685" y="1769"/>
                </a:lnTo>
                <a:lnTo>
                  <a:pt x="1692" y="1763"/>
                </a:lnTo>
                <a:lnTo>
                  <a:pt x="1700" y="1757"/>
                </a:lnTo>
                <a:lnTo>
                  <a:pt x="1716" y="1744"/>
                </a:lnTo>
                <a:lnTo>
                  <a:pt x="1731" y="1730"/>
                </a:lnTo>
                <a:lnTo>
                  <a:pt x="1745" y="1715"/>
                </a:lnTo>
                <a:lnTo>
                  <a:pt x="1758" y="1700"/>
                </a:lnTo>
                <a:lnTo>
                  <a:pt x="1770" y="1685"/>
                </a:lnTo>
                <a:lnTo>
                  <a:pt x="1775" y="1677"/>
                </a:lnTo>
                <a:lnTo>
                  <a:pt x="1780" y="1670"/>
                </a:lnTo>
                <a:lnTo>
                  <a:pt x="1790" y="1654"/>
                </a:lnTo>
                <a:lnTo>
                  <a:pt x="1798" y="1637"/>
                </a:lnTo>
                <a:lnTo>
                  <a:pt x="1806" y="1621"/>
                </a:lnTo>
                <a:lnTo>
                  <a:pt x="1813" y="1603"/>
                </a:lnTo>
                <a:lnTo>
                  <a:pt x="1820" y="1586"/>
                </a:lnTo>
                <a:lnTo>
                  <a:pt x="1825" y="1568"/>
                </a:lnTo>
                <a:lnTo>
                  <a:pt x="1831" y="1549"/>
                </a:lnTo>
                <a:lnTo>
                  <a:pt x="1833" y="1539"/>
                </a:lnTo>
                <a:lnTo>
                  <a:pt x="1835" y="1528"/>
                </a:lnTo>
                <a:lnTo>
                  <a:pt x="1839" y="1506"/>
                </a:lnTo>
                <a:lnTo>
                  <a:pt x="1842" y="1483"/>
                </a:lnTo>
                <a:lnTo>
                  <a:pt x="1845" y="1457"/>
                </a:lnTo>
                <a:lnTo>
                  <a:pt x="1846" y="1430"/>
                </a:lnTo>
                <a:lnTo>
                  <a:pt x="1849" y="1379"/>
                </a:lnTo>
                <a:lnTo>
                  <a:pt x="1850" y="1327"/>
                </a:lnTo>
                <a:lnTo>
                  <a:pt x="1851" y="1252"/>
                </a:lnTo>
                <a:lnTo>
                  <a:pt x="1851" y="1134"/>
                </a:lnTo>
                <a:lnTo>
                  <a:pt x="1851" y="1017"/>
                </a:lnTo>
                <a:lnTo>
                  <a:pt x="1850" y="976"/>
                </a:lnTo>
                <a:lnTo>
                  <a:pt x="1850" y="943"/>
                </a:lnTo>
                <a:lnTo>
                  <a:pt x="1849" y="890"/>
                </a:lnTo>
                <a:lnTo>
                  <a:pt x="1846" y="840"/>
                </a:lnTo>
                <a:lnTo>
                  <a:pt x="1845" y="812"/>
                </a:lnTo>
                <a:lnTo>
                  <a:pt x="1842" y="787"/>
                </a:lnTo>
                <a:lnTo>
                  <a:pt x="1839" y="763"/>
                </a:lnTo>
                <a:lnTo>
                  <a:pt x="1835" y="741"/>
                </a:lnTo>
                <a:lnTo>
                  <a:pt x="1831" y="721"/>
                </a:lnTo>
                <a:lnTo>
                  <a:pt x="1828" y="711"/>
                </a:lnTo>
                <a:lnTo>
                  <a:pt x="1825" y="702"/>
                </a:lnTo>
                <a:lnTo>
                  <a:pt x="1820" y="683"/>
                </a:lnTo>
                <a:lnTo>
                  <a:pt x="1813" y="666"/>
                </a:lnTo>
                <a:lnTo>
                  <a:pt x="1806" y="649"/>
                </a:lnTo>
                <a:lnTo>
                  <a:pt x="1798" y="632"/>
                </a:lnTo>
                <a:lnTo>
                  <a:pt x="1794" y="624"/>
                </a:lnTo>
                <a:lnTo>
                  <a:pt x="1790" y="616"/>
                </a:lnTo>
                <a:lnTo>
                  <a:pt x="1780" y="600"/>
                </a:lnTo>
                <a:lnTo>
                  <a:pt x="1770" y="585"/>
                </a:lnTo>
                <a:lnTo>
                  <a:pt x="1764" y="577"/>
                </a:lnTo>
                <a:lnTo>
                  <a:pt x="1758" y="569"/>
                </a:lnTo>
                <a:lnTo>
                  <a:pt x="1752" y="562"/>
                </a:lnTo>
                <a:lnTo>
                  <a:pt x="1745" y="554"/>
                </a:lnTo>
                <a:lnTo>
                  <a:pt x="1731" y="539"/>
                </a:lnTo>
                <a:lnTo>
                  <a:pt x="1716" y="525"/>
                </a:lnTo>
                <a:lnTo>
                  <a:pt x="1700" y="512"/>
                </a:lnTo>
                <a:lnTo>
                  <a:pt x="1685" y="501"/>
                </a:lnTo>
                <a:lnTo>
                  <a:pt x="1677" y="495"/>
                </a:lnTo>
                <a:lnTo>
                  <a:pt x="1669" y="490"/>
                </a:lnTo>
                <a:lnTo>
                  <a:pt x="1653" y="481"/>
                </a:lnTo>
                <a:lnTo>
                  <a:pt x="1637" y="472"/>
                </a:lnTo>
                <a:lnTo>
                  <a:pt x="1621" y="464"/>
                </a:lnTo>
                <a:lnTo>
                  <a:pt x="1603" y="457"/>
                </a:lnTo>
                <a:lnTo>
                  <a:pt x="1586" y="451"/>
                </a:lnTo>
                <a:lnTo>
                  <a:pt x="1568" y="445"/>
                </a:lnTo>
                <a:lnTo>
                  <a:pt x="1548" y="440"/>
                </a:lnTo>
                <a:lnTo>
                  <a:pt x="1538" y="437"/>
                </a:lnTo>
                <a:lnTo>
                  <a:pt x="1528" y="435"/>
                </a:lnTo>
                <a:lnTo>
                  <a:pt x="1506" y="431"/>
                </a:lnTo>
                <a:lnTo>
                  <a:pt x="1483" y="428"/>
                </a:lnTo>
                <a:lnTo>
                  <a:pt x="1457" y="425"/>
                </a:lnTo>
                <a:lnTo>
                  <a:pt x="1430" y="424"/>
                </a:lnTo>
                <a:lnTo>
                  <a:pt x="1379" y="422"/>
                </a:lnTo>
                <a:lnTo>
                  <a:pt x="1327" y="420"/>
                </a:lnTo>
                <a:lnTo>
                  <a:pt x="1252" y="420"/>
                </a:lnTo>
                <a:lnTo>
                  <a:pt x="1135" y="419"/>
                </a:lnTo>
                <a:close/>
                <a:moveTo>
                  <a:pt x="1135" y="767"/>
                </a:moveTo>
                <a:lnTo>
                  <a:pt x="1116" y="768"/>
                </a:lnTo>
                <a:lnTo>
                  <a:pt x="1097" y="769"/>
                </a:lnTo>
                <a:lnTo>
                  <a:pt x="1079" y="771"/>
                </a:lnTo>
                <a:lnTo>
                  <a:pt x="1061" y="775"/>
                </a:lnTo>
                <a:lnTo>
                  <a:pt x="1043" y="779"/>
                </a:lnTo>
                <a:lnTo>
                  <a:pt x="1026" y="784"/>
                </a:lnTo>
                <a:lnTo>
                  <a:pt x="1009" y="789"/>
                </a:lnTo>
                <a:lnTo>
                  <a:pt x="992" y="796"/>
                </a:lnTo>
                <a:lnTo>
                  <a:pt x="976" y="803"/>
                </a:lnTo>
                <a:lnTo>
                  <a:pt x="960" y="812"/>
                </a:lnTo>
                <a:lnTo>
                  <a:pt x="945" y="820"/>
                </a:lnTo>
                <a:lnTo>
                  <a:pt x="930" y="830"/>
                </a:lnTo>
                <a:lnTo>
                  <a:pt x="915" y="840"/>
                </a:lnTo>
                <a:lnTo>
                  <a:pt x="902" y="851"/>
                </a:lnTo>
                <a:lnTo>
                  <a:pt x="888" y="863"/>
                </a:lnTo>
                <a:lnTo>
                  <a:pt x="875" y="875"/>
                </a:lnTo>
                <a:lnTo>
                  <a:pt x="863" y="887"/>
                </a:lnTo>
                <a:lnTo>
                  <a:pt x="852" y="901"/>
                </a:lnTo>
                <a:lnTo>
                  <a:pt x="841" y="915"/>
                </a:lnTo>
                <a:lnTo>
                  <a:pt x="831" y="929"/>
                </a:lnTo>
                <a:lnTo>
                  <a:pt x="821" y="944"/>
                </a:lnTo>
                <a:lnTo>
                  <a:pt x="812" y="959"/>
                </a:lnTo>
                <a:lnTo>
                  <a:pt x="804" y="975"/>
                </a:lnTo>
                <a:lnTo>
                  <a:pt x="797" y="991"/>
                </a:lnTo>
                <a:lnTo>
                  <a:pt x="790" y="1008"/>
                </a:lnTo>
                <a:lnTo>
                  <a:pt x="784" y="1025"/>
                </a:lnTo>
                <a:lnTo>
                  <a:pt x="779" y="1043"/>
                </a:lnTo>
                <a:lnTo>
                  <a:pt x="777" y="1051"/>
                </a:lnTo>
                <a:lnTo>
                  <a:pt x="775" y="1060"/>
                </a:lnTo>
                <a:lnTo>
                  <a:pt x="772" y="1078"/>
                </a:lnTo>
                <a:lnTo>
                  <a:pt x="770" y="1097"/>
                </a:lnTo>
                <a:lnTo>
                  <a:pt x="768" y="1115"/>
                </a:lnTo>
                <a:lnTo>
                  <a:pt x="768" y="1134"/>
                </a:lnTo>
                <a:lnTo>
                  <a:pt x="768" y="1154"/>
                </a:lnTo>
                <a:lnTo>
                  <a:pt x="770" y="1173"/>
                </a:lnTo>
                <a:lnTo>
                  <a:pt x="772" y="1191"/>
                </a:lnTo>
                <a:lnTo>
                  <a:pt x="775" y="1209"/>
                </a:lnTo>
                <a:lnTo>
                  <a:pt x="779" y="1227"/>
                </a:lnTo>
                <a:lnTo>
                  <a:pt x="784" y="1244"/>
                </a:lnTo>
                <a:lnTo>
                  <a:pt x="790" y="1261"/>
                </a:lnTo>
                <a:lnTo>
                  <a:pt x="797" y="1278"/>
                </a:lnTo>
                <a:lnTo>
                  <a:pt x="804" y="1294"/>
                </a:lnTo>
                <a:lnTo>
                  <a:pt x="812" y="1310"/>
                </a:lnTo>
                <a:lnTo>
                  <a:pt x="821" y="1326"/>
                </a:lnTo>
                <a:lnTo>
                  <a:pt x="831" y="1340"/>
                </a:lnTo>
                <a:lnTo>
                  <a:pt x="841" y="1355"/>
                </a:lnTo>
                <a:lnTo>
                  <a:pt x="852" y="1369"/>
                </a:lnTo>
                <a:lnTo>
                  <a:pt x="863" y="1382"/>
                </a:lnTo>
                <a:lnTo>
                  <a:pt x="875" y="1395"/>
                </a:lnTo>
                <a:lnTo>
                  <a:pt x="888" y="1407"/>
                </a:lnTo>
                <a:lnTo>
                  <a:pt x="902" y="1418"/>
                </a:lnTo>
                <a:lnTo>
                  <a:pt x="915" y="1429"/>
                </a:lnTo>
                <a:lnTo>
                  <a:pt x="930" y="1440"/>
                </a:lnTo>
                <a:lnTo>
                  <a:pt x="945" y="1449"/>
                </a:lnTo>
                <a:lnTo>
                  <a:pt x="960" y="1458"/>
                </a:lnTo>
                <a:lnTo>
                  <a:pt x="976" y="1466"/>
                </a:lnTo>
                <a:lnTo>
                  <a:pt x="992" y="1473"/>
                </a:lnTo>
                <a:lnTo>
                  <a:pt x="1009" y="1480"/>
                </a:lnTo>
                <a:lnTo>
                  <a:pt x="1026" y="1486"/>
                </a:lnTo>
                <a:lnTo>
                  <a:pt x="1043" y="1491"/>
                </a:lnTo>
                <a:lnTo>
                  <a:pt x="1052" y="1493"/>
                </a:lnTo>
                <a:lnTo>
                  <a:pt x="1061" y="1495"/>
                </a:lnTo>
                <a:lnTo>
                  <a:pt x="1079" y="1498"/>
                </a:lnTo>
                <a:lnTo>
                  <a:pt x="1097" y="1500"/>
                </a:lnTo>
                <a:lnTo>
                  <a:pt x="1116" y="1502"/>
                </a:lnTo>
                <a:lnTo>
                  <a:pt x="1135" y="1502"/>
                </a:lnTo>
                <a:lnTo>
                  <a:pt x="1154" y="1502"/>
                </a:lnTo>
                <a:lnTo>
                  <a:pt x="1173" y="1500"/>
                </a:lnTo>
                <a:lnTo>
                  <a:pt x="1191" y="1498"/>
                </a:lnTo>
                <a:lnTo>
                  <a:pt x="1209" y="1495"/>
                </a:lnTo>
                <a:lnTo>
                  <a:pt x="1227" y="1491"/>
                </a:lnTo>
                <a:lnTo>
                  <a:pt x="1244" y="1486"/>
                </a:lnTo>
                <a:lnTo>
                  <a:pt x="1261" y="1480"/>
                </a:lnTo>
                <a:lnTo>
                  <a:pt x="1278" y="1473"/>
                </a:lnTo>
                <a:lnTo>
                  <a:pt x="1294" y="1466"/>
                </a:lnTo>
                <a:lnTo>
                  <a:pt x="1310" y="1458"/>
                </a:lnTo>
                <a:lnTo>
                  <a:pt x="1325" y="1449"/>
                </a:lnTo>
                <a:lnTo>
                  <a:pt x="1340" y="1440"/>
                </a:lnTo>
                <a:lnTo>
                  <a:pt x="1355" y="1429"/>
                </a:lnTo>
                <a:lnTo>
                  <a:pt x="1368" y="1418"/>
                </a:lnTo>
                <a:lnTo>
                  <a:pt x="1382" y="1407"/>
                </a:lnTo>
                <a:lnTo>
                  <a:pt x="1395" y="1395"/>
                </a:lnTo>
                <a:lnTo>
                  <a:pt x="1407" y="1382"/>
                </a:lnTo>
                <a:lnTo>
                  <a:pt x="1418" y="1369"/>
                </a:lnTo>
                <a:lnTo>
                  <a:pt x="1429" y="1355"/>
                </a:lnTo>
                <a:lnTo>
                  <a:pt x="1439" y="1340"/>
                </a:lnTo>
                <a:lnTo>
                  <a:pt x="1449" y="1326"/>
                </a:lnTo>
                <a:lnTo>
                  <a:pt x="1458" y="1310"/>
                </a:lnTo>
                <a:lnTo>
                  <a:pt x="1466" y="1294"/>
                </a:lnTo>
                <a:lnTo>
                  <a:pt x="1473" y="1278"/>
                </a:lnTo>
                <a:lnTo>
                  <a:pt x="1480" y="1261"/>
                </a:lnTo>
                <a:lnTo>
                  <a:pt x="1486" y="1244"/>
                </a:lnTo>
                <a:lnTo>
                  <a:pt x="1490" y="1227"/>
                </a:lnTo>
                <a:lnTo>
                  <a:pt x="1493" y="1218"/>
                </a:lnTo>
                <a:lnTo>
                  <a:pt x="1495" y="1209"/>
                </a:lnTo>
                <a:lnTo>
                  <a:pt x="1498" y="1191"/>
                </a:lnTo>
                <a:lnTo>
                  <a:pt x="1500" y="1173"/>
                </a:lnTo>
                <a:lnTo>
                  <a:pt x="1502" y="1154"/>
                </a:lnTo>
                <a:lnTo>
                  <a:pt x="1502" y="1134"/>
                </a:lnTo>
                <a:lnTo>
                  <a:pt x="1502" y="1115"/>
                </a:lnTo>
                <a:lnTo>
                  <a:pt x="1500" y="1097"/>
                </a:lnTo>
                <a:lnTo>
                  <a:pt x="1498" y="1078"/>
                </a:lnTo>
                <a:lnTo>
                  <a:pt x="1495" y="1060"/>
                </a:lnTo>
                <a:lnTo>
                  <a:pt x="1490" y="1043"/>
                </a:lnTo>
                <a:lnTo>
                  <a:pt x="1486" y="1025"/>
                </a:lnTo>
                <a:lnTo>
                  <a:pt x="1480" y="1008"/>
                </a:lnTo>
                <a:lnTo>
                  <a:pt x="1473" y="991"/>
                </a:lnTo>
                <a:lnTo>
                  <a:pt x="1466" y="975"/>
                </a:lnTo>
                <a:lnTo>
                  <a:pt x="1458" y="959"/>
                </a:lnTo>
                <a:lnTo>
                  <a:pt x="1449" y="944"/>
                </a:lnTo>
                <a:lnTo>
                  <a:pt x="1439" y="929"/>
                </a:lnTo>
                <a:lnTo>
                  <a:pt x="1429" y="915"/>
                </a:lnTo>
                <a:lnTo>
                  <a:pt x="1418" y="901"/>
                </a:lnTo>
                <a:lnTo>
                  <a:pt x="1407" y="887"/>
                </a:lnTo>
                <a:lnTo>
                  <a:pt x="1395" y="875"/>
                </a:lnTo>
                <a:lnTo>
                  <a:pt x="1382" y="863"/>
                </a:lnTo>
                <a:lnTo>
                  <a:pt x="1368" y="851"/>
                </a:lnTo>
                <a:lnTo>
                  <a:pt x="1355" y="840"/>
                </a:lnTo>
                <a:lnTo>
                  <a:pt x="1340" y="830"/>
                </a:lnTo>
                <a:lnTo>
                  <a:pt x="1325" y="820"/>
                </a:lnTo>
                <a:lnTo>
                  <a:pt x="1310" y="812"/>
                </a:lnTo>
                <a:lnTo>
                  <a:pt x="1294" y="803"/>
                </a:lnTo>
                <a:lnTo>
                  <a:pt x="1278" y="796"/>
                </a:lnTo>
                <a:lnTo>
                  <a:pt x="1261" y="789"/>
                </a:lnTo>
                <a:lnTo>
                  <a:pt x="1244" y="784"/>
                </a:lnTo>
                <a:lnTo>
                  <a:pt x="1227" y="779"/>
                </a:lnTo>
                <a:lnTo>
                  <a:pt x="1218" y="777"/>
                </a:lnTo>
                <a:lnTo>
                  <a:pt x="1209" y="775"/>
                </a:lnTo>
                <a:lnTo>
                  <a:pt x="1191" y="771"/>
                </a:lnTo>
                <a:lnTo>
                  <a:pt x="1173" y="769"/>
                </a:lnTo>
                <a:lnTo>
                  <a:pt x="1154" y="768"/>
                </a:lnTo>
                <a:lnTo>
                  <a:pt x="1135" y="767"/>
                </a:lnTo>
                <a:close/>
                <a:moveTo>
                  <a:pt x="1135" y="1374"/>
                </a:moveTo>
                <a:lnTo>
                  <a:pt x="1123" y="1373"/>
                </a:lnTo>
                <a:lnTo>
                  <a:pt x="1111" y="1372"/>
                </a:lnTo>
                <a:lnTo>
                  <a:pt x="1099" y="1371"/>
                </a:lnTo>
                <a:lnTo>
                  <a:pt x="1087" y="1369"/>
                </a:lnTo>
                <a:lnTo>
                  <a:pt x="1075" y="1366"/>
                </a:lnTo>
                <a:lnTo>
                  <a:pt x="1064" y="1363"/>
                </a:lnTo>
                <a:lnTo>
                  <a:pt x="1053" y="1359"/>
                </a:lnTo>
                <a:lnTo>
                  <a:pt x="1042" y="1355"/>
                </a:lnTo>
                <a:lnTo>
                  <a:pt x="1032" y="1350"/>
                </a:lnTo>
                <a:lnTo>
                  <a:pt x="1021" y="1345"/>
                </a:lnTo>
                <a:lnTo>
                  <a:pt x="1011" y="1339"/>
                </a:lnTo>
                <a:lnTo>
                  <a:pt x="1002" y="1333"/>
                </a:lnTo>
                <a:lnTo>
                  <a:pt x="992" y="1326"/>
                </a:lnTo>
                <a:lnTo>
                  <a:pt x="983" y="1319"/>
                </a:lnTo>
                <a:lnTo>
                  <a:pt x="975" y="1312"/>
                </a:lnTo>
                <a:lnTo>
                  <a:pt x="967" y="1304"/>
                </a:lnTo>
                <a:lnTo>
                  <a:pt x="959" y="1295"/>
                </a:lnTo>
                <a:lnTo>
                  <a:pt x="951" y="1287"/>
                </a:lnTo>
                <a:lnTo>
                  <a:pt x="944" y="1278"/>
                </a:lnTo>
                <a:lnTo>
                  <a:pt x="937" y="1268"/>
                </a:lnTo>
                <a:lnTo>
                  <a:pt x="931" y="1259"/>
                </a:lnTo>
                <a:lnTo>
                  <a:pt x="925" y="1249"/>
                </a:lnTo>
                <a:lnTo>
                  <a:pt x="920" y="1239"/>
                </a:lnTo>
                <a:lnTo>
                  <a:pt x="915" y="1228"/>
                </a:lnTo>
                <a:lnTo>
                  <a:pt x="911" y="1217"/>
                </a:lnTo>
                <a:lnTo>
                  <a:pt x="907" y="1206"/>
                </a:lnTo>
                <a:lnTo>
                  <a:pt x="904" y="1195"/>
                </a:lnTo>
                <a:lnTo>
                  <a:pt x="902" y="1183"/>
                </a:lnTo>
                <a:lnTo>
                  <a:pt x="899" y="1172"/>
                </a:lnTo>
                <a:lnTo>
                  <a:pt x="898" y="1160"/>
                </a:lnTo>
                <a:lnTo>
                  <a:pt x="897" y="1148"/>
                </a:lnTo>
                <a:lnTo>
                  <a:pt x="897" y="1134"/>
                </a:lnTo>
                <a:lnTo>
                  <a:pt x="897" y="1122"/>
                </a:lnTo>
                <a:lnTo>
                  <a:pt x="898" y="1110"/>
                </a:lnTo>
                <a:lnTo>
                  <a:pt x="899" y="1098"/>
                </a:lnTo>
                <a:lnTo>
                  <a:pt x="902" y="1086"/>
                </a:lnTo>
                <a:lnTo>
                  <a:pt x="904" y="1075"/>
                </a:lnTo>
                <a:lnTo>
                  <a:pt x="907" y="1063"/>
                </a:lnTo>
                <a:lnTo>
                  <a:pt x="911" y="1052"/>
                </a:lnTo>
                <a:lnTo>
                  <a:pt x="915" y="1042"/>
                </a:lnTo>
                <a:lnTo>
                  <a:pt x="920" y="1031"/>
                </a:lnTo>
                <a:lnTo>
                  <a:pt x="925" y="1021"/>
                </a:lnTo>
                <a:lnTo>
                  <a:pt x="931" y="1011"/>
                </a:lnTo>
                <a:lnTo>
                  <a:pt x="937" y="1001"/>
                </a:lnTo>
                <a:lnTo>
                  <a:pt x="944" y="992"/>
                </a:lnTo>
                <a:lnTo>
                  <a:pt x="951" y="983"/>
                </a:lnTo>
                <a:lnTo>
                  <a:pt x="959" y="974"/>
                </a:lnTo>
                <a:lnTo>
                  <a:pt x="967" y="966"/>
                </a:lnTo>
                <a:lnTo>
                  <a:pt x="975" y="958"/>
                </a:lnTo>
                <a:lnTo>
                  <a:pt x="983" y="950"/>
                </a:lnTo>
                <a:lnTo>
                  <a:pt x="992" y="943"/>
                </a:lnTo>
                <a:lnTo>
                  <a:pt x="1002" y="937"/>
                </a:lnTo>
                <a:lnTo>
                  <a:pt x="1011" y="931"/>
                </a:lnTo>
                <a:lnTo>
                  <a:pt x="1021" y="925"/>
                </a:lnTo>
                <a:lnTo>
                  <a:pt x="1032" y="920"/>
                </a:lnTo>
                <a:lnTo>
                  <a:pt x="1042" y="915"/>
                </a:lnTo>
                <a:lnTo>
                  <a:pt x="1053" y="910"/>
                </a:lnTo>
                <a:lnTo>
                  <a:pt x="1064" y="907"/>
                </a:lnTo>
                <a:lnTo>
                  <a:pt x="1075" y="904"/>
                </a:lnTo>
                <a:lnTo>
                  <a:pt x="1087" y="901"/>
                </a:lnTo>
                <a:lnTo>
                  <a:pt x="1099" y="899"/>
                </a:lnTo>
                <a:lnTo>
                  <a:pt x="1111" y="897"/>
                </a:lnTo>
                <a:lnTo>
                  <a:pt x="1123" y="896"/>
                </a:lnTo>
                <a:lnTo>
                  <a:pt x="1135" y="896"/>
                </a:lnTo>
                <a:lnTo>
                  <a:pt x="1147" y="896"/>
                </a:lnTo>
                <a:lnTo>
                  <a:pt x="1159" y="897"/>
                </a:lnTo>
                <a:lnTo>
                  <a:pt x="1171" y="899"/>
                </a:lnTo>
                <a:lnTo>
                  <a:pt x="1183" y="901"/>
                </a:lnTo>
                <a:lnTo>
                  <a:pt x="1195" y="904"/>
                </a:lnTo>
                <a:lnTo>
                  <a:pt x="1206" y="907"/>
                </a:lnTo>
                <a:lnTo>
                  <a:pt x="1217" y="910"/>
                </a:lnTo>
                <a:lnTo>
                  <a:pt x="1228" y="915"/>
                </a:lnTo>
                <a:lnTo>
                  <a:pt x="1238" y="920"/>
                </a:lnTo>
                <a:lnTo>
                  <a:pt x="1249" y="925"/>
                </a:lnTo>
                <a:lnTo>
                  <a:pt x="1259" y="931"/>
                </a:lnTo>
                <a:lnTo>
                  <a:pt x="1268" y="937"/>
                </a:lnTo>
                <a:lnTo>
                  <a:pt x="1278" y="943"/>
                </a:lnTo>
                <a:lnTo>
                  <a:pt x="1287" y="950"/>
                </a:lnTo>
                <a:lnTo>
                  <a:pt x="1295" y="958"/>
                </a:lnTo>
                <a:lnTo>
                  <a:pt x="1303" y="966"/>
                </a:lnTo>
                <a:lnTo>
                  <a:pt x="1311" y="974"/>
                </a:lnTo>
                <a:lnTo>
                  <a:pt x="1319" y="983"/>
                </a:lnTo>
                <a:lnTo>
                  <a:pt x="1326" y="992"/>
                </a:lnTo>
                <a:lnTo>
                  <a:pt x="1333" y="1001"/>
                </a:lnTo>
                <a:lnTo>
                  <a:pt x="1339" y="1011"/>
                </a:lnTo>
                <a:lnTo>
                  <a:pt x="1344" y="1021"/>
                </a:lnTo>
                <a:lnTo>
                  <a:pt x="1350" y="1031"/>
                </a:lnTo>
                <a:lnTo>
                  <a:pt x="1355" y="1042"/>
                </a:lnTo>
                <a:lnTo>
                  <a:pt x="1359" y="1052"/>
                </a:lnTo>
                <a:lnTo>
                  <a:pt x="1363" y="1063"/>
                </a:lnTo>
                <a:lnTo>
                  <a:pt x="1366" y="1075"/>
                </a:lnTo>
                <a:lnTo>
                  <a:pt x="1368" y="1086"/>
                </a:lnTo>
                <a:lnTo>
                  <a:pt x="1370" y="1098"/>
                </a:lnTo>
                <a:lnTo>
                  <a:pt x="1372" y="1110"/>
                </a:lnTo>
                <a:lnTo>
                  <a:pt x="1373" y="1122"/>
                </a:lnTo>
                <a:lnTo>
                  <a:pt x="1373" y="1134"/>
                </a:lnTo>
                <a:lnTo>
                  <a:pt x="1373" y="1148"/>
                </a:lnTo>
                <a:lnTo>
                  <a:pt x="1372" y="1160"/>
                </a:lnTo>
                <a:lnTo>
                  <a:pt x="1370" y="1172"/>
                </a:lnTo>
                <a:lnTo>
                  <a:pt x="1368" y="1183"/>
                </a:lnTo>
                <a:lnTo>
                  <a:pt x="1366" y="1195"/>
                </a:lnTo>
                <a:lnTo>
                  <a:pt x="1363" y="1206"/>
                </a:lnTo>
                <a:lnTo>
                  <a:pt x="1359" y="1217"/>
                </a:lnTo>
                <a:lnTo>
                  <a:pt x="1355" y="1228"/>
                </a:lnTo>
                <a:lnTo>
                  <a:pt x="1350" y="1239"/>
                </a:lnTo>
                <a:lnTo>
                  <a:pt x="1344" y="1249"/>
                </a:lnTo>
                <a:lnTo>
                  <a:pt x="1339" y="1259"/>
                </a:lnTo>
                <a:lnTo>
                  <a:pt x="1333" y="1268"/>
                </a:lnTo>
                <a:lnTo>
                  <a:pt x="1326" y="1278"/>
                </a:lnTo>
                <a:lnTo>
                  <a:pt x="1319" y="1287"/>
                </a:lnTo>
                <a:lnTo>
                  <a:pt x="1311" y="1295"/>
                </a:lnTo>
                <a:lnTo>
                  <a:pt x="1303" y="1304"/>
                </a:lnTo>
                <a:lnTo>
                  <a:pt x="1295" y="1312"/>
                </a:lnTo>
                <a:lnTo>
                  <a:pt x="1287" y="1319"/>
                </a:lnTo>
                <a:lnTo>
                  <a:pt x="1278" y="1326"/>
                </a:lnTo>
                <a:lnTo>
                  <a:pt x="1268" y="1333"/>
                </a:lnTo>
                <a:lnTo>
                  <a:pt x="1259" y="1339"/>
                </a:lnTo>
                <a:lnTo>
                  <a:pt x="1249" y="1345"/>
                </a:lnTo>
                <a:lnTo>
                  <a:pt x="1238" y="1350"/>
                </a:lnTo>
                <a:lnTo>
                  <a:pt x="1228" y="1355"/>
                </a:lnTo>
                <a:lnTo>
                  <a:pt x="1217" y="1359"/>
                </a:lnTo>
                <a:lnTo>
                  <a:pt x="1206" y="1363"/>
                </a:lnTo>
                <a:lnTo>
                  <a:pt x="1195" y="1366"/>
                </a:lnTo>
                <a:lnTo>
                  <a:pt x="1183" y="1369"/>
                </a:lnTo>
                <a:lnTo>
                  <a:pt x="1171" y="1371"/>
                </a:lnTo>
                <a:lnTo>
                  <a:pt x="1159" y="1372"/>
                </a:lnTo>
                <a:lnTo>
                  <a:pt x="1147" y="1373"/>
                </a:lnTo>
                <a:lnTo>
                  <a:pt x="1135" y="1374"/>
                </a:lnTo>
                <a:close/>
                <a:moveTo>
                  <a:pt x="1431" y="753"/>
                </a:moveTo>
                <a:lnTo>
                  <a:pt x="1431" y="744"/>
                </a:lnTo>
                <a:lnTo>
                  <a:pt x="1433" y="735"/>
                </a:lnTo>
                <a:lnTo>
                  <a:pt x="1435" y="727"/>
                </a:lnTo>
                <a:lnTo>
                  <a:pt x="1438" y="719"/>
                </a:lnTo>
                <a:lnTo>
                  <a:pt x="1441" y="712"/>
                </a:lnTo>
                <a:lnTo>
                  <a:pt x="1445" y="705"/>
                </a:lnTo>
                <a:lnTo>
                  <a:pt x="1450" y="698"/>
                </a:lnTo>
                <a:lnTo>
                  <a:pt x="1453" y="695"/>
                </a:lnTo>
                <a:lnTo>
                  <a:pt x="1456" y="692"/>
                </a:lnTo>
                <a:lnTo>
                  <a:pt x="1462" y="687"/>
                </a:lnTo>
                <a:lnTo>
                  <a:pt x="1469" y="682"/>
                </a:lnTo>
                <a:lnTo>
                  <a:pt x="1476" y="677"/>
                </a:lnTo>
                <a:lnTo>
                  <a:pt x="1483" y="674"/>
                </a:lnTo>
                <a:lnTo>
                  <a:pt x="1491" y="671"/>
                </a:lnTo>
                <a:lnTo>
                  <a:pt x="1499" y="669"/>
                </a:lnTo>
                <a:lnTo>
                  <a:pt x="1508" y="667"/>
                </a:lnTo>
                <a:lnTo>
                  <a:pt x="1517" y="667"/>
                </a:lnTo>
                <a:lnTo>
                  <a:pt x="1525" y="667"/>
                </a:lnTo>
                <a:lnTo>
                  <a:pt x="1534" y="669"/>
                </a:lnTo>
                <a:lnTo>
                  <a:pt x="1542" y="671"/>
                </a:lnTo>
                <a:lnTo>
                  <a:pt x="1550" y="674"/>
                </a:lnTo>
                <a:lnTo>
                  <a:pt x="1557" y="677"/>
                </a:lnTo>
                <a:lnTo>
                  <a:pt x="1564" y="682"/>
                </a:lnTo>
                <a:lnTo>
                  <a:pt x="1571" y="687"/>
                </a:lnTo>
                <a:lnTo>
                  <a:pt x="1574" y="689"/>
                </a:lnTo>
                <a:lnTo>
                  <a:pt x="1577" y="692"/>
                </a:lnTo>
                <a:lnTo>
                  <a:pt x="1583" y="698"/>
                </a:lnTo>
                <a:lnTo>
                  <a:pt x="1588" y="705"/>
                </a:lnTo>
                <a:lnTo>
                  <a:pt x="1592" y="712"/>
                </a:lnTo>
                <a:lnTo>
                  <a:pt x="1596" y="719"/>
                </a:lnTo>
                <a:lnTo>
                  <a:pt x="1598" y="727"/>
                </a:lnTo>
                <a:lnTo>
                  <a:pt x="1601" y="735"/>
                </a:lnTo>
                <a:lnTo>
                  <a:pt x="1602" y="744"/>
                </a:lnTo>
                <a:lnTo>
                  <a:pt x="1602" y="753"/>
                </a:lnTo>
                <a:lnTo>
                  <a:pt x="1602" y="761"/>
                </a:lnTo>
                <a:lnTo>
                  <a:pt x="1601" y="770"/>
                </a:lnTo>
                <a:lnTo>
                  <a:pt x="1598" y="778"/>
                </a:lnTo>
                <a:lnTo>
                  <a:pt x="1596" y="786"/>
                </a:lnTo>
                <a:lnTo>
                  <a:pt x="1592" y="794"/>
                </a:lnTo>
                <a:lnTo>
                  <a:pt x="1588" y="801"/>
                </a:lnTo>
                <a:lnTo>
                  <a:pt x="1583" y="807"/>
                </a:lnTo>
                <a:lnTo>
                  <a:pt x="1580" y="810"/>
                </a:lnTo>
                <a:lnTo>
                  <a:pt x="1577" y="813"/>
                </a:lnTo>
                <a:lnTo>
                  <a:pt x="1571" y="819"/>
                </a:lnTo>
                <a:lnTo>
                  <a:pt x="1564" y="824"/>
                </a:lnTo>
                <a:lnTo>
                  <a:pt x="1557" y="828"/>
                </a:lnTo>
                <a:lnTo>
                  <a:pt x="1550" y="832"/>
                </a:lnTo>
                <a:lnTo>
                  <a:pt x="1542" y="835"/>
                </a:lnTo>
                <a:lnTo>
                  <a:pt x="1534" y="837"/>
                </a:lnTo>
                <a:lnTo>
                  <a:pt x="1525" y="838"/>
                </a:lnTo>
                <a:lnTo>
                  <a:pt x="1517" y="838"/>
                </a:lnTo>
                <a:lnTo>
                  <a:pt x="1508" y="838"/>
                </a:lnTo>
                <a:lnTo>
                  <a:pt x="1499" y="837"/>
                </a:lnTo>
                <a:lnTo>
                  <a:pt x="1491" y="835"/>
                </a:lnTo>
                <a:lnTo>
                  <a:pt x="1483" y="832"/>
                </a:lnTo>
                <a:lnTo>
                  <a:pt x="1476" y="828"/>
                </a:lnTo>
                <a:lnTo>
                  <a:pt x="1469" y="824"/>
                </a:lnTo>
                <a:lnTo>
                  <a:pt x="1462" y="819"/>
                </a:lnTo>
                <a:lnTo>
                  <a:pt x="1459" y="816"/>
                </a:lnTo>
                <a:lnTo>
                  <a:pt x="1456" y="813"/>
                </a:lnTo>
                <a:lnTo>
                  <a:pt x="1450" y="807"/>
                </a:lnTo>
                <a:lnTo>
                  <a:pt x="1445" y="801"/>
                </a:lnTo>
                <a:lnTo>
                  <a:pt x="1441" y="794"/>
                </a:lnTo>
                <a:lnTo>
                  <a:pt x="1438" y="786"/>
                </a:lnTo>
                <a:lnTo>
                  <a:pt x="1435" y="778"/>
                </a:lnTo>
                <a:lnTo>
                  <a:pt x="1433" y="770"/>
                </a:lnTo>
                <a:lnTo>
                  <a:pt x="1431" y="761"/>
                </a:lnTo>
                <a:lnTo>
                  <a:pt x="1431" y="753"/>
                </a:lnTo>
                <a:close/>
                <a:moveTo>
                  <a:pt x="0" y="0"/>
                </a:moveTo>
                <a:lnTo>
                  <a:pt x="567" y="0"/>
                </a:lnTo>
                <a:lnTo>
                  <a:pt x="1135" y="0"/>
                </a:lnTo>
                <a:lnTo>
                  <a:pt x="1702" y="0"/>
                </a:lnTo>
                <a:lnTo>
                  <a:pt x="2270" y="0"/>
                </a:lnTo>
                <a:lnTo>
                  <a:pt x="2270" y="567"/>
                </a:lnTo>
                <a:lnTo>
                  <a:pt x="2270" y="1134"/>
                </a:lnTo>
                <a:lnTo>
                  <a:pt x="2270" y="1702"/>
                </a:lnTo>
                <a:lnTo>
                  <a:pt x="2270" y="2269"/>
                </a:lnTo>
                <a:lnTo>
                  <a:pt x="1702" y="2269"/>
                </a:lnTo>
                <a:lnTo>
                  <a:pt x="1135" y="2269"/>
                </a:lnTo>
                <a:lnTo>
                  <a:pt x="567" y="2269"/>
                </a:lnTo>
                <a:lnTo>
                  <a:pt x="0" y="2269"/>
                </a:lnTo>
                <a:lnTo>
                  <a:pt x="0" y="1702"/>
                </a:lnTo>
                <a:lnTo>
                  <a:pt x="0" y="1134"/>
                </a:lnTo>
                <a:lnTo>
                  <a:pt x="0" y="56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24021840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Logo Gold">
    <p:bg>
      <p:bgPr>
        <a:solidFill>
          <a:schemeClr val="accent3"/>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92BBFBBC-9947-494E-8801-827AD1579B09}" type="datetime1">
              <a:rPr lang="fi-FI" smtClean="0"/>
              <a:t>5.11.2023</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0" name="Group 9">
            <a:extLst>
              <a:ext uri="{C183D7F6-B498-43B3-948B-1728B52AA6E4}">
                <adec:decorative xmlns:adec="http://schemas.microsoft.com/office/drawing/2017/decorative" val="1"/>
              </a:ext>
            </a:extLst>
          </p:cNvPr>
          <p:cNvGrpSpPr>
            <a:grpSpLocks noChangeAspect="1"/>
          </p:cNvGrpSpPr>
          <p:nvPr userDrawn="1"/>
        </p:nvGrpSpPr>
        <p:grpSpPr>
          <a:xfrm>
            <a:off x="4368000" y="1916832"/>
            <a:ext cx="3456000" cy="2239841"/>
            <a:chOff x="4527550" y="2341563"/>
            <a:chExt cx="3135313" cy="2032001"/>
          </a:xfrm>
          <a:solidFill>
            <a:schemeClr val="tx2"/>
          </a:solidFill>
        </p:grpSpPr>
        <p:sp>
          <p:nvSpPr>
            <p:cNvPr id="7" name="Freeform 6"/>
            <p:cNvSpPr>
              <a:spLocks noEditPoints="1"/>
            </p:cNvSpPr>
            <p:nvPr userDrawn="1"/>
          </p:nvSpPr>
          <p:spPr bwMode="auto">
            <a:xfrm>
              <a:off x="5768975" y="2341563"/>
              <a:ext cx="644525" cy="1463675"/>
            </a:xfrm>
            <a:custGeom>
              <a:avLst/>
              <a:gdLst>
                <a:gd name="T0" fmla="*/ 1546 w 2436"/>
                <a:gd name="T1" fmla="*/ 407 h 5531"/>
                <a:gd name="T2" fmla="*/ 1598 w 2436"/>
                <a:gd name="T3" fmla="*/ 630 h 5531"/>
                <a:gd name="T4" fmla="*/ 1568 w 2436"/>
                <a:gd name="T5" fmla="*/ 815 h 5531"/>
                <a:gd name="T6" fmla="*/ 1415 w 2436"/>
                <a:gd name="T7" fmla="*/ 1055 h 5531"/>
                <a:gd name="T8" fmla="*/ 1005 w 2436"/>
                <a:gd name="T9" fmla="*/ 1539 h 5531"/>
                <a:gd name="T10" fmla="*/ 830 w 2436"/>
                <a:gd name="T11" fmla="*/ 1777 h 5531"/>
                <a:gd name="T12" fmla="*/ 792 w 2436"/>
                <a:gd name="T13" fmla="*/ 1957 h 5531"/>
                <a:gd name="T14" fmla="*/ 831 w 2436"/>
                <a:gd name="T15" fmla="*/ 2231 h 5531"/>
                <a:gd name="T16" fmla="*/ 579 w 2436"/>
                <a:gd name="T17" fmla="*/ 1907 h 5531"/>
                <a:gd name="T18" fmla="*/ 594 w 2436"/>
                <a:gd name="T19" fmla="*/ 1644 h 5531"/>
                <a:gd name="T20" fmla="*/ 740 w 2436"/>
                <a:gd name="T21" fmla="*/ 1385 h 5531"/>
                <a:gd name="T22" fmla="*/ 1262 w 2436"/>
                <a:gd name="T23" fmla="*/ 750 h 5531"/>
                <a:gd name="T24" fmla="*/ 1377 w 2436"/>
                <a:gd name="T25" fmla="*/ 553 h 5531"/>
                <a:gd name="T26" fmla="*/ 1360 w 2436"/>
                <a:gd name="T27" fmla="*/ 427 h 5531"/>
                <a:gd name="T28" fmla="*/ 934 w 2436"/>
                <a:gd name="T29" fmla="*/ 2354 h 5531"/>
                <a:gd name="T30" fmla="*/ 875 w 2436"/>
                <a:gd name="T31" fmla="*/ 2047 h 5531"/>
                <a:gd name="T32" fmla="*/ 914 w 2436"/>
                <a:gd name="T33" fmla="*/ 1844 h 5531"/>
                <a:gd name="T34" fmla="*/ 1089 w 2436"/>
                <a:gd name="T35" fmla="*/ 1610 h 5531"/>
                <a:gd name="T36" fmla="*/ 1560 w 2436"/>
                <a:gd name="T37" fmla="*/ 1133 h 5531"/>
                <a:gd name="T38" fmla="*/ 1670 w 2436"/>
                <a:gd name="T39" fmla="*/ 962 h 5531"/>
                <a:gd name="T40" fmla="*/ 1677 w 2436"/>
                <a:gd name="T41" fmla="*/ 819 h 5531"/>
                <a:gd name="T42" fmla="*/ 1824 w 2436"/>
                <a:gd name="T43" fmla="*/ 727 h 5531"/>
                <a:gd name="T44" fmla="*/ 1907 w 2436"/>
                <a:gd name="T45" fmla="*/ 924 h 5531"/>
                <a:gd name="T46" fmla="*/ 1907 w 2436"/>
                <a:gd name="T47" fmla="*/ 1105 h 5531"/>
                <a:gd name="T48" fmla="*/ 1754 w 2436"/>
                <a:gd name="T49" fmla="*/ 1350 h 5531"/>
                <a:gd name="T50" fmla="*/ 1205 w 2436"/>
                <a:gd name="T51" fmla="*/ 1940 h 5531"/>
                <a:gd name="T52" fmla="*/ 1166 w 2436"/>
                <a:gd name="T53" fmla="*/ 2051 h 5531"/>
                <a:gd name="T54" fmla="*/ 1199 w 2436"/>
                <a:gd name="T55" fmla="*/ 2265 h 5531"/>
                <a:gd name="T56" fmla="*/ 1300 w 2436"/>
                <a:gd name="T57" fmla="*/ 2288 h 5531"/>
                <a:gd name="T58" fmla="*/ 1274 w 2436"/>
                <a:gd name="T59" fmla="*/ 2046 h 5531"/>
                <a:gd name="T60" fmla="*/ 1425 w 2436"/>
                <a:gd name="T61" fmla="*/ 1856 h 5531"/>
                <a:gd name="T62" fmla="*/ 1809 w 2436"/>
                <a:gd name="T63" fmla="*/ 1537 h 5531"/>
                <a:gd name="T64" fmla="*/ 1842 w 2436"/>
                <a:gd name="T65" fmla="*/ 1423 h 5531"/>
                <a:gd name="T66" fmla="*/ 1983 w 2436"/>
                <a:gd name="T67" fmla="*/ 1317 h 5531"/>
                <a:gd name="T68" fmla="*/ 2040 w 2436"/>
                <a:gd name="T69" fmla="*/ 1512 h 5531"/>
                <a:gd name="T70" fmla="*/ 2003 w 2436"/>
                <a:gd name="T71" fmla="*/ 1689 h 5531"/>
                <a:gd name="T72" fmla="*/ 1728 w 2436"/>
                <a:gd name="T73" fmla="*/ 1953 h 5531"/>
                <a:gd name="T74" fmla="*/ 1536 w 2436"/>
                <a:gd name="T75" fmla="*/ 2151 h 5531"/>
                <a:gd name="T76" fmla="*/ 1601 w 2436"/>
                <a:gd name="T77" fmla="*/ 2459 h 5531"/>
                <a:gd name="T78" fmla="*/ 423 w 2436"/>
                <a:gd name="T79" fmla="*/ 1609 h 5531"/>
                <a:gd name="T80" fmla="*/ 401 w 2436"/>
                <a:gd name="T81" fmla="*/ 1358 h 5531"/>
                <a:gd name="T82" fmla="*/ 491 w 2436"/>
                <a:gd name="T83" fmla="*/ 1097 h 5531"/>
                <a:gd name="T84" fmla="*/ 899 w 2436"/>
                <a:gd name="T85" fmla="*/ 506 h 5531"/>
                <a:gd name="T86" fmla="*/ 1043 w 2436"/>
                <a:gd name="T87" fmla="*/ 248 h 5531"/>
                <a:gd name="T88" fmla="*/ 1066 w 2436"/>
                <a:gd name="T89" fmla="*/ 53 h 5531"/>
                <a:gd name="T90" fmla="*/ 1233 w 2436"/>
                <a:gd name="T91" fmla="*/ 151 h 5531"/>
                <a:gd name="T92" fmla="*/ 1262 w 2436"/>
                <a:gd name="T93" fmla="*/ 339 h 5531"/>
                <a:gd name="T94" fmla="*/ 1215 w 2436"/>
                <a:gd name="T95" fmla="*/ 523 h 5531"/>
                <a:gd name="T96" fmla="*/ 993 w 2436"/>
                <a:gd name="T97" fmla="*/ 855 h 5531"/>
                <a:gd name="T98" fmla="*/ 624 w 2436"/>
                <a:gd name="T99" fmla="*/ 1359 h 5531"/>
                <a:gd name="T100" fmla="*/ 525 w 2436"/>
                <a:gd name="T101" fmla="*/ 1581 h 5531"/>
                <a:gd name="T102" fmla="*/ 1430 w 2436"/>
                <a:gd name="T103" fmla="*/ 5531 h 5531"/>
                <a:gd name="T104" fmla="*/ 1148 w 2436"/>
                <a:gd name="T105" fmla="*/ 3342 h 5531"/>
                <a:gd name="T106" fmla="*/ 1395 w 2436"/>
                <a:gd name="T107" fmla="*/ 3320 h 5531"/>
                <a:gd name="T108" fmla="*/ 1066 w 2436"/>
                <a:gd name="T109" fmla="*/ 3199 h 5531"/>
                <a:gd name="T110" fmla="*/ 714 w 2436"/>
                <a:gd name="T111" fmla="*/ 3113 h 5531"/>
                <a:gd name="T112" fmla="*/ 357 w 2436"/>
                <a:gd name="T113" fmla="*/ 2913 h 5531"/>
                <a:gd name="T114" fmla="*/ 124 w 2436"/>
                <a:gd name="T115" fmla="*/ 2699 h 5531"/>
                <a:gd name="T116" fmla="*/ 2436 w 2436"/>
                <a:gd name="T117" fmla="*/ 2535 h 5531"/>
                <a:gd name="T118" fmla="*/ 2204 w 2436"/>
                <a:gd name="T119" fmla="*/ 2822 h 5531"/>
                <a:gd name="T120" fmla="*/ 1917 w 2436"/>
                <a:gd name="T121" fmla="*/ 3031 h 5531"/>
                <a:gd name="T122" fmla="*/ 1629 w 2436"/>
                <a:gd name="T123" fmla="*/ 3150 h 5531"/>
                <a:gd name="T124" fmla="*/ 1289 w 2436"/>
                <a:gd name="T125" fmla="*/ 3205 h 5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6" h="5531">
                  <a:moveTo>
                    <a:pt x="1444" y="271"/>
                  </a:moveTo>
                  <a:lnTo>
                    <a:pt x="1463" y="289"/>
                  </a:lnTo>
                  <a:lnTo>
                    <a:pt x="1472" y="299"/>
                  </a:lnTo>
                  <a:lnTo>
                    <a:pt x="1480" y="308"/>
                  </a:lnTo>
                  <a:lnTo>
                    <a:pt x="1496" y="327"/>
                  </a:lnTo>
                  <a:lnTo>
                    <a:pt x="1503" y="337"/>
                  </a:lnTo>
                  <a:lnTo>
                    <a:pt x="1510" y="347"/>
                  </a:lnTo>
                  <a:lnTo>
                    <a:pt x="1523" y="366"/>
                  </a:lnTo>
                  <a:lnTo>
                    <a:pt x="1535" y="386"/>
                  </a:lnTo>
                  <a:lnTo>
                    <a:pt x="1541" y="397"/>
                  </a:lnTo>
                  <a:lnTo>
                    <a:pt x="1546" y="407"/>
                  </a:lnTo>
                  <a:lnTo>
                    <a:pt x="1556" y="427"/>
                  </a:lnTo>
                  <a:lnTo>
                    <a:pt x="1564" y="447"/>
                  </a:lnTo>
                  <a:lnTo>
                    <a:pt x="1571" y="469"/>
                  </a:lnTo>
                  <a:lnTo>
                    <a:pt x="1577" y="489"/>
                  </a:lnTo>
                  <a:lnTo>
                    <a:pt x="1583" y="510"/>
                  </a:lnTo>
                  <a:lnTo>
                    <a:pt x="1588" y="530"/>
                  </a:lnTo>
                  <a:lnTo>
                    <a:pt x="1592" y="551"/>
                  </a:lnTo>
                  <a:lnTo>
                    <a:pt x="1594" y="571"/>
                  </a:lnTo>
                  <a:lnTo>
                    <a:pt x="1596" y="591"/>
                  </a:lnTo>
                  <a:lnTo>
                    <a:pt x="1598" y="611"/>
                  </a:lnTo>
                  <a:lnTo>
                    <a:pt x="1598" y="630"/>
                  </a:lnTo>
                  <a:lnTo>
                    <a:pt x="1598" y="649"/>
                  </a:lnTo>
                  <a:lnTo>
                    <a:pt x="1598" y="667"/>
                  </a:lnTo>
                  <a:lnTo>
                    <a:pt x="1596" y="685"/>
                  </a:lnTo>
                  <a:lnTo>
                    <a:pt x="1594" y="703"/>
                  </a:lnTo>
                  <a:lnTo>
                    <a:pt x="1592" y="720"/>
                  </a:lnTo>
                  <a:lnTo>
                    <a:pt x="1589" y="735"/>
                  </a:lnTo>
                  <a:lnTo>
                    <a:pt x="1587" y="751"/>
                  </a:lnTo>
                  <a:lnTo>
                    <a:pt x="1583" y="765"/>
                  </a:lnTo>
                  <a:lnTo>
                    <a:pt x="1576" y="792"/>
                  </a:lnTo>
                  <a:lnTo>
                    <a:pt x="1572" y="804"/>
                  </a:lnTo>
                  <a:lnTo>
                    <a:pt x="1568" y="815"/>
                  </a:lnTo>
                  <a:lnTo>
                    <a:pt x="1564" y="824"/>
                  </a:lnTo>
                  <a:lnTo>
                    <a:pt x="1559" y="833"/>
                  </a:lnTo>
                  <a:lnTo>
                    <a:pt x="1551" y="851"/>
                  </a:lnTo>
                  <a:lnTo>
                    <a:pt x="1540" y="869"/>
                  </a:lnTo>
                  <a:lnTo>
                    <a:pt x="1529" y="887"/>
                  </a:lnTo>
                  <a:lnTo>
                    <a:pt x="1518" y="905"/>
                  </a:lnTo>
                  <a:lnTo>
                    <a:pt x="1494" y="942"/>
                  </a:lnTo>
                  <a:lnTo>
                    <a:pt x="1469" y="980"/>
                  </a:lnTo>
                  <a:lnTo>
                    <a:pt x="1443" y="1017"/>
                  </a:lnTo>
                  <a:lnTo>
                    <a:pt x="1430" y="1035"/>
                  </a:lnTo>
                  <a:lnTo>
                    <a:pt x="1415" y="1055"/>
                  </a:lnTo>
                  <a:lnTo>
                    <a:pt x="1388" y="1091"/>
                  </a:lnTo>
                  <a:lnTo>
                    <a:pt x="1360" y="1125"/>
                  </a:lnTo>
                  <a:lnTo>
                    <a:pt x="1307" y="1191"/>
                  </a:lnTo>
                  <a:lnTo>
                    <a:pt x="1259" y="1249"/>
                  </a:lnTo>
                  <a:lnTo>
                    <a:pt x="1221" y="1295"/>
                  </a:lnTo>
                  <a:lnTo>
                    <a:pt x="1193" y="1327"/>
                  </a:lnTo>
                  <a:lnTo>
                    <a:pt x="1174" y="1350"/>
                  </a:lnTo>
                  <a:lnTo>
                    <a:pt x="1151" y="1376"/>
                  </a:lnTo>
                  <a:lnTo>
                    <a:pt x="1097" y="1435"/>
                  </a:lnTo>
                  <a:lnTo>
                    <a:pt x="1037" y="1503"/>
                  </a:lnTo>
                  <a:lnTo>
                    <a:pt x="1005" y="1539"/>
                  </a:lnTo>
                  <a:lnTo>
                    <a:pt x="974" y="1577"/>
                  </a:lnTo>
                  <a:lnTo>
                    <a:pt x="958" y="1596"/>
                  </a:lnTo>
                  <a:lnTo>
                    <a:pt x="942" y="1614"/>
                  </a:lnTo>
                  <a:lnTo>
                    <a:pt x="914" y="1651"/>
                  </a:lnTo>
                  <a:lnTo>
                    <a:pt x="886" y="1688"/>
                  </a:lnTo>
                  <a:lnTo>
                    <a:pt x="873" y="1707"/>
                  </a:lnTo>
                  <a:lnTo>
                    <a:pt x="861" y="1725"/>
                  </a:lnTo>
                  <a:lnTo>
                    <a:pt x="850" y="1742"/>
                  </a:lnTo>
                  <a:lnTo>
                    <a:pt x="839" y="1760"/>
                  </a:lnTo>
                  <a:lnTo>
                    <a:pt x="834" y="1769"/>
                  </a:lnTo>
                  <a:lnTo>
                    <a:pt x="830" y="1777"/>
                  </a:lnTo>
                  <a:lnTo>
                    <a:pt x="821" y="1794"/>
                  </a:lnTo>
                  <a:lnTo>
                    <a:pt x="814" y="1809"/>
                  </a:lnTo>
                  <a:lnTo>
                    <a:pt x="808" y="1825"/>
                  </a:lnTo>
                  <a:lnTo>
                    <a:pt x="803" y="1841"/>
                  </a:lnTo>
                  <a:lnTo>
                    <a:pt x="800" y="1855"/>
                  </a:lnTo>
                  <a:lnTo>
                    <a:pt x="796" y="1879"/>
                  </a:lnTo>
                  <a:lnTo>
                    <a:pt x="795" y="1891"/>
                  </a:lnTo>
                  <a:lnTo>
                    <a:pt x="794" y="1904"/>
                  </a:lnTo>
                  <a:lnTo>
                    <a:pt x="792" y="1916"/>
                  </a:lnTo>
                  <a:lnTo>
                    <a:pt x="792" y="1929"/>
                  </a:lnTo>
                  <a:lnTo>
                    <a:pt x="792" y="1957"/>
                  </a:lnTo>
                  <a:lnTo>
                    <a:pt x="792" y="1983"/>
                  </a:lnTo>
                  <a:lnTo>
                    <a:pt x="795" y="2011"/>
                  </a:lnTo>
                  <a:lnTo>
                    <a:pt x="797" y="2037"/>
                  </a:lnTo>
                  <a:lnTo>
                    <a:pt x="800" y="2064"/>
                  </a:lnTo>
                  <a:lnTo>
                    <a:pt x="803" y="2090"/>
                  </a:lnTo>
                  <a:lnTo>
                    <a:pt x="808" y="2115"/>
                  </a:lnTo>
                  <a:lnTo>
                    <a:pt x="812" y="2138"/>
                  </a:lnTo>
                  <a:lnTo>
                    <a:pt x="816" y="2161"/>
                  </a:lnTo>
                  <a:lnTo>
                    <a:pt x="820" y="2181"/>
                  </a:lnTo>
                  <a:lnTo>
                    <a:pt x="824" y="2201"/>
                  </a:lnTo>
                  <a:lnTo>
                    <a:pt x="831" y="2231"/>
                  </a:lnTo>
                  <a:lnTo>
                    <a:pt x="660" y="2231"/>
                  </a:lnTo>
                  <a:lnTo>
                    <a:pt x="642" y="2184"/>
                  </a:lnTo>
                  <a:lnTo>
                    <a:pt x="634" y="2157"/>
                  </a:lnTo>
                  <a:lnTo>
                    <a:pt x="624" y="2130"/>
                  </a:lnTo>
                  <a:lnTo>
                    <a:pt x="616" y="2100"/>
                  </a:lnTo>
                  <a:lnTo>
                    <a:pt x="608" y="2067"/>
                  </a:lnTo>
                  <a:lnTo>
                    <a:pt x="599" y="2035"/>
                  </a:lnTo>
                  <a:lnTo>
                    <a:pt x="592" y="1999"/>
                  </a:lnTo>
                  <a:lnTo>
                    <a:pt x="586" y="1963"/>
                  </a:lnTo>
                  <a:lnTo>
                    <a:pt x="580" y="1926"/>
                  </a:lnTo>
                  <a:lnTo>
                    <a:pt x="579" y="1907"/>
                  </a:lnTo>
                  <a:lnTo>
                    <a:pt x="576" y="1886"/>
                  </a:lnTo>
                  <a:lnTo>
                    <a:pt x="575" y="1867"/>
                  </a:lnTo>
                  <a:lnTo>
                    <a:pt x="575" y="1847"/>
                  </a:lnTo>
                  <a:lnTo>
                    <a:pt x="574" y="1826"/>
                  </a:lnTo>
                  <a:lnTo>
                    <a:pt x="574" y="1806"/>
                  </a:lnTo>
                  <a:lnTo>
                    <a:pt x="576" y="1764"/>
                  </a:lnTo>
                  <a:lnTo>
                    <a:pt x="578" y="1742"/>
                  </a:lnTo>
                  <a:lnTo>
                    <a:pt x="580" y="1721"/>
                  </a:lnTo>
                  <a:lnTo>
                    <a:pt x="586" y="1677"/>
                  </a:lnTo>
                  <a:lnTo>
                    <a:pt x="590" y="1661"/>
                  </a:lnTo>
                  <a:lnTo>
                    <a:pt x="594" y="1644"/>
                  </a:lnTo>
                  <a:lnTo>
                    <a:pt x="600" y="1627"/>
                  </a:lnTo>
                  <a:lnTo>
                    <a:pt x="606" y="1609"/>
                  </a:lnTo>
                  <a:lnTo>
                    <a:pt x="615" y="1591"/>
                  </a:lnTo>
                  <a:lnTo>
                    <a:pt x="623" y="1572"/>
                  </a:lnTo>
                  <a:lnTo>
                    <a:pt x="633" y="1554"/>
                  </a:lnTo>
                  <a:lnTo>
                    <a:pt x="642" y="1535"/>
                  </a:lnTo>
                  <a:lnTo>
                    <a:pt x="664" y="1496"/>
                  </a:lnTo>
                  <a:lnTo>
                    <a:pt x="676" y="1478"/>
                  </a:lnTo>
                  <a:lnTo>
                    <a:pt x="688" y="1459"/>
                  </a:lnTo>
                  <a:lnTo>
                    <a:pt x="713" y="1422"/>
                  </a:lnTo>
                  <a:lnTo>
                    <a:pt x="740" y="1385"/>
                  </a:lnTo>
                  <a:lnTo>
                    <a:pt x="766" y="1350"/>
                  </a:lnTo>
                  <a:lnTo>
                    <a:pt x="792" y="1316"/>
                  </a:lnTo>
                  <a:lnTo>
                    <a:pt x="840" y="1257"/>
                  </a:lnTo>
                  <a:lnTo>
                    <a:pt x="879" y="1212"/>
                  </a:lnTo>
                  <a:lnTo>
                    <a:pt x="904" y="1183"/>
                  </a:lnTo>
                  <a:lnTo>
                    <a:pt x="941" y="1140"/>
                  </a:lnTo>
                  <a:lnTo>
                    <a:pt x="988" y="1085"/>
                  </a:lnTo>
                  <a:lnTo>
                    <a:pt x="1098" y="950"/>
                  </a:lnTo>
                  <a:lnTo>
                    <a:pt x="1157" y="879"/>
                  </a:lnTo>
                  <a:lnTo>
                    <a:pt x="1212" y="811"/>
                  </a:lnTo>
                  <a:lnTo>
                    <a:pt x="1262" y="750"/>
                  </a:lnTo>
                  <a:lnTo>
                    <a:pt x="1301" y="698"/>
                  </a:lnTo>
                  <a:lnTo>
                    <a:pt x="1311" y="686"/>
                  </a:lnTo>
                  <a:lnTo>
                    <a:pt x="1319" y="673"/>
                  </a:lnTo>
                  <a:lnTo>
                    <a:pt x="1336" y="649"/>
                  </a:lnTo>
                  <a:lnTo>
                    <a:pt x="1342" y="638"/>
                  </a:lnTo>
                  <a:lnTo>
                    <a:pt x="1349" y="626"/>
                  </a:lnTo>
                  <a:lnTo>
                    <a:pt x="1360" y="605"/>
                  </a:lnTo>
                  <a:lnTo>
                    <a:pt x="1364" y="594"/>
                  </a:lnTo>
                  <a:lnTo>
                    <a:pt x="1368" y="583"/>
                  </a:lnTo>
                  <a:lnTo>
                    <a:pt x="1374" y="563"/>
                  </a:lnTo>
                  <a:lnTo>
                    <a:pt x="1377" y="553"/>
                  </a:lnTo>
                  <a:lnTo>
                    <a:pt x="1378" y="542"/>
                  </a:lnTo>
                  <a:lnTo>
                    <a:pt x="1380" y="523"/>
                  </a:lnTo>
                  <a:lnTo>
                    <a:pt x="1380" y="504"/>
                  </a:lnTo>
                  <a:lnTo>
                    <a:pt x="1379" y="493"/>
                  </a:lnTo>
                  <a:lnTo>
                    <a:pt x="1378" y="483"/>
                  </a:lnTo>
                  <a:lnTo>
                    <a:pt x="1376" y="475"/>
                  </a:lnTo>
                  <a:lnTo>
                    <a:pt x="1374" y="465"/>
                  </a:lnTo>
                  <a:lnTo>
                    <a:pt x="1371" y="456"/>
                  </a:lnTo>
                  <a:lnTo>
                    <a:pt x="1368" y="446"/>
                  </a:lnTo>
                  <a:lnTo>
                    <a:pt x="1365" y="437"/>
                  </a:lnTo>
                  <a:lnTo>
                    <a:pt x="1360" y="427"/>
                  </a:lnTo>
                  <a:lnTo>
                    <a:pt x="1352" y="407"/>
                  </a:lnTo>
                  <a:lnTo>
                    <a:pt x="1341" y="387"/>
                  </a:lnTo>
                  <a:lnTo>
                    <a:pt x="1328" y="367"/>
                  </a:lnTo>
                  <a:lnTo>
                    <a:pt x="1334" y="363"/>
                  </a:lnTo>
                  <a:lnTo>
                    <a:pt x="1347" y="353"/>
                  </a:lnTo>
                  <a:lnTo>
                    <a:pt x="1386" y="319"/>
                  </a:lnTo>
                  <a:lnTo>
                    <a:pt x="1444" y="271"/>
                  </a:lnTo>
                  <a:close/>
                  <a:moveTo>
                    <a:pt x="1264" y="2459"/>
                  </a:moveTo>
                  <a:lnTo>
                    <a:pt x="969" y="2459"/>
                  </a:lnTo>
                  <a:lnTo>
                    <a:pt x="946" y="2390"/>
                  </a:lnTo>
                  <a:lnTo>
                    <a:pt x="934" y="2354"/>
                  </a:lnTo>
                  <a:lnTo>
                    <a:pt x="923" y="2317"/>
                  </a:lnTo>
                  <a:lnTo>
                    <a:pt x="912" y="2279"/>
                  </a:lnTo>
                  <a:lnTo>
                    <a:pt x="903" y="2241"/>
                  </a:lnTo>
                  <a:lnTo>
                    <a:pt x="894" y="2203"/>
                  </a:lnTo>
                  <a:lnTo>
                    <a:pt x="887" y="2163"/>
                  </a:lnTo>
                  <a:lnTo>
                    <a:pt x="884" y="2144"/>
                  </a:lnTo>
                  <a:lnTo>
                    <a:pt x="881" y="2125"/>
                  </a:lnTo>
                  <a:lnTo>
                    <a:pt x="879" y="2106"/>
                  </a:lnTo>
                  <a:lnTo>
                    <a:pt x="878" y="2085"/>
                  </a:lnTo>
                  <a:lnTo>
                    <a:pt x="876" y="2066"/>
                  </a:lnTo>
                  <a:lnTo>
                    <a:pt x="875" y="2047"/>
                  </a:lnTo>
                  <a:lnTo>
                    <a:pt x="875" y="2028"/>
                  </a:lnTo>
                  <a:lnTo>
                    <a:pt x="875" y="2009"/>
                  </a:lnTo>
                  <a:lnTo>
                    <a:pt x="876" y="1991"/>
                  </a:lnTo>
                  <a:lnTo>
                    <a:pt x="879" y="1971"/>
                  </a:lnTo>
                  <a:lnTo>
                    <a:pt x="881" y="1953"/>
                  </a:lnTo>
                  <a:lnTo>
                    <a:pt x="885" y="1934"/>
                  </a:lnTo>
                  <a:lnTo>
                    <a:pt x="888" y="1916"/>
                  </a:lnTo>
                  <a:lnTo>
                    <a:pt x="893" y="1898"/>
                  </a:lnTo>
                  <a:lnTo>
                    <a:pt x="898" y="1880"/>
                  </a:lnTo>
                  <a:lnTo>
                    <a:pt x="905" y="1863"/>
                  </a:lnTo>
                  <a:lnTo>
                    <a:pt x="914" y="1844"/>
                  </a:lnTo>
                  <a:lnTo>
                    <a:pt x="923" y="1825"/>
                  </a:lnTo>
                  <a:lnTo>
                    <a:pt x="934" y="1806"/>
                  </a:lnTo>
                  <a:lnTo>
                    <a:pt x="946" y="1785"/>
                  </a:lnTo>
                  <a:lnTo>
                    <a:pt x="960" y="1765"/>
                  </a:lnTo>
                  <a:lnTo>
                    <a:pt x="976" y="1743"/>
                  </a:lnTo>
                  <a:lnTo>
                    <a:pt x="992" y="1722"/>
                  </a:lnTo>
                  <a:lnTo>
                    <a:pt x="1010" y="1700"/>
                  </a:lnTo>
                  <a:lnTo>
                    <a:pt x="1028" y="1679"/>
                  </a:lnTo>
                  <a:lnTo>
                    <a:pt x="1047" y="1656"/>
                  </a:lnTo>
                  <a:lnTo>
                    <a:pt x="1067" y="1633"/>
                  </a:lnTo>
                  <a:lnTo>
                    <a:pt x="1089" y="1610"/>
                  </a:lnTo>
                  <a:lnTo>
                    <a:pt x="1132" y="1563"/>
                  </a:lnTo>
                  <a:lnTo>
                    <a:pt x="1156" y="1541"/>
                  </a:lnTo>
                  <a:lnTo>
                    <a:pt x="1179" y="1517"/>
                  </a:lnTo>
                  <a:lnTo>
                    <a:pt x="1227" y="1469"/>
                  </a:lnTo>
                  <a:lnTo>
                    <a:pt x="1276" y="1421"/>
                  </a:lnTo>
                  <a:lnTo>
                    <a:pt x="1376" y="1323"/>
                  </a:lnTo>
                  <a:lnTo>
                    <a:pt x="1425" y="1275"/>
                  </a:lnTo>
                  <a:lnTo>
                    <a:pt x="1472" y="1227"/>
                  </a:lnTo>
                  <a:lnTo>
                    <a:pt x="1517" y="1179"/>
                  </a:lnTo>
                  <a:lnTo>
                    <a:pt x="1539" y="1157"/>
                  </a:lnTo>
                  <a:lnTo>
                    <a:pt x="1560" y="1133"/>
                  </a:lnTo>
                  <a:lnTo>
                    <a:pt x="1571" y="1119"/>
                  </a:lnTo>
                  <a:lnTo>
                    <a:pt x="1582" y="1106"/>
                  </a:lnTo>
                  <a:lnTo>
                    <a:pt x="1601" y="1080"/>
                  </a:lnTo>
                  <a:lnTo>
                    <a:pt x="1619" y="1055"/>
                  </a:lnTo>
                  <a:lnTo>
                    <a:pt x="1628" y="1043"/>
                  </a:lnTo>
                  <a:lnTo>
                    <a:pt x="1635" y="1031"/>
                  </a:lnTo>
                  <a:lnTo>
                    <a:pt x="1642" y="1019"/>
                  </a:lnTo>
                  <a:lnTo>
                    <a:pt x="1648" y="1007"/>
                  </a:lnTo>
                  <a:lnTo>
                    <a:pt x="1660" y="984"/>
                  </a:lnTo>
                  <a:lnTo>
                    <a:pt x="1665" y="973"/>
                  </a:lnTo>
                  <a:lnTo>
                    <a:pt x="1670" y="962"/>
                  </a:lnTo>
                  <a:lnTo>
                    <a:pt x="1674" y="950"/>
                  </a:lnTo>
                  <a:lnTo>
                    <a:pt x="1678" y="939"/>
                  </a:lnTo>
                  <a:lnTo>
                    <a:pt x="1683" y="918"/>
                  </a:lnTo>
                  <a:lnTo>
                    <a:pt x="1684" y="907"/>
                  </a:lnTo>
                  <a:lnTo>
                    <a:pt x="1685" y="896"/>
                  </a:lnTo>
                  <a:lnTo>
                    <a:pt x="1686" y="885"/>
                  </a:lnTo>
                  <a:lnTo>
                    <a:pt x="1686" y="875"/>
                  </a:lnTo>
                  <a:lnTo>
                    <a:pt x="1684" y="853"/>
                  </a:lnTo>
                  <a:lnTo>
                    <a:pt x="1683" y="842"/>
                  </a:lnTo>
                  <a:lnTo>
                    <a:pt x="1680" y="831"/>
                  </a:lnTo>
                  <a:lnTo>
                    <a:pt x="1677" y="819"/>
                  </a:lnTo>
                  <a:lnTo>
                    <a:pt x="1673" y="809"/>
                  </a:lnTo>
                  <a:lnTo>
                    <a:pt x="1668" y="798"/>
                  </a:lnTo>
                  <a:lnTo>
                    <a:pt x="1664" y="786"/>
                  </a:lnTo>
                  <a:lnTo>
                    <a:pt x="1658" y="774"/>
                  </a:lnTo>
                  <a:lnTo>
                    <a:pt x="1652" y="762"/>
                  </a:lnTo>
                  <a:lnTo>
                    <a:pt x="1769" y="665"/>
                  </a:lnTo>
                  <a:lnTo>
                    <a:pt x="1780" y="675"/>
                  </a:lnTo>
                  <a:lnTo>
                    <a:pt x="1792" y="687"/>
                  </a:lnTo>
                  <a:lnTo>
                    <a:pt x="1803" y="699"/>
                  </a:lnTo>
                  <a:lnTo>
                    <a:pt x="1814" y="713"/>
                  </a:lnTo>
                  <a:lnTo>
                    <a:pt x="1824" y="727"/>
                  </a:lnTo>
                  <a:lnTo>
                    <a:pt x="1834" y="743"/>
                  </a:lnTo>
                  <a:lnTo>
                    <a:pt x="1844" y="758"/>
                  </a:lnTo>
                  <a:lnTo>
                    <a:pt x="1853" y="775"/>
                  </a:lnTo>
                  <a:lnTo>
                    <a:pt x="1862" y="792"/>
                  </a:lnTo>
                  <a:lnTo>
                    <a:pt x="1870" y="809"/>
                  </a:lnTo>
                  <a:lnTo>
                    <a:pt x="1878" y="828"/>
                  </a:lnTo>
                  <a:lnTo>
                    <a:pt x="1884" y="846"/>
                  </a:lnTo>
                  <a:lnTo>
                    <a:pt x="1892" y="865"/>
                  </a:lnTo>
                  <a:lnTo>
                    <a:pt x="1898" y="884"/>
                  </a:lnTo>
                  <a:lnTo>
                    <a:pt x="1902" y="903"/>
                  </a:lnTo>
                  <a:lnTo>
                    <a:pt x="1907" y="924"/>
                  </a:lnTo>
                  <a:lnTo>
                    <a:pt x="1911" y="944"/>
                  </a:lnTo>
                  <a:lnTo>
                    <a:pt x="1912" y="954"/>
                  </a:lnTo>
                  <a:lnTo>
                    <a:pt x="1913" y="965"/>
                  </a:lnTo>
                  <a:lnTo>
                    <a:pt x="1916" y="984"/>
                  </a:lnTo>
                  <a:lnTo>
                    <a:pt x="1917" y="1004"/>
                  </a:lnTo>
                  <a:lnTo>
                    <a:pt x="1917" y="1025"/>
                  </a:lnTo>
                  <a:lnTo>
                    <a:pt x="1916" y="1045"/>
                  </a:lnTo>
                  <a:lnTo>
                    <a:pt x="1916" y="1056"/>
                  </a:lnTo>
                  <a:lnTo>
                    <a:pt x="1914" y="1065"/>
                  </a:lnTo>
                  <a:lnTo>
                    <a:pt x="1911" y="1086"/>
                  </a:lnTo>
                  <a:lnTo>
                    <a:pt x="1907" y="1105"/>
                  </a:lnTo>
                  <a:lnTo>
                    <a:pt x="1902" y="1125"/>
                  </a:lnTo>
                  <a:lnTo>
                    <a:pt x="1896" y="1145"/>
                  </a:lnTo>
                  <a:lnTo>
                    <a:pt x="1889" y="1163"/>
                  </a:lnTo>
                  <a:lnTo>
                    <a:pt x="1881" y="1182"/>
                  </a:lnTo>
                  <a:lnTo>
                    <a:pt x="1871" y="1200"/>
                  </a:lnTo>
                  <a:lnTo>
                    <a:pt x="1866" y="1208"/>
                  </a:lnTo>
                  <a:lnTo>
                    <a:pt x="1860" y="1217"/>
                  </a:lnTo>
                  <a:lnTo>
                    <a:pt x="1848" y="1233"/>
                  </a:lnTo>
                  <a:lnTo>
                    <a:pt x="1817" y="1273"/>
                  </a:lnTo>
                  <a:lnTo>
                    <a:pt x="1786" y="1311"/>
                  </a:lnTo>
                  <a:lnTo>
                    <a:pt x="1754" y="1350"/>
                  </a:lnTo>
                  <a:lnTo>
                    <a:pt x="1720" y="1387"/>
                  </a:lnTo>
                  <a:lnTo>
                    <a:pt x="1649" y="1465"/>
                  </a:lnTo>
                  <a:lnTo>
                    <a:pt x="1571" y="1550"/>
                  </a:lnTo>
                  <a:lnTo>
                    <a:pt x="1530" y="1593"/>
                  </a:lnTo>
                  <a:lnTo>
                    <a:pt x="1490" y="1635"/>
                  </a:lnTo>
                  <a:lnTo>
                    <a:pt x="1404" y="1723"/>
                  </a:lnTo>
                  <a:lnTo>
                    <a:pt x="1360" y="1770"/>
                  </a:lnTo>
                  <a:lnTo>
                    <a:pt x="1313" y="1820"/>
                  </a:lnTo>
                  <a:lnTo>
                    <a:pt x="1263" y="1874"/>
                  </a:lnTo>
                  <a:lnTo>
                    <a:pt x="1210" y="1934"/>
                  </a:lnTo>
                  <a:lnTo>
                    <a:pt x="1205" y="1940"/>
                  </a:lnTo>
                  <a:lnTo>
                    <a:pt x="1200" y="1946"/>
                  </a:lnTo>
                  <a:lnTo>
                    <a:pt x="1192" y="1959"/>
                  </a:lnTo>
                  <a:lnTo>
                    <a:pt x="1188" y="1967"/>
                  </a:lnTo>
                  <a:lnTo>
                    <a:pt x="1185" y="1974"/>
                  </a:lnTo>
                  <a:lnTo>
                    <a:pt x="1179" y="1988"/>
                  </a:lnTo>
                  <a:lnTo>
                    <a:pt x="1174" y="2003"/>
                  </a:lnTo>
                  <a:lnTo>
                    <a:pt x="1172" y="2011"/>
                  </a:lnTo>
                  <a:lnTo>
                    <a:pt x="1170" y="2018"/>
                  </a:lnTo>
                  <a:lnTo>
                    <a:pt x="1169" y="2027"/>
                  </a:lnTo>
                  <a:lnTo>
                    <a:pt x="1168" y="2034"/>
                  </a:lnTo>
                  <a:lnTo>
                    <a:pt x="1166" y="2051"/>
                  </a:lnTo>
                  <a:lnTo>
                    <a:pt x="1166" y="2067"/>
                  </a:lnTo>
                  <a:lnTo>
                    <a:pt x="1166" y="2084"/>
                  </a:lnTo>
                  <a:lnTo>
                    <a:pt x="1166" y="2102"/>
                  </a:lnTo>
                  <a:lnTo>
                    <a:pt x="1168" y="2120"/>
                  </a:lnTo>
                  <a:lnTo>
                    <a:pt x="1170" y="2138"/>
                  </a:lnTo>
                  <a:lnTo>
                    <a:pt x="1173" y="2156"/>
                  </a:lnTo>
                  <a:lnTo>
                    <a:pt x="1176" y="2174"/>
                  </a:lnTo>
                  <a:lnTo>
                    <a:pt x="1180" y="2192"/>
                  </a:lnTo>
                  <a:lnTo>
                    <a:pt x="1185" y="2210"/>
                  </a:lnTo>
                  <a:lnTo>
                    <a:pt x="1190" y="2229"/>
                  </a:lnTo>
                  <a:lnTo>
                    <a:pt x="1199" y="2265"/>
                  </a:lnTo>
                  <a:lnTo>
                    <a:pt x="1211" y="2301"/>
                  </a:lnTo>
                  <a:lnTo>
                    <a:pt x="1223" y="2336"/>
                  </a:lnTo>
                  <a:lnTo>
                    <a:pt x="1245" y="2401"/>
                  </a:lnTo>
                  <a:lnTo>
                    <a:pt x="1256" y="2431"/>
                  </a:lnTo>
                  <a:lnTo>
                    <a:pt x="1264" y="2459"/>
                  </a:lnTo>
                  <a:close/>
                  <a:moveTo>
                    <a:pt x="1601" y="2459"/>
                  </a:moveTo>
                  <a:lnTo>
                    <a:pt x="1352" y="2459"/>
                  </a:lnTo>
                  <a:lnTo>
                    <a:pt x="1342" y="2425"/>
                  </a:lnTo>
                  <a:lnTo>
                    <a:pt x="1331" y="2391"/>
                  </a:lnTo>
                  <a:lnTo>
                    <a:pt x="1311" y="2323"/>
                  </a:lnTo>
                  <a:lnTo>
                    <a:pt x="1300" y="2288"/>
                  </a:lnTo>
                  <a:lnTo>
                    <a:pt x="1290" y="2253"/>
                  </a:lnTo>
                  <a:lnTo>
                    <a:pt x="1282" y="2220"/>
                  </a:lnTo>
                  <a:lnTo>
                    <a:pt x="1276" y="2185"/>
                  </a:lnTo>
                  <a:lnTo>
                    <a:pt x="1272" y="2165"/>
                  </a:lnTo>
                  <a:lnTo>
                    <a:pt x="1270" y="2145"/>
                  </a:lnTo>
                  <a:lnTo>
                    <a:pt x="1269" y="2127"/>
                  </a:lnTo>
                  <a:lnTo>
                    <a:pt x="1268" y="2109"/>
                  </a:lnTo>
                  <a:lnTo>
                    <a:pt x="1268" y="2093"/>
                  </a:lnTo>
                  <a:lnTo>
                    <a:pt x="1269" y="2076"/>
                  </a:lnTo>
                  <a:lnTo>
                    <a:pt x="1271" y="2060"/>
                  </a:lnTo>
                  <a:lnTo>
                    <a:pt x="1274" y="2046"/>
                  </a:lnTo>
                  <a:lnTo>
                    <a:pt x="1278" y="2030"/>
                  </a:lnTo>
                  <a:lnTo>
                    <a:pt x="1283" y="2016"/>
                  </a:lnTo>
                  <a:lnTo>
                    <a:pt x="1290" y="2001"/>
                  </a:lnTo>
                  <a:lnTo>
                    <a:pt x="1299" y="1987"/>
                  </a:lnTo>
                  <a:lnTo>
                    <a:pt x="1307" y="1973"/>
                  </a:lnTo>
                  <a:lnTo>
                    <a:pt x="1319" y="1958"/>
                  </a:lnTo>
                  <a:lnTo>
                    <a:pt x="1331" y="1944"/>
                  </a:lnTo>
                  <a:lnTo>
                    <a:pt x="1346" y="1928"/>
                  </a:lnTo>
                  <a:lnTo>
                    <a:pt x="1368" y="1907"/>
                  </a:lnTo>
                  <a:lnTo>
                    <a:pt x="1395" y="1881"/>
                  </a:lnTo>
                  <a:lnTo>
                    <a:pt x="1425" y="1856"/>
                  </a:lnTo>
                  <a:lnTo>
                    <a:pt x="1456" y="1831"/>
                  </a:lnTo>
                  <a:lnTo>
                    <a:pt x="1524" y="1776"/>
                  </a:lnTo>
                  <a:lnTo>
                    <a:pt x="1594" y="1722"/>
                  </a:lnTo>
                  <a:lnTo>
                    <a:pt x="1662" y="1668"/>
                  </a:lnTo>
                  <a:lnTo>
                    <a:pt x="1695" y="1643"/>
                  </a:lnTo>
                  <a:lnTo>
                    <a:pt x="1724" y="1619"/>
                  </a:lnTo>
                  <a:lnTo>
                    <a:pt x="1751" y="1595"/>
                  </a:lnTo>
                  <a:lnTo>
                    <a:pt x="1774" y="1573"/>
                  </a:lnTo>
                  <a:lnTo>
                    <a:pt x="1793" y="1554"/>
                  </a:lnTo>
                  <a:lnTo>
                    <a:pt x="1802" y="1545"/>
                  </a:lnTo>
                  <a:lnTo>
                    <a:pt x="1809" y="1537"/>
                  </a:lnTo>
                  <a:lnTo>
                    <a:pt x="1818" y="1523"/>
                  </a:lnTo>
                  <a:lnTo>
                    <a:pt x="1823" y="1515"/>
                  </a:lnTo>
                  <a:lnTo>
                    <a:pt x="1827" y="1508"/>
                  </a:lnTo>
                  <a:lnTo>
                    <a:pt x="1829" y="1501"/>
                  </a:lnTo>
                  <a:lnTo>
                    <a:pt x="1832" y="1497"/>
                  </a:lnTo>
                  <a:lnTo>
                    <a:pt x="1833" y="1493"/>
                  </a:lnTo>
                  <a:lnTo>
                    <a:pt x="1836" y="1478"/>
                  </a:lnTo>
                  <a:lnTo>
                    <a:pt x="1840" y="1464"/>
                  </a:lnTo>
                  <a:lnTo>
                    <a:pt x="1841" y="1449"/>
                  </a:lnTo>
                  <a:lnTo>
                    <a:pt x="1842" y="1436"/>
                  </a:lnTo>
                  <a:lnTo>
                    <a:pt x="1842" y="1423"/>
                  </a:lnTo>
                  <a:lnTo>
                    <a:pt x="1841" y="1411"/>
                  </a:lnTo>
                  <a:lnTo>
                    <a:pt x="1840" y="1400"/>
                  </a:lnTo>
                  <a:lnTo>
                    <a:pt x="1839" y="1391"/>
                  </a:lnTo>
                  <a:lnTo>
                    <a:pt x="1836" y="1382"/>
                  </a:lnTo>
                  <a:lnTo>
                    <a:pt x="1834" y="1370"/>
                  </a:lnTo>
                  <a:lnTo>
                    <a:pt x="1833" y="1365"/>
                  </a:lnTo>
                  <a:lnTo>
                    <a:pt x="1890" y="1317"/>
                  </a:lnTo>
                  <a:lnTo>
                    <a:pt x="1948" y="1269"/>
                  </a:lnTo>
                  <a:lnTo>
                    <a:pt x="1960" y="1285"/>
                  </a:lnTo>
                  <a:lnTo>
                    <a:pt x="1972" y="1302"/>
                  </a:lnTo>
                  <a:lnTo>
                    <a:pt x="1983" y="1317"/>
                  </a:lnTo>
                  <a:lnTo>
                    <a:pt x="1992" y="1335"/>
                  </a:lnTo>
                  <a:lnTo>
                    <a:pt x="2002" y="1352"/>
                  </a:lnTo>
                  <a:lnTo>
                    <a:pt x="2009" y="1369"/>
                  </a:lnTo>
                  <a:lnTo>
                    <a:pt x="2016" y="1387"/>
                  </a:lnTo>
                  <a:lnTo>
                    <a:pt x="2022" y="1405"/>
                  </a:lnTo>
                  <a:lnTo>
                    <a:pt x="2027" y="1423"/>
                  </a:lnTo>
                  <a:lnTo>
                    <a:pt x="2032" y="1441"/>
                  </a:lnTo>
                  <a:lnTo>
                    <a:pt x="2036" y="1459"/>
                  </a:lnTo>
                  <a:lnTo>
                    <a:pt x="2038" y="1477"/>
                  </a:lnTo>
                  <a:lnTo>
                    <a:pt x="2039" y="1494"/>
                  </a:lnTo>
                  <a:lnTo>
                    <a:pt x="2040" y="1512"/>
                  </a:lnTo>
                  <a:lnTo>
                    <a:pt x="2040" y="1530"/>
                  </a:lnTo>
                  <a:lnTo>
                    <a:pt x="2039" y="1548"/>
                  </a:lnTo>
                  <a:lnTo>
                    <a:pt x="2038" y="1565"/>
                  </a:lnTo>
                  <a:lnTo>
                    <a:pt x="2036" y="1581"/>
                  </a:lnTo>
                  <a:lnTo>
                    <a:pt x="2033" y="1598"/>
                  </a:lnTo>
                  <a:lnTo>
                    <a:pt x="2030" y="1615"/>
                  </a:lnTo>
                  <a:lnTo>
                    <a:pt x="2026" y="1631"/>
                  </a:lnTo>
                  <a:lnTo>
                    <a:pt x="2021" y="1646"/>
                  </a:lnTo>
                  <a:lnTo>
                    <a:pt x="2015" y="1662"/>
                  </a:lnTo>
                  <a:lnTo>
                    <a:pt x="2010" y="1676"/>
                  </a:lnTo>
                  <a:lnTo>
                    <a:pt x="2003" y="1689"/>
                  </a:lnTo>
                  <a:lnTo>
                    <a:pt x="1996" y="1704"/>
                  </a:lnTo>
                  <a:lnTo>
                    <a:pt x="1989" y="1716"/>
                  </a:lnTo>
                  <a:lnTo>
                    <a:pt x="1980" y="1728"/>
                  </a:lnTo>
                  <a:lnTo>
                    <a:pt x="1972" y="1740"/>
                  </a:lnTo>
                  <a:lnTo>
                    <a:pt x="1964" y="1751"/>
                  </a:lnTo>
                  <a:lnTo>
                    <a:pt x="1954" y="1760"/>
                  </a:lnTo>
                  <a:lnTo>
                    <a:pt x="1944" y="1769"/>
                  </a:lnTo>
                  <a:lnTo>
                    <a:pt x="1871" y="1831"/>
                  </a:lnTo>
                  <a:lnTo>
                    <a:pt x="1826" y="1868"/>
                  </a:lnTo>
                  <a:lnTo>
                    <a:pt x="1778" y="1910"/>
                  </a:lnTo>
                  <a:lnTo>
                    <a:pt x="1728" y="1953"/>
                  </a:lnTo>
                  <a:lnTo>
                    <a:pt x="1679" y="1998"/>
                  </a:lnTo>
                  <a:lnTo>
                    <a:pt x="1655" y="2019"/>
                  </a:lnTo>
                  <a:lnTo>
                    <a:pt x="1632" y="2042"/>
                  </a:lnTo>
                  <a:lnTo>
                    <a:pt x="1610" y="2064"/>
                  </a:lnTo>
                  <a:lnTo>
                    <a:pt x="1588" y="2084"/>
                  </a:lnTo>
                  <a:lnTo>
                    <a:pt x="1569" y="2105"/>
                  </a:lnTo>
                  <a:lnTo>
                    <a:pt x="1553" y="2121"/>
                  </a:lnTo>
                  <a:lnTo>
                    <a:pt x="1547" y="2129"/>
                  </a:lnTo>
                  <a:lnTo>
                    <a:pt x="1542" y="2136"/>
                  </a:lnTo>
                  <a:lnTo>
                    <a:pt x="1539" y="2144"/>
                  </a:lnTo>
                  <a:lnTo>
                    <a:pt x="1536" y="2151"/>
                  </a:lnTo>
                  <a:lnTo>
                    <a:pt x="1535" y="2159"/>
                  </a:lnTo>
                  <a:lnTo>
                    <a:pt x="1534" y="2167"/>
                  </a:lnTo>
                  <a:lnTo>
                    <a:pt x="1534" y="2177"/>
                  </a:lnTo>
                  <a:lnTo>
                    <a:pt x="1535" y="2187"/>
                  </a:lnTo>
                  <a:lnTo>
                    <a:pt x="1536" y="2199"/>
                  </a:lnTo>
                  <a:lnTo>
                    <a:pt x="1539" y="2211"/>
                  </a:lnTo>
                  <a:lnTo>
                    <a:pt x="1545" y="2244"/>
                  </a:lnTo>
                  <a:lnTo>
                    <a:pt x="1559" y="2300"/>
                  </a:lnTo>
                  <a:lnTo>
                    <a:pt x="1575" y="2359"/>
                  </a:lnTo>
                  <a:lnTo>
                    <a:pt x="1589" y="2414"/>
                  </a:lnTo>
                  <a:lnTo>
                    <a:pt x="1601" y="2459"/>
                  </a:lnTo>
                  <a:close/>
                  <a:moveTo>
                    <a:pt x="506" y="1777"/>
                  </a:moveTo>
                  <a:lnTo>
                    <a:pt x="494" y="1758"/>
                  </a:lnTo>
                  <a:lnTo>
                    <a:pt x="482" y="1740"/>
                  </a:lnTo>
                  <a:lnTo>
                    <a:pt x="471" y="1722"/>
                  </a:lnTo>
                  <a:lnTo>
                    <a:pt x="461" y="1703"/>
                  </a:lnTo>
                  <a:lnTo>
                    <a:pt x="456" y="1694"/>
                  </a:lnTo>
                  <a:lnTo>
                    <a:pt x="452" y="1685"/>
                  </a:lnTo>
                  <a:lnTo>
                    <a:pt x="443" y="1667"/>
                  </a:lnTo>
                  <a:lnTo>
                    <a:pt x="436" y="1647"/>
                  </a:lnTo>
                  <a:lnTo>
                    <a:pt x="429" y="1628"/>
                  </a:lnTo>
                  <a:lnTo>
                    <a:pt x="423" y="1609"/>
                  </a:lnTo>
                  <a:lnTo>
                    <a:pt x="417" y="1589"/>
                  </a:lnTo>
                  <a:lnTo>
                    <a:pt x="412" y="1569"/>
                  </a:lnTo>
                  <a:lnTo>
                    <a:pt x="408" y="1549"/>
                  </a:lnTo>
                  <a:lnTo>
                    <a:pt x="405" y="1527"/>
                  </a:lnTo>
                  <a:lnTo>
                    <a:pt x="401" y="1506"/>
                  </a:lnTo>
                  <a:lnTo>
                    <a:pt x="399" y="1484"/>
                  </a:lnTo>
                  <a:lnTo>
                    <a:pt x="398" y="1460"/>
                  </a:lnTo>
                  <a:lnTo>
                    <a:pt x="396" y="1435"/>
                  </a:lnTo>
                  <a:lnTo>
                    <a:pt x="396" y="1409"/>
                  </a:lnTo>
                  <a:lnTo>
                    <a:pt x="399" y="1383"/>
                  </a:lnTo>
                  <a:lnTo>
                    <a:pt x="401" y="1358"/>
                  </a:lnTo>
                  <a:lnTo>
                    <a:pt x="405" y="1333"/>
                  </a:lnTo>
                  <a:lnTo>
                    <a:pt x="410" y="1309"/>
                  </a:lnTo>
                  <a:lnTo>
                    <a:pt x="416" y="1284"/>
                  </a:lnTo>
                  <a:lnTo>
                    <a:pt x="422" y="1260"/>
                  </a:lnTo>
                  <a:lnTo>
                    <a:pt x="429" y="1236"/>
                  </a:lnTo>
                  <a:lnTo>
                    <a:pt x="437" y="1212"/>
                  </a:lnTo>
                  <a:lnTo>
                    <a:pt x="447" y="1189"/>
                  </a:lnTo>
                  <a:lnTo>
                    <a:pt x="456" y="1165"/>
                  </a:lnTo>
                  <a:lnTo>
                    <a:pt x="467" y="1142"/>
                  </a:lnTo>
                  <a:lnTo>
                    <a:pt x="479" y="1119"/>
                  </a:lnTo>
                  <a:lnTo>
                    <a:pt x="491" y="1097"/>
                  </a:lnTo>
                  <a:lnTo>
                    <a:pt x="504" y="1074"/>
                  </a:lnTo>
                  <a:lnTo>
                    <a:pt x="531" y="1028"/>
                  </a:lnTo>
                  <a:lnTo>
                    <a:pt x="545" y="1005"/>
                  </a:lnTo>
                  <a:lnTo>
                    <a:pt x="560" y="984"/>
                  </a:lnTo>
                  <a:lnTo>
                    <a:pt x="590" y="939"/>
                  </a:lnTo>
                  <a:lnTo>
                    <a:pt x="621" y="895"/>
                  </a:lnTo>
                  <a:lnTo>
                    <a:pt x="684" y="807"/>
                  </a:lnTo>
                  <a:lnTo>
                    <a:pt x="717" y="763"/>
                  </a:lnTo>
                  <a:lnTo>
                    <a:pt x="748" y="720"/>
                  </a:lnTo>
                  <a:lnTo>
                    <a:pt x="852" y="573"/>
                  </a:lnTo>
                  <a:lnTo>
                    <a:pt x="899" y="506"/>
                  </a:lnTo>
                  <a:lnTo>
                    <a:pt x="942" y="444"/>
                  </a:lnTo>
                  <a:lnTo>
                    <a:pt x="962" y="414"/>
                  </a:lnTo>
                  <a:lnTo>
                    <a:pt x="980" y="386"/>
                  </a:lnTo>
                  <a:lnTo>
                    <a:pt x="995" y="361"/>
                  </a:lnTo>
                  <a:lnTo>
                    <a:pt x="1008" y="336"/>
                  </a:lnTo>
                  <a:lnTo>
                    <a:pt x="1020" y="314"/>
                  </a:lnTo>
                  <a:lnTo>
                    <a:pt x="1030" y="294"/>
                  </a:lnTo>
                  <a:lnTo>
                    <a:pt x="1037" y="276"/>
                  </a:lnTo>
                  <a:lnTo>
                    <a:pt x="1041" y="260"/>
                  </a:lnTo>
                  <a:lnTo>
                    <a:pt x="1042" y="254"/>
                  </a:lnTo>
                  <a:lnTo>
                    <a:pt x="1043" y="248"/>
                  </a:lnTo>
                  <a:lnTo>
                    <a:pt x="1044" y="237"/>
                  </a:lnTo>
                  <a:lnTo>
                    <a:pt x="1044" y="227"/>
                  </a:lnTo>
                  <a:lnTo>
                    <a:pt x="1044" y="216"/>
                  </a:lnTo>
                  <a:lnTo>
                    <a:pt x="1043" y="205"/>
                  </a:lnTo>
                  <a:lnTo>
                    <a:pt x="1042" y="193"/>
                  </a:lnTo>
                  <a:lnTo>
                    <a:pt x="1037" y="173"/>
                  </a:lnTo>
                  <a:lnTo>
                    <a:pt x="1032" y="151"/>
                  </a:lnTo>
                  <a:lnTo>
                    <a:pt x="1025" y="132"/>
                  </a:lnTo>
                  <a:lnTo>
                    <a:pt x="1018" y="115"/>
                  </a:lnTo>
                  <a:lnTo>
                    <a:pt x="1011" y="98"/>
                  </a:lnTo>
                  <a:lnTo>
                    <a:pt x="1066" y="53"/>
                  </a:lnTo>
                  <a:lnTo>
                    <a:pt x="1130" y="0"/>
                  </a:lnTo>
                  <a:lnTo>
                    <a:pt x="1143" y="13"/>
                  </a:lnTo>
                  <a:lnTo>
                    <a:pt x="1156" y="27"/>
                  </a:lnTo>
                  <a:lnTo>
                    <a:pt x="1169" y="42"/>
                  </a:lnTo>
                  <a:lnTo>
                    <a:pt x="1180" y="56"/>
                  </a:lnTo>
                  <a:lnTo>
                    <a:pt x="1191" y="72"/>
                  </a:lnTo>
                  <a:lnTo>
                    <a:pt x="1200" y="86"/>
                  </a:lnTo>
                  <a:lnTo>
                    <a:pt x="1210" y="102"/>
                  </a:lnTo>
                  <a:lnTo>
                    <a:pt x="1218" y="119"/>
                  </a:lnTo>
                  <a:lnTo>
                    <a:pt x="1226" y="134"/>
                  </a:lnTo>
                  <a:lnTo>
                    <a:pt x="1233" y="151"/>
                  </a:lnTo>
                  <a:lnTo>
                    <a:pt x="1239" y="168"/>
                  </a:lnTo>
                  <a:lnTo>
                    <a:pt x="1245" y="185"/>
                  </a:lnTo>
                  <a:lnTo>
                    <a:pt x="1250" y="201"/>
                  </a:lnTo>
                  <a:lnTo>
                    <a:pt x="1253" y="218"/>
                  </a:lnTo>
                  <a:lnTo>
                    <a:pt x="1256" y="235"/>
                  </a:lnTo>
                  <a:lnTo>
                    <a:pt x="1259" y="253"/>
                  </a:lnTo>
                  <a:lnTo>
                    <a:pt x="1260" y="270"/>
                  </a:lnTo>
                  <a:lnTo>
                    <a:pt x="1262" y="288"/>
                  </a:lnTo>
                  <a:lnTo>
                    <a:pt x="1263" y="305"/>
                  </a:lnTo>
                  <a:lnTo>
                    <a:pt x="1263" y="323"/>
                  </a:lnTo>
                  <a:lnTo>
                    <a:pt x="1262" y="339"/>
                  </a:lnTo>
                  <a:lnTo>
                    <a:pt x="1260" y="357"/>
                  </a:lnTo>
                  <a:lnTo>
                    <a:pt x="1258" y="374"/>
                  </a:lnTo>
                  <a:lnTo>
                    <a:pt x="1256" y="392"/>
                  </a:lnTo>
                  <a:lnTo>
                    <a:pt x="1252" y="409"/>
                  </a:lnTo>
                  <a:lnTo>
                    <a:pt x="1248" y="426"/>
                  </a:lnTo>
                  <a:lnTo>
                    <a:pt x="1245" y="443"/>
                  </a:lnTo>
                  <a:lnTo>
                    <a:pt x="1240" y="459"/>
                  </a:lnTo>
                  <a:lnTo>
                    <a:pt x="1234" y="475"/>
                  </a:lnTo>
                  <a:lnTo>
                    <a:pt x="1228" y="492"/>
                  </a:lnTo>
                  <a:lnTo>
                    <a:pt x="1222" y="507"/>
                  </a:lnTo>
                  <a:lnTo>
                    <a:pt x="1215" y="523"/>
                  </a:lnTo>
                  <a:lnTo>
                    <a:pt x="1206" y="540"/>
                  </a:lnTo>
                  <a:lnTo>
                    <a:pt x="1197" y="558"/>
                  </a:lnTo>
                  <a:lnTo>
                    <a:pt x="1178" y="594"/>
                  </a:lnTo>
                  <a:lnTo>
                    <a:pt x="1167" y="611"/>
                  </a:lnTo>
                  <a:lnTo>
                    <a:pt x="1155" y="630"/>
                  </a:lnTo>
                  <a:lnTo>
                    <a:pt x="1132" y="666"/>
                  </a:lnTo>
                  <a:lnTo>
                    <a:pt x="1107" y="703"/>
                  </a:lnTo>
                  <a:lnTo>
                    <a:pt x="1079" y="740"/>
                  </a:lnTo>
                  <a:lnTo>
                    <a:pt x="1052" y="779"/>
                  </a:lnTo>
                  <a:lnTo>
                    <a:pt x="1023" y="817"/>
                  </a:lnTo>
                  <a:lnTo>
                    <a:pt x="993" y="855"/>
                  </a:lnTo>
                  <a:lnTo>
                    <a:pt x="962" y="895"/>
                  </a:lnTo>
                  <a:lnTo>
                    <a:pt x="899" y="974"/>
                  </a:lnTo>
                  <a:lnTo>
                    <a:pt x="837" y="1055"/>
                  </a:lnTo>
                  <a:lnTo>
                    <a:pt x="776" y="1135"/>
                  </a:lnTo>
                  <a:lnTo>
                    <a:pt x="746" y="1176"/>
                  </a:lnTo>
                  <a:lnTo>
                    <a:pt x="717" y="1217"/>
                  </a:lnTo>
                  <a:lnTo>
                    <a:pt x="688" y="1257"/>
                  </a:lnTo>
                  <a:lnTo>
                    <a:pt x="675" y="1278"/>
                  </a:lnTo>
                  <a:lnTo>
                    <a:pt x="662" y="1298"/>
                  </a:lnTo>
                  <a:lnTo>
                    <a:pt x="636" y="1339"/>
                  </a:lnTo>
                  <a:lnTo>
                    <a:pt x="624" y="1359"/>
                  </a:lnTo>
                  <a:lnTo>
                    <a:pt x="612" y="1380"/>
                  </a:lnTo>
                  <a:lnTo>
                    <a:pt x="600" y="1400"/>
                  </a:lnTo>
                  <a:lnTo>
                    <a:pt x="591" y="1421"/>
                  </a:lnTo>
                  <a:lnTo>
                    <a:pt x="580" y="1441"/>
                  </a:lnTo>
                  <a:lnTo>
                    <a:pt x="570" y="1461"/>
                  </a:lnTo>
                  <a:lnTo>
                    <a:pt x="561" y="1481"/>
                  </a:lnTo>
                  <a:lnTo>
                    <a:pt x="552" y="1501"/>
                  </a:lnTo>
                  <a:lnTo>
                    <a:pt x="544" y="1521"/>
                  </a:lnTo>
                  <a:lnTo>
                    <a:pt x="537" y="1542"/>
                  </a:lnTo>
                  <a:lnTo>
                    <a:pt x="531" y="1561"/>
                  </a:lnTo>
                  <a:lnTo>
                    <a:pt x="525" y="1581"/>
                  </a:lnTo>
                  <a:lnTo>
                    <a:pt x="519" y="1602"/>
                  </a:lnTo>
                  <a:lnTo>
                    <a:pt x="514" y="1621"/>
                  </a:lnTo>
                  <a:lnTo>
                    <a:pt x="510" y="1640"/>
                  </a:lnTo>
                  <a:lnTo>
                    <a:pt x="507" y="1661"/>
                  </a:lnTo>
                  <a:lnTo>
                    <a:pt x="504" y="1680"/>
                  </a:lnTo>
                  <a:lnTo>
                    <a:pt x="503" y="1699"/>
                  </a:lnTo>
                  <a:lnTo>
                    <a:pt x="502" y="1719"/>
                  </a:lnTo>
                  <a:lnTo>
                    <a:pt x="503" y="1739"/>
                  </a:lnTo>
                  <a:lnTo>
                    <a:pt x="503" y="1758"/>
                  </a:lnTo>
                  <a:lnTo>
                    <a:pt x="506" y="1777"/>
                  </a:lnTo>
                  <a:close/>
                  <a:moveTo>
                    <a:pt x="1430" y="5531"/>
                  </a:moveTo>
                  <a:lnTo>
                    <a:pt x="1007" y="5531"/>
                  </a:lnTo>
                  <a:lnTo>
                    <a:pt x="1007" y="4975"/>
                  </a:lnTo>
                  <a:lnTo>
                    <a:pt x="1007" y="4419"/>
                  </a:lnTo>
                  <a:lnTo>
                    <a:pt x="1007" y="3864"/>
                  </a:lnTo>
                  <a:lnTo>
                    <a:pt x="1007" y="3309"/>
                  </a:lnTo>
                  <a:lnTo>
                    <a:pt x="1013" y="3311"/>
                  </a:lnTo>
                  <a:lnTo>
                    <a:pt x="1042" y="3319"/>
                  </a:lnTo>
                  <a:lnTo>
                    <a:pt x="1071" y="3326"/>
                  </a:lnTo>
                  <a:lnTo>
                    <a:pt x="1097" y="3332"/>
                  </a:lnTo>
                  <a:lnTo>
                    <a:pt x="1122" y="3337"/>
                  </a:lnTo>
                  <a:lnTo>
                    <a:pt x="1148" y="3342"/>
                  </a:lnTo>
                  <a:lnTo>
                    <a:pt x="1172" y="3344"/>
                  </a:lnTo>
                  <a:lnTo>
                    <a:pt x="1196" y="3347"/>
                  </a:lnTo>
                  <a:lnTo>
                    <a:pt x="1218" y="3348"/>
                  </a:lnTo>
                  <a:lnTo>
                    <a:pt x="1242" y="3347"/>
                  </a:lnTo>
                  <a:lnTo>
                    <a:pt x="1253" y="3347"/>
                  </a:lnTo>
                  <a:lnTo>
                    <a:pt x="1265" y="3345"/>
                  </a:lnTo>
                  <a:lnTo>
                    <a:pt x="1289" y="3343"/>
                  </a:lnTo>
                  <a:lnTo>
                    <a:pt x="1314" y="3339"/>
                  </a:lnTo>
                  <a:lnTo>
                    <a:pt x="1340" y="3335"/>
                  </a:lnTo>
                  <a:lnTo>
                    <a:pt x="1366" y="3327"/>
                  </a:lnTo>
                  <a:lnTo>
                    <a:pt x="1395" y="3320"/>
                  </a:lnTo>
                  <a:lnTo>
                    <a:pt x="1424" y="3312"/>
                  </a:lnTo>
                  <a:lnTo>
                    <a:pt x="1430" y="3309"/>
                  </a:lnTo>
                  <a:lnTo>
                    <a:pt x="1430" y="3864"/>
                  </a:lnTo>
                  <a:lnTo>
                    <a:pt x="1430" y="4419"/>
                  </a:lnTo>
                  <a:lnTo>
                    <a:pt x="1430" y="4975"/>
                  </a:lnTo>
                  <a:lnTo>
                    <a:pt x="1430" y="5531"/>
                  </a:lnTo>
                  <a:close/>
                  <a:moveTo>
                    <a:pt x="1218" y="3207"/>
                  </a:moveTo>
                  <a:lnTo>
                    <a:pt x="1167" y="3206"/>
                  </a:lnTo>
                  <a:lnTo>
                    <a:pt x="1116" y="3204"/>
                  </a:lnTo>
                  <a:lnTo>
                    <a:pt x="1091" y="3201"/>
                  </a:lnTo>
                  <a:lnTo>
                    <a:pt x="1066" y="3199"/>
                  </a:lnTo>
                  <a:lnTo>
                    <a:pt x="1017" y="3193"/>
                  </a:lnTo>
                  <a:lnTo>
                    <a:pt x="992" y="3188"/>
                  </a:lnTo>
                  <a:lnTo>
                    <a:pt x="968" y="3185"/>
                  </a:lnTo>
                  <a:lnTo>
                    <a:pt x="920" y="3175"/>
                  </a:lnTo>
                  <a:lnTo>
                    <a:pt x="896" y="3169"/>
                  </a:lnTo>
                  <a:lnTo>
                    <a:pt x="873" y="3163"/>
                  </a:lnTo>
                  <a:lnTo>
                    <a:pt x="849" y="3157"/>
                  </a:lnTo>
                  <a:lnTo>
                    <a:pt x="826" y="3151"/>
                  </a:lnTo>
                  <a:lnTo>
                    <a:pt x="780" y="3137"/>
                  </a:lnTo>
                  <a:lnTo>
                    <a:pt x="736" y="3121"/>
                  </a:lnTo>
                  <a:lnTo>
                    <a:pt x="714" y="3113"/>
                  </a:lnTo>
                  <a:lnTo>
                    <a:pt x="692" y="3104"/>
                  </a:lnTo>
                  <a:lnTo>
                    <a:pt x="650" y="3086"/>
                  </a:lnTo>
                  <a:lnTo>
                    <a:pt x="608" y="3066"/>
                  </a:lnTo>
                  <a:lnTo>
                    <a:pt x="586" y="3056"/>
                  </a:lnTo>
                  <a:lnTo>
                    <a:pt x="566" y="3045"/>
                  </a:lnTo>
                  <a:lnTo>
                    <a:pt x="526" y="3024"/>
                  </a:lnTo>
                  <a:lnTo>
                    <a:pt x="486" y="3001"/>
                  </a:lnTo>
                  <a:lnTo>
                    <a:pt x="448" y="2977"/>
                  </a:lnTo>
                  <a:lnTo>
                    <a:pt x="411" y="2953"/>
                  </a:lnTo>
                  <a:lnTo>
                    <a:pt x="375" y="2927"/>
                  </a:lnTo>
                  <a:lnTo>
                    <a:pt x="357" y="2913"/>
                  </a:lnTo>
                  <a:lnTo>
                    <a:pt x="339" y="2900"/>
                  </a:lnTo>
                  <a:lnTo>
                    <a:pt x="305" y="2874"/>
                  </a:lnTo>
                  <a:lnTo>
                    <a:pt x="288" y="2859"/>
                  </a:lnTo>
                  <a:lnTo>
                    <a:pt x="272" y="2846"/>
                  </a:lnTo>
                  <a:lnTo>
                    <a:pt x="240" y="2817"/>
                  </a:lnTo>
                  <a:lnTo>
                    <a:pt x="209" y="2789"/>
                  </a:lnTo>
                  <a:lnTo>
                    <a:pt x="195" y="2773"/>
                  </a:lnTo>
                  <a:lnTo>
                    <a:pt x="179" y="2759"/>
                  </a:lnTo>
                  <a:lnTo>
                    <a:pt x="150" y="2729"/>
                  </a:lnTo>
                  <a:lnTo>
                    <a:pt x="137" y="2713"/>
                  </a:lnTo>
                  <a:lnTo>
                    <a:pt x="124" y="2699"/>
                  </a:lnTo>
                  <a:lnTo>
                    <a:pt x="111" y="2683"/>
                  </a:lnTo>
                  <a:lnTo>
                    <a:pt x="98" y="2667"/>
                  </a:lnTo>
                  <a:lnTo>
                    <a:pt x="72" y="2636"/>
                  </a:lnTo>
                  <a:lnTo>
                    <a:pt x="48" y="2605"/>
                  </a:lnTo>
                  <a:lnTo>
                    <a:pt x="26" y="2574"/>
                  </a:lnTo>
                  <a:lnTo>
                    <a:pt x="5" y="2541"/>
                  </a:lnTo>
                  <a:lnTo>
                    <a:pt x="0" y="2535"/>
                  </a:lnTo>
                  <a:lnTo>
                    <a:pt x="609" y="2535"/>
                  </a:lnTo>
                  <a:lnTo>
                    <a:pt x="1218" y="2535"/>
                  </a:lnTo>
                  <a:lnTo>
                    <a:pt x="1827" y="2535"/>
                  </a:lnTo>
                  <a:lnTo>
                    <a:pt x="2436" y="2535"/>
                  </a:lnTo>
                  <a:lnTo>
                    <a:pt x="2432" y="2541"/>
                  </a:lnTo>
                  <a:lnTo>
                    <a:pt x="2420" y="2562"/>
                  </a:lnTo>
                  <a:lnTo>
                    <a:pt x="2406" y="2581"/>
                  </a:lnTo>
                  <a:lnTo>
                    <a:pt x="2381" y="2618"/>
                  </a:lnTo>
                  <a:lnTo>
                    <a:pt x="2354" y="2655"/>
                  </a:lnTo>
                  <a:lnTo>
                    <a:pt x="2325" y="2690"/>
                  </a:lnTo>
                  <a:lnTo>
                    <a:pt x="2296" y="2725"/>
                  </a:lnTo>
                  <a:lnTo>
                    <a:pt x="2266" y="2759"/>
                  </a:lnTo>
                  <a:lnTo>
                    <a:pt x="2250" y="2775"/>
                  </a:lnTo>
                  <a:lnTo>
                    <a:pt x="2235" y="2791"/>
                  </a:lnTo>
                  <a:lnTo>
                    <a:pt x="2204" y="2822"/>
                  </a:lnTo>
                  <a:lnTo>
                    <a:pt x="2170" y="2852"/>
                  </a:lnTo>
                  <a:lnTo>
                    <a:pt x="2136" y="2881"/>
                  </a:lnTo>
                  <a:lnTo>
                    <a:pt x="2120" y="2895"/>
                  </a:lnTo>
                  <a:lnTo>
                    <a:pt x="2102" y="2910"/>
                  </a:lnTo>
                  <a:lnTo>
                    <a:pt x="2067" y="2936"/>
                  </a:lnTo>
                  <a:lnTo>
                    <a:pt x="2049" y="2949"/>
                  </a:lnTo>
                  <a:lnTo>
                    <a:pt x="2031" y="2961"/>
                  </a:lnTo>
                  <a:lnTo>
                    <a:pt x="1994" y="2987"/>
                  </a:lnTo>
                  <a:lnTo>
                    <a:pt x="1955" y="3009"/>
                  </a:lnTo>
                  <a:lnTo>
                    <a:pt x="1936" y="3020"/>
                  </a:lnTo>
                  <a:lnTo>
                    <a:pt x="1917" y="3031"/>
                  </a:lnTo>
                  <a:lnTo>
                    <a:pt x="1898" y="3042"/>
                  </a:lnTo>
                  <a:lnTo>
                    <a:pt x="1877" y="3053"/>
                  </a:lnTo>
                  <a:lnTo>
                    <a:pt x="1838" y="3072"/>
                  </a:lnTo>
                  <a:lnTo>
                    <a:pt x="1797" y="3090"/>
                  </a:lnTo>
                  <a:lnTo>
                    <a:pt x="1776" y="3098"/>
                  </a:lnTo>
                  <a:lnTo>
                    <a:pt x="1756" y="3107"/>
                  </a:lnTo>
                  <a:lnTo>
                    <a:pt x="1736" y="3115"/>
                  </a:lnTo>
                  <a:lnTo>
                    <a:pt x="1714" y="3122"/>
                  </a:lnTo>
                  <a:lnTo>
                    <a:pt x="1694" y="3131"/>
                  </a:lnTo>
                  <a:lnTo>
                    <a:pt x="1672" y="3137"/>
                  </a:lnTo>
                  <a:lnTo>
                    <a:pt x="1629" y="3150"/>
                  </a:lnTo>
                  <a:lnTo>
                    <a:pt x="1586" y="3162"/>
                  </a:lnTo>
                  <a:lnTo>
                    <a:pt x="1541" y="3173"/>
                  </a:lnTo>
                  <a:lnTo>
                    <a:pt x="1518" y="3177"/>
                  </a:lnTo>
                  <a:lnTo>
                    <a:pt x="1497" y="3182"/>
                  </a:lnTo>
                  <a:lnTo>
                    <a:pt x="1451" y="3189"/>
                  </a:lnTo>
                  <a:lnTo>
                    <a:pt x="1428" y="3193"/>
                  </a:lnTo>
                  <a:lnTo>
                    <a:pt x="1406" y="3195"/>
                  </a:lnTo>
                  <a:lnTo>
                    <a:pt x="1359" y="3200"/>
                  </a:lnTo>
                  <a:lnTo>
                    <a:pt x="1336" y="3203"/>
                  </a:lnTo>
                  <a:lnTo>
                    <a:pt x="1313" y="3204"/>
                  </a:lnTo>
                  <a:lnTo>
                    <a:pt x="1289" y="3205"/>
                  </a:lnTo>
                  <a:lnTo>
                    <a:pt x="1265" y="3206"/>
                  </a:lnTo>
                  <a:lnTo>
                    <a:pt x="1242" y="3207"/>
                  </a:lnTo>
                  <a:lnTo>
                    <a:pt x="1218" y="3207"/>
                  </a:lnTo>
                  <a:close/>
                </a:path>
              </a:pathLst>
            </a:custGeom>
            <a:noFill/>
            <a:ln w="6350">
              <a:solidFill>
                <a:schemeClr val="tx2"/>
              </a:solid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noEditPoints="1"/>
            </p:cNvSpPr>
            <p:nvPr userDrawn="1"/>
          </p:nvSpPr>
          <p:spPr bwMode="auto">
            <a:xfrm>
              <a:off x="4694238" y="3829051"/>
              <a:ext cx="2776538" cy="250825"/>
            </a:xfrm>
            <a:custGeom>
              <a:avLst/>
              <a:gdLst>
                <a:gd name="T0" fmla="*/ 10362 w 10493"/>
                <a:gd name="T1" fmla="*/ 658 h 945"/>
                <a:gd name="T2" fmla="*/ 10028 w 10493"/>
                <a:gd name="T3" fmla="*/ 233 h 945"/>
                <a:gd name="T4" fmla="*/ 10067 w 10493"/>
                <a:gd name="T5" fmla="*/ 176 h 945"/>
                <a:gd name="T6" fmla="*/ 10451 w 10493"/>
                <a:gd name="T7" fmla="*/ 629 h 945"/>
                <a:gd name="T8" fmla="*/ 9848 w 10493"/>
                <a:gd name="T9" fmla="*/ 482 h 945"/>
                <a:gd name="T10" fmla="*/ 34 w 10493"/>
                <a:gd name="T11" fmla="*/ 944 h 945"/>
                <a:gd name="T12" fmla="*/ 90 w 10493"/>
                <a:gd name="T13" fmla="*/ 206 h 945"/>
                <a:gd name="T14" fmla="*/ 840 w 10493"/>
                <a:gd name="T15" fmla="*/ 218 h 945"/>
                <a:gd name="T16" fmla="*/ 544 w 10493"/>
                <a:gd name="T17" fmla="*/ 744 h 945"/>
                <a:gd name="T18" fmla="*/ 893 w 10493"/>
                <a:gd name="T19" fmla="*/ 177 h 945"/>
                <a:gd name="T20" fmla="*/ 1495 w 10493"/>
                <a:gd name="T21" fmla="*/ 173 h 945"/>
                <a:gd name="T22" fmla="*/ 1765 w 10493"/>
                <a:gd name="T23" fmla="*/ 167 h 945"/>
                <a:gd name="T24" fmla="*/ 1549 w 10493"/>
                <a:gd name="T25" fmla="*/ 729 h 945"/>
                <a:gd name="T26" fmla="*/ 1601 w 10493"/>
                <a:gd name="T27" fmla="*/ 22 h 945"/>
                <a:gd name="T28" fmla="*/ 1811 w 10493"/>
                <a:gd name="T29" fmla="*/ 75 h 945"/>
                <a:gd name="T30" fmla="*/ 2122 w 10493"/>
                <a:gd name="T31" fmla="*/ 629 h 945"/>
                <a:gd name="T32" fmla="*/ 2447 w 10493"/>
                <a:gd name="T33" fmla="*/ 575 h 945"/>
                <a:gd name="T34" fmla="*/ 2176 w 10493"/>
                <a:gd name="T35" fmla="*/ 212 h 945"/>
                <a:gd name="T36" fmla="*/ 2366 w 10493"/>
                <a:gd name="T37" fmla="*/ 202 h 945"/>
                <a:gd name="T38" fmla="*/ 2430 w 10493"/>
                <a:gd name="T39" fmla="*/ 444 h 945"/>
                <a:gd name="T40" fmla="*/ 2230 w 10493"/>
                <a:gd name="T41" fmla="*/ 789 h 945"/>
                <a:gd name="T42" fmla="*/ 3119 w 10493"/>
                <a:gd name="T43" fmla="*/ 728 h 945"/>
                <a:gd name="T44" fmla="*/ 2693 w 10493"/>
                <a:gd name="T45" fmla="*/ 776 h 945"/>
                <a:gd name="T46" fmla="*/ 2815 w 10493"/>
                <a:gd name="T47" fmla="*/ 173 h 945"/>
                <a:gd name="T48" fmla="*/ 3680 w 10493"/>
                <a:gd name="T49" fmla="*/ 173 h 945"/>
                <a:gd name="T50" fmla="*/ 3359 w 10493"/>
                <a:gd name="T51" fmla="*/ 779 h 945"/>
                <a:gd name="T52" fmla="*/ 3980 w 10493"/>
                <a:gd name="T53" fmla="*/ 203 h 945"/>
                <a:gd name="T54" fmla="*/ 4037 w 10493"/>
                <a:gd name="T55" fmla="*/ 776 h 945"/>
                <a:gd name="T56" fmla="*/ 4310 w 10493"/>
                <a:gd name="T57" fmla="*/ 753 h 945"/>
                <a:gd name="T58" fmla="*/ 4787 w 10493"/>
                <a:gd name="T59" fmla="*/ 746 h 945"/>
                <a:gd name="T60" fmla="*/ 4508 w 10493"/>
                <a:gd name="T61" fmla="*/ 539 h 945"/>
                <a:gd name="T62" fmla="*/ 4572 w 10493"/>
                <a:gd name="T63" fmla="*/ 66 h 945"/>
                <a:gd name="T64" fmla="*/ 4771 w 10493"/>
                <a:gd name="T65" fmla="*/ 14 h 945"/>
                <a:gd name="T66" fmla="*/ 5074 w 10493"/>
                <a:gd name="T67" fmla="*/ 250 h 945"/>
                <a:gd name="T68" fmla="*/ 5581 w 10493"/>
                <a:gd name="T69" fmla="*/ 177 h 945"/>
                <a:gd name="T70" fmla="*/ 5138 w 10493"/>
                <a:gd name="T71" fmla="*/ 748 h 945"/>
                <a:gd name="T72" fmla="*/ 6418 w 10493"/>
                <a:gd name="T73" fmla="*/ 269 h 945"/>
                <a:gd name="T74" fmla="*/ 6167 w 10493"/>
                <a:gd name="T75" fmla="*/ 741 h 945"/>
                <a:gd name="T76" fmla="*/ 6689 w 10493"/>
                <a:gd name="T77" fmla="*/ 218 h 945"/>
                <a:gd name="T78" fmla="*/ 6563 w 10493"/>
                <a:gd name="T79" fmla="*/ 756 h 945"/>
                <a:gd name="T80" fmla="*/ 7243 w 10493"/>
                <a:gd name="T81" fmla="*/ 206 h 945"/>
                <a:gd name="T82" fmla="*/ 7122 w 10493"/>
                <a:gd name="T83" fmla="*/ 744 h 945"/>
                <a:gd name="T84" fmla="*/ 7376 w 10493"/>
                <a:gd name="T85" fmla="*/ 335 h 945"/>
                <a:gd name="T86" fmla="*/ 7980 w 10493"/>
                <a:gd name="T87" fmla="*/ 362 h 945"/>
                <a:gd name="T88" fmla="*/ 7447 w 10493"/>
                <a:gd name="T89" fmla="*/ 720 h 945"/>
                <a:gd name="T90" fmla="*/ 7652 w 10493"/>
                <a:gd name="T91" fmla="*/ 752 h 945"/>
                <a:gd name="T92" fmla="*/ 7756 w 10493"/>
                <a:gd name="T93" fmla="*/ 215 h 945"/>
                <a:gd name="T94" fmla="*/ 8384 w 10493"/>
                <a:gd name="T95" fmla="*/ 176 h 945"/>
                <a:gd name="T96" fmla="*/ 8291 w 10493"/>
                <a:gd name="T97" fmla="*/ 490 h 945"/>
                <a:gd name="T98" fmla="*/ 8291 w 10493"/>
                <a:gd name="T99" fmla="*/ 204 h 945"/>
                <a:gd name="T100" fmla="*/ 8116 w 10493"/>
                <a:gd name="T101" fmla="*/ 723 h 945"/>
                <a:gd name="T102" fmla="*/ 8738 w 10493"/>
                <a:gd name="T103" fmla="*/ 213 h 945"/>
                <a:gd name="T104" fmla="*/ 8640 w 10493"/>
                <a:gd name="T105" fmla="*/ 734 h 945"/>
                <a:gd name="T106" fmla="*/ 8947 w 10493"/>
                <a:gd name="T107" fmla="*/ 734 h 945"/>
                <a:gd name="T108" fmla="*/ 9122 w 10493"/>
                <a:gd name="T109" fmla="*/ 513 h 945"/>
                <a:gd name="T110" fmla="*/ 9109 w 10493"/>
                <a:gd name="T111" fmla="*/ 162 h 945"/>
                <a:gd name="T112" fmla="*/ 8965 w 10493"/>
                <a:gd name="T113" fmla="*/ 243 h 945"/>
                <a:gd name="T114" fmla="*/ 9266 w 10493"/>
                <a:gd name="T115" fmla="*/ 536 h 945"/>
                <a:gd name="T116" fmla="*/ 9808 w 10493"/>
                <a:gd name="T117" fmla="*/ 173 h 945"/>
                <a:gd name="T118" fmla="*/ 9685 w 10493"/>
                <a:gd name="T119" fmla="*/ 776 h 945"/>
                <a:gd name="T120" fmla="*/ 9336 w 10493"/>
                <a:gd name="T121" fmla="*/ 3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93" h="945">
                  <a:moveTo>
                    <a:pt x="9936" y="454"/>
                  </a:moveTo>
                  <a:lnTo>
                    <a:pt x="9937" y="480"/>
                  </a:lnTo>
                  <a:lnTo>
                    <a:pt x="9941" y="508"/>
                  </a:lnTo>
                  <a:lnTo>
                    <a:pt x="9946" y="536"/>
                  </a:lnTo>
                  <a:lnTo>
                    <a:pt x="9954" y="566"/>
                  </a:lnTo>
                  <a:lnTo>
                    <a:pt x="9962" y="594"/>
                  </a:lnTo>
                  <a:lnTo>
                    <a:pt x="9974" y="621"/>
                  </a:lnTo>
                  <a:lnTo>
                    <a:pt x="9988" y="646"/>
                  </a:lnTo>
                  <a:lnTo>
                    <a:pt x="10003" y="668"/>
                  </a:lnTo>
                  <a:lnTo>
                    <a:pt x="10021" y="688"/>
                  </a:lnTo>
                  <a:lnTo>
                    <a:pt x="10039" y="706"/>
                  </a:lnTo>
                  <a:lnTo>
                    <a:pt x="10060" y="720"/>
                  </a:lnTo>
                  <a:lnTo>
                    <a:pt x="10081" y="731"/>
                  </a:lnTo>
                  <a:lnTo>
                    <a:pt x="10104" y="741"/>
                  </a:lnTo>
                  <a:lnTo>
                    <a:pt x="10128" y="748"/>
                  </a:lnTo>
                  <a:lnTo>
                    <a:pt x="10153" y="752"/>
                  </a:lnTo>
                  <a:lnTo>
                    <a:pt x="10181" y="753"/>
                  </a:lnTo>
                  <a:lnTo>
                    <a:pt x="10212" y="750"/>
                  </a:lnTo>
                  <a:lnTo>
                    <a:pt x="10243" y="746"/>
                  </a:lnTo>
                  <a:lnTo>
                    <a:pt x="10271" y="736"/>
                  </a:lnTo>
                  <a:lnTo>
                    <a:pt x="10298" y="723"/>
                  </a:lnTo>
                  <a:lnTo>
                    <a:pt x="10322" y="705"/>
                  </a:lnTo>
                  <a:lnTo>
                    <a:pt x="10343" y="683"/>
                  </a:lnTo>
                  <a:lnTo>
                    <a:pt x="10362" y="658"/>
                  </a:lnTo>
                  <a:lnTo>
                    <a:pt x="10369" y="644"/>
                  </a:lnTo>
                  <a:lnTo>
                    <a:pt x="10376" y="628"/>
                  </a:lnTo>
                  <a:lnTo>
                    <a:pt x="10388" y="596"/>
                  </a:lnTo>
                  <a:lnTo>
                    <a:pt x="10397" y="561"/>
                  </a:lnTo>
                  <a:lnTo>
                    <a:pt x="10402" y="524"/>
                  </a:lnTo>
                  <a:lnTo>
                    <a:pt x="10403" y="485"/>
                  </a:lnTo>
                  <a:lnTo>
                    <a:pt x="10402" y="443"/>
                  </a:lnTo>
                  <a:lnTo>
                    <a:pt x="10396" y="404"/>
                  </a:lnTo>
                  <a:lnTo>
                    <a:pt x="10386" y="365"/>
                  </a:lnTo>
                  <a:lnTo>
                    <a:pt x="10373" y="330"/>
                  </a:lnTo>
                  <a:lnTo>
                    <a:pt x="10356" y="298"/>
                  </a:lnTo>
                  <a:lnTo>
                    <a:pt x="10336" y="270"/>
                  </a:lnTo>
                  <a:lnTo>
                    <a:pt x="10312" y="248"/>
                  </a:lnTo>
                  <a:lnTo>
                    <a:pt x="10298" y="237"/>
                  </a:lnTo>
                  <a:lnTo>
                    <a:pt x="10285" y="228"/>
                  </a:lnTo>
                  <a:lnTo>
                    <a:pt x="10256" y="215"/>
                  </a:lnTo>
                  <a:lnTo>
                    <a:pt x="10225" y="206"/>
                  </a:lnTo>
                  <a:lnTo>
                    <a:pt x="10193" y="200"/>
                  </a:lnTo>
                  <a:lnTo>
                    <a:pt x="10159" y="197"/>
                  </a:lnTo>
                  <a:lnTo>
                    <a:pt x="10110" y="202"/>
                  </a:lnTo>
                  <a:lnTo>
                    <a:pt x="10088" y="207"/>
                  </a:lnTo>
                  <a:lnTo>
                    <a:pt x="10067" y="214"/>
                  </a:lnTo>
                  <a:lnTo>
                    <a:pt x="10048" y="222"/>
                  </a:lnTo>
                  <a:lnTo>
                    <a:pt x="10028" y="233"/>
                  </a:lnTo>
                  <a:lnTo>
                    <a:pt x="10012" y="246"/>
                  </a:lnTo>
                  <a:lnTo>
                    <a:pt x="9996" y="262"/>
                  </a:lnTo>
                  <a:lnTo>
                    <a:pt x="9983" y="279"/>
                  </a:lnTo>
                  <a:lnTo>
                    <a:pt x="9970" y="298"/>
                  </a:lnTo>
                  <a:lnTo>
                    <a:pt x="9960" y="320"/>
                  </a:lnTo>
                  <a:lnTo>
                    <a:pt x="9952" y="342"/>
                  </a:lnTo>
                  <a:lnTo>
                    <a:pt x="9944" y="368"/>
                  </a:lnTo>
                  <a:lnTo>
                    <a:pt x="9941" y="394"/>
                  </a:lnTo>
                  <a:lnTo>
                    <a:pt x="9937" y="423"/>
                  </a:lnTo>
                  <a:lnTo>
                    <a:pt x="9936" y="454"/>
                  </a:lnTo>
                  <a:close/>
                  <a:moveTo>
                    <a:pt x="9848" y="482"/>
                  </a:moveTo>
                  <a:lnTo>
                    <a:pt x="9850" y="450"/>
                  </a:lnTo>
                  <a:lnTo>
                    <a:pt x="9852" y="420"/>
                  </a:lnTo>
                  <a:lnTo>
                    <a:pt x="9858" y="390"/>
                  </a:lnTo>
                  <a:lnTo>
                    <a:pt x="9866" y="363"/>
                  </a:lnTo>
                  <a:lnTo>
                    <a:pt x="9877" y="335"/>
                  </a:lnTo>
                  <a:lnTo>
                    <a:pt x="9892" y="309"/>
                  </a:lnTo>
                  <a:lnTo>
                    <a:pt x="9908" y="284"/>
                  </a:lnTo>
                  <a:lnTo>
                    <a:pt x="9929" y="260"/>
                  </a:lnTo>
                  <a:lnTo>
                    <a:pt x="9952" y="238"/>
                  </a:lnTo>
                  <a:lnTo>
                    <a:pt x="9977" y="218"/>
                  </a:lnTo>
                  <a:lnTo>
                    <a:pt x="10006" y="201"/>
                  </a:lnTo>
                  <a:lnTo>
                    <a:pt x="10036" y="186"/>
                  </a:lnTo>
                  <a:lnTo>
                    <a:pt x="10067" y="176"/>
                  </a:lnTo>
                  <a:lnTo>
                    <a:pt x="10102" y="167"/>
                  </a:lnTo>
                  <a:lnTo>
                    <a:pt x="10138" y="162"/>
                  </a:lnTo>
                  <a:lnTo>
                    <a:pt x="10176" y="161"/>
                  </a:lnTo>
                  <a:lnTo>
                    <a:pt x="10211" y="162"/>
                  </a:lnTo>
                  <a:lnTo>
                    <a:pt x="10244" y="166"/>
                  </a:lnTo>
                  <a:lnTo>
                    <a:pt x="10277" y="172"/>
                  </a:lnTo>
                  <a:lnTo>
                    <a:pt x="10307" y="180"/>
                  </a:lnTo>
                  <a:lnTo>
                    <a:pt x="10334" y="192"/>
                  </a:lnTo>
                  <a:lnTo>
                    <a:pt x="10361" y="206"/>
                  </a:lnTo>
                  <a:lnTo>
                    <a:pt x="10385" y="221"/>
                  </a:lnTo>
                  <a:lnTo>
                    <a:pt x="10408" y="240"/>
                  </a:lnTo>
                  <a:lnTo>
                    <a:pt x="10427" y="261"/>
                  </a:lnTo>
                  <a:lnTo>
                    <a:pt x="10445" y="284"/>
                  </a:lnTo>
                  <a:lnTo>
                    <a:pt x="10459" y="308"/>
                  </a:lnTo>
                  <a:lnTo>
                    <a:pt x="10471" y="334"/>
                  </a:lnTo>
                  <a:lnTo>
                    <a:pt x="10481" y="362"/>
                  </a:lnTo>
                  <a:lnTo>
                    <a:pt x="10488" y="392"/>
                  </a:lnTo>
                  <a:lnTo>
                    <a:pt x="10492" y="423"/>
                  </a:lnTo>
                  <a:lnTo>
                    <a:pt x="10493" y="456"/>
                  </a:lnTo>
                  <a:lnTo>
                    <a:pt x="10490" y="503"/>
                  </a:lnTo>
                  <a:lnTo>
                    <a:pt x="10487" y="526"/>
                  </a:lnTo>
                  <a:lnTo>
                    <a:pt x="10483" y="548"/>
                  </a:lnTo>
                  <a:lnTo>
                    <a:pt x="10470" y="590"/>
                  </a:lnTo>
                  <a:lnTo>
                    <a:pt x="10451" y="629"/>
                  </a:lnTo>
                  <a:lnTo>
                    <a:pt x="10428" y="665"/>
                  </a:lnTo>
                  <a:lnTo>
                    <a:pt x="10399" y="698"/>
                  </a:lnTo>
                  <a:lnTo>
                    <a:pt x="10384" y="712"/>
                  </a:lnTo>
                  <a:lnTo>
                    <a:pt x="10367" y="725"/>
                  </a:lnTo>
                  <a:lnTo>
                    <a:pt x="10330" y="748"/>
                  </a:lnTo>
                  <a:lnTo>
                    <a:pt x="10290" y="767"/>
                  </a:lnTo>
                  <a:lnTo>
                    <a:pt x="10247" y="780"/>
                  </a:lnTo>
                  <a:lnTo>
                    <a:pt x="10201" y="789"/>
                  </a:lnTo>
                  <a:lnTo>
                    <a:pt x="10153" y="791"/>
                  </a:lnTo>
                  <a:lnTo>
                    <a:pt x="10120" y="790"/>
                  </a:lnTo>
                  <a:lnTo>
                    <a:pt x="10087" y="785"/>
                  </a:lnTo>
                  <a:lnTo>
                    <a:pt x="10056" y="778"/>
                  </a:lnTo>
                  <a:lnTo>
                    <a:pt x="10026" y="768"/>
                  </a:lnTo>
                  <a:lnTo>
                    <a:pt x="9997" y="755"/>
                  </a:lnTo>
                  <a:lnTo>
                    <a:pt x="9972" y="738"/>
                  </a:lnTo>
                  <a:lnTo>
                    <a:pt x="9948" y="720"/>
                  </a:lnTo>
                  <a:lnTo>
                    <a:pt x="9926" y="699"/>
                  </a:lnTo>
                  <a:lnTo>
                    <a:pt x="9907" y="675"/>
                  </a:lnTo>
                  <a:lnTo>
                    <a:pt x="9890" y="648"/>
                  </a:lnTo>
                  <a:lnTo>
                    <a:pt x="9877" y="621"/>
                  </a:lnTo>
                  <a:lnTo>
                    <a:pt x="9866" y="592"/>
                  </a:lnTo>
                  <a:lnTo>
                    <a:pt x="9852" y="534"/>
                  </a:lnTo>
                  <a:lnTo>
                    <a:pt x="9850" y="507"/>
                  </a:lnTo>
                  <a:lnTo>
                    <a:pt x="9848" y="482"/>
                  </a:lnTo>
                  <a:close/>
                  <a:moveTo>
                    <a:pt x="281" y="176"/>
                  </a:moveTo>
                  <a:lnTo>
                    <a:pt x="281" y="197"/>
                  </a:lnTo>
                  <a:lnTo>
                    <a:pt x="233" y="203"/>
                  </a:lnTo>
                  <a:lnTo>
                    <a:pt x="218" y="206"/>
                  </a:lnTo>
                  <a:lnTo>
                    <a:pt x="209" y="209"/>
                  </a:lnTo>
                  <a:lnTo>
                    <a:pt x="205" y="213"/>
                  </a:lnTo>
                  <a:lnTo>
                    <a:pt x="203" y="218"/>
                  </a:lnTo>
                  <a:lnTo>
                    <a:pt x="199" y="231"/>
                  </a:lnTo>
                  <a:lnTo>
                    <a:pt x="197" y="279"/>
                  </a:lnTo>
                  <a:lnTo>
                    <a:pt x="197" y="377"/>
                  </a:lnTo>
                  <a:lnTo>
                    <a:pt x="197" y="683"/>
                  </a:lnTo>
                  <a:lnTo>
                    <a:pt x="193" y="744"/>
                  </a:lnTo>
                  <a:lnTo>
                    <a:pt x="185" y="794"/>
                  </a:lnTo>
                  <a:lnTo>
                    <a:pt x="178" y="814"/>
                  </a:lnTo>
                  <a:lnTo>
                    <a:pt x="168" y="834"/>
                  </a:lnTo>
                  <a:lnTo>
                    <a:pt x="156" y="854"/>
                  </a:lnTo>
                  <a:lnTo>
                    <a:pt x="143" y="873"/>
                  </a:lnTo>
                  <a:lnTo>
                    <a:pt x="127" y="890"/>
                  </a:lnTo>
                  <a:lnTo>
                    <a:pt x="113" y="904"/>
                  </a:lnTo>
                  <a:lnTo>
                    <a:pt x="97" y="917"/>
                  </a:lnTo>
                  <a:lnTo>
                    <a:pt x="80" y="927"/>
                  </a:lnTo>
                  <a:lnTo>
                    <a:pt x="65" y="934"/>
                  </a:lnTo>
                  <a:lnTo>
                    <a:pt x="49" y="940"/>
                  </a:lnTo>
                  <a:lnTo>
                    <a:pt x="34" y="944"/>
                  </a:lnTo>
                  <a:lnTo>
                    <a:pt x="18" y="945"/>
                  </a:lnTo>
                  <a:lnTo>
                    <a:pt x="0" y="942"/>
                  </a:lnTo>
                  <a:lnTo>
                    <a:pt x="1" y="909"/>
                  </a:lnTo>
                  <a:lnTo>
                    <a:pt x="0" y="876"/>
                  </a:lnTo>
                  <a:lnTo>
                    <a:pt x="8" y="872"/>
                  </a:lnTo>
                  <a:lnTo>
                    <a:pt x="19" y="879"/>
                  </a:lnTo>
                  <a:lnTo>
                    <a:pt x="30" y="884"/>
                  </a:lnTo>
                  <a:lnTo>
                    <a:pt x="54" y="887"/>
                  </a:lnTo>
                  <a:lnTo>
                    <a:pt x="73" y="885"/>
                  </a:lnTo>
                  <a:lnTo>
                    <a:pt x="89" y="880"/>
                  </a:lnTo>
                  <a:lnTo>
                    <a:pt x="100" y="870"/>
                  </a:lnTo>
                  <a:lnTo>
                    <a:pt x="104" y="864"/>
                  </a:lnTo>
                  <a:lnTo>
                    <a:pt x="107" y="858"/>
                  </a:lnTo>
                  <a:lnTo>
                    <a:pt x="112" y="839"/>
                  </a:lnTo>
                  <a:lnTo>
                    <a:pt x="114" y="809"/>
                  </a:lnTo>
                  <a:lnTo>
                    <a:pt x="115" y="748"/>
                  </a:lnTo>
                  <a:lnTo>
                    <a:pt x="115" y="377"/>
                  </a:lnTo>
                  <a:lnTo>
                    <a:pt x="114" y="294"/>
                  </a:lnTo>
                  <a:lnTo>
                    <a:pt x="114" y="254"/>
                  </a:lnTo>
                  <a:lnTo>
                    <a:pt x="112" y="232"/>
                  </a:lnTo>
                  <a:lnTo>
                    <a:pt x="109" y="220"/>
                  </a:lnTo>
                  <a:lnTo>
                    <a:pt x="106" y="213"/>
                  </a:lnTo>
                  <a:lnTo>
                    <a:pt x="100" y="208"/>
                  </a:lnTo>
                  <a:lnTo>
                    <a:pt x="90" y="206"/>
                  </a:lnTo>
                  <a:lnTo>
                    <a:pt x="71" y="202"/>
                  </a:lnTo>
                  <a:lnTo>
                    <a:pt x="34" y="201"/>
                  </a:lnTo>
                  <a:lnTo>
                    <a:pt x="30" y="176"/>
                  </a:lnTo>
                  <a:lnTo>
                    <a:pt x="156" y="177"/>
                  </a:lnTo>
                  <a:lnTo>
                    <a:pt x="278" y="173"/>
                  </a:lnTo>
                  <a:lnTo>
                    <a:pt x="281" y="176"/>
                  </a:lnTo>
                  <a:close/>
                  <a:moveTo>
                    <a:pt x="307" y="213"/>
                  </a:moveTo>
                  <a:lnTo>
                    <a:pt x="304" y="209"/>
                  </a:lnTo>
                  <a:lnTo>
                    <a:pt x="304" y="191"/>
                  </a:lnTo>
                  <a:lnTo>
                    <a:pt x="307" y="188"/>
                  </a:lnTo>
                  <a:lnTo>
                    <a:pt x="428" y="167"/>
                  </a:lnTo>
                  <a:lnTo>
                    <a:pt x="440" y="178"/>
                  </a:lnTo>
                  <a:lnTo>
                    <a:pt x="454" y="190"/>
                  </a:lnTo>
                  <a:lnTo>
                    <a:pt x="468" y="209"/>
                  </a:lnTo>
                  <a:lnTo>
                    <a:pt x="488" y="242"/>
                  </a:lnTo>
                  <a:lnTo>
                    <a:pt x="548" y="345"/>
                  </a:lnTo>
                  <a:lnTo>
                    <a:pt x="619" y="479"/>
                  </a:lnTo>
                  <a:lnTo>
                    <a:pt x="662" y="410"/>
                  </a:lnTo>
                  <a:lnTo>
                    <a:pt x="712" y="328"/>
                  </a:lnTo>
                  <a:lnTo>
                    <a:pt x="802" y="173"/>
                  </a:lnTo>
                  <a:lnTo>
                    <a:pt x="834" y="174"/>
                  </a:lnTo>
                  <a:lnTo>
                    <a:pt x="864" y="173"/>
                  </a:lnTo>
                  <a:lnTo>
                    <a:pt x="868" y="184"/>
                  </a:lnTo>
                  <a:lnTo>
                    <a:pt x="840" y="218"/>
                  </a:lnTo>
                  <a:lnTo>
                    <a:pt x="802" y="269"/>
                  </a:lnTo>
                  <a:lnTo>
                    <a:pt x="734" y="366"/>
                  </a:lnTo>
                  <a:lnTo>
                    <a:pt x="680" y="453"/>
                  </a:lnTo>
                  <a:lnTo>
                    <a:pt x="655" y="496"/>
                  </a:lnTo>
                  <a:lnTo>
                    <a:pt x="646" y="516"/>
                  </a:lnTo>
                  <a:lnTo>
                    <a:pt x="643" y="528"/>
                  </a:lnTo>
                  <a:lnTo>
                    <a:pt x="642" y="542"/>
                  </a:lnTo>
                  <a:lnTo>
                    <a:pt x="642" y="604"/>
                  </a:lnTo>
                  <a:lnTo>
                    <a:pt x="643" y="669"/>
                  </a:lnTo>
                  <a:lnTo>
                    <a:pt x="646" y="720"/>
                  </a:lnTo>
                  <a:lnTo>
                    <a:pt x="648" y="732"/>
                  </a:lnTo>
                  <a:lnTo>
                    <a:pt x="652" y="740"/>
                  </a:lnTo>
                  <a:lnTo>
                    <a:pt x="658" y="743"/>
                  </a:lnTo>
                  <a:lnTo>
                    <a:pt x="667" y="747"/>
                  </a:lnTo>
                  <a:lnTo>
                    <a:pt x="688" y="749"/>
                  </a:lnTo>
                  <a:lnTo>
                    <a:pt x="724" y="752"/>
                  </a:lnTo>
                  <a:lnTo>
                    <a:pt x="727" y="776"/>
                  </a:lnTo>
                  <a:lnTo>
                    <a:pt x="649" y="776"/>
                  </a:lnTo>
                  <a:lnTo>
                    <a:pt x="601" y="776"/>
                  </a:lnTo>
                  <a:lnTo>
                    <a:pt x="480" y="779"/>
                  </a:lnTo>
                  <a:lnTo>
                    <a:pt x="476" y="754"/>
                  </a:lnTo>
                  <a:lnTo>
                    <a:pt x="512" y="749"/>
                  </a:lnTo>
                  <a:lnTo>
                    <a:pt x="533" y="747"/>
                  </a:lnTo>
                  <a:lnTo>
                    <a:pt x="544" y="744"/>
                  </a:lnTo>
                  <a:lnTo>
                    <a:pt x="551" y="741"/>
                  </a:lnTo>
                  <a:lnTo>
                    <a:pt x="557" y="725"/>
                  </a:lnTo>
                  <a:lnTo>
                    <a:pt x="560" y="677"/>
                  </a:lnTo>
                  <a:lnTo>
                    <a:pt x="562" y="604"/>
                  </a:lnTo>
                  <a:lnTo>
                    <a:pt x="562" y="522"/>
                  </a:lnTo>
                  <a:lnTo>
                    <a:pt x="541" y="484"/>
                  </a:lnTo>
                  <a:lnTo>
                    <a:pt x="498" y="412"/>
                  </a:lnTo>
                  <a:lnTo>
                    <a:pt x="461" y="352"/>
                  </a:lnTo>
                  <a:lnTo>
                    <a:pt x="416" y="284"/>
                  </a:lnTo>
                  <a:lnTo>
                    <a:pt x="392" y="251"/>
                  </a:lnTo>
                  <a:lnTo>
                    <a:pt x="374" y="232"/>
                  </a:lnTo>
                  <a:lnTo>
                    <a:pt x="361" y="221"/>
                  </a:lnTo>
                  <a:lnTo>
                    <a:pt x="350" y="215"/>
                  </a:lnTo>
                  <a:lnTo>
                    <a:pt x="336" y="214"/>
                  </a:lnTo>
                  <a:lnTo>
                    <a:pt x="307" y="213"/>
                  </a:lnTo>
                  <a:close/>
                  <a:moveTo>
                    <a:pt x="1176" y="783"/>
                  </a:moveTo>
                  <a:lnTo>
                    <a:pt x="1123" y="640"/>
                  </a:lnTo>
                  <a:lnTo>
                    <a:pt x="978" y="281"/>
                  </a:lnTo>
                  <a:lnTo>
                    <a:pt x="958" y="233"/>
                  </a:lnTo>
                  <a:lnTo>
                    <a:pt x="947" y="212"/>
                  </a:lnTo>
                  <a:lnTo>
                    <a:pt x="931" y="204"/>
                  </a:lnTo>
                  <a:lnTo>
                    <a:pt x="896" y="201"/>
                  </a:lnTo>
                  <a:lnTo>
                    <a:pt x="893" y="196"/>
                  </a:lnTo>
                  <a:lnTo>
                    <a:pt x="893" y="177"/>
                  </a:lnTo>
                  <a:lnTo>
                    <a:pt x="896" y="173"/>
                  </a:lnTo>
                  <a:lnTo>
                    <a:pt x="1007" y="177"/>
                  </a:lnTo>
                  <a:lnTo>
                    <a:pt x="1120" y="173"/>
                  </a:lnTo>
                  <a:lnTo>
                    <a:pt x="1123" y="200"/>
                  </a:lnTo>
                  <a:lnTo>
                    <a:pt x="1058" y="207"/>
                  </a:lnTo>
                  <a:lnTo>
                    <a:pt x="1051" y="212"/>
                  </a:lnTo>
                  <a:lnTo>
                    <a:pt x="1049" y="219"/>
                  </a:lnTo>
                  <a:lnTo>
                    <a:pt x="1062" y="264"/>
                  </a:lnTo>
                  <a:lnTo>
                    <a:pt x="1086" y="332"/>
                  </a:lnTo>
                  <a:lnTo>
                    <a:pt x="1219" y="669"/>
                  </a:lnTo>
                  <a:lnTo>
                    <a:pt x="1331" y="389"/>
                  </a:lnTo>
                  <a:lnTo>
                    <a:pt x="1364" y="298"/>
                  </a:lnTo>
                  <a:lnTo>
                    <a:pt x="1381" y="246"/>
                  </a:lnTo>
                  <a:lnTo>
                    <a:pt x="1387" y="221"/>
                  </a:lnTo>
                  <a:lnTo>
                    <a:pt x="1384" y="213"/>
                  </a:lnTo>
                  <a:lnTo>
                    <a:pt x="1381" y="209"/>
                  </a:lnTo>
                  <a:lnTo>
                    <a:pt x="1376" y="208"/>
                  </a:lnTo>
                  <a:lnTo>
                    <a:pt x="1355" y="204"/>
                  </a:lnTo>
                  <a:lnTo>
                    <a:pt x="1314" y="201"/>
                  </a:lnTo>
                  <a:lnTo>
                    <a:pt x="1310" y="197"/>
                  </a:lnTo>
                  <a:lnTo>
                    <a:pt x="1310" y="177"/>
                  </a:lnTo>
                  <a:lnTo>
                    <a:pt x="1314" y="173"/>
                  </a:lnTo>
                  <a:lnTo>
                    <a:pt x="1409" y="177"/>
                  </a:lnTo>
                  <a:lnTo>
                    <a:pt x="1495" y="173"/>
                  </a:lnTo>
                  <a:lnTo>
                    <a:pt x="1499" y="197"/>
                  </a:lnTo>
                  <a:lnTo>
                    <a:pt x="1471" y="202"/>
                  </a:lnTo>
                  <a:lnTo>
                    <a:pt x="1458" y="206"/>
                  </a:lnTo>
                  <a:lnTo>
                    <a:pt x="1452" y="210"/>
                  </a:lnTo>
                  <a:lnTo>
                    <a:pt x="1446" y="219"/>
                  </a:lnTo>
                  <a:lnTo>
                    <a:pt x="1416" y="286"/>
                  </a:lnTo>
                  <a:lnTo>
                    <a:pt x="1283" y="612"/>
                  </a:lnTo>
                  <a:lnTo>
                    <a:pt x="1244" y="710"/>
                  </a:lnTo>
                  <a:lnTo>
                    <a:pt x="1219" y="783"/>
                  </a:lnTo>
                  <a:lnTo>
                    <a:pt x="1176" y="783"/>
                  </a:lnTo>
                  <a:close/>
                  <a:moveTo>
                    <a:pt x="1428" y="779"/>
                  </a:moveTo>
                  <a:lnTo>
                    <a:pt x="1423" y="776"/>
                  </a:lnTo>
                  <a:lnTo>
                    <a:pt x="1423" y="753"/>
                  </a:lnTo>
                  <a:lnTo>
                    <a:pt x="1428" y="749"/>
                  </a:lnTo>
                  <a:lnTo>
                    <a:pt x="1453" y="749"/>
                  </a:lnTo>
                  <a:lnTo>
                    <a:pt x="1468" y="747"/>
                  </a:lnTo>
                  <a:lnTo>
                    <a:pt x="1476" y="742"/>
                  </a:lnTo>
                  <a:lnTo>
                    <a:pt x="1483" y="736"/>
                  </a:lnTo>
                  <a:lnTo>
                    <a:pt x="1494" y="718"/>
                  </a:lnTo>
                  <a:lnTo>
                    <a:pt x="1512" y="681"/>
                  </a:lnTo>
                  <a:lnTo>
                    <a:pt x="1556" y="584"/>
                  </a:lnTo>
                  <a:lnTo>
                    <a:pt x="1673" y="321"/>
                  </a:lnTo>
                  <a:lnTo>
                    <a:pt x="1738" y="167"/>
                  </a:lnTo>
                  <a:lnTo>
                    <a:pt x="1765" y="167"/>
                  </a:lnTo>
                  <a:lnTo>
                    <a:pt x="1948" y="594"/>
                  </a:lnTo>
                  <a:lnTo>
                    <a:pt x="1972" y="652"/>
                  </a:lnTo>
                  <a:lnTo>
                    <a:pt x="1997" y="705"/>
                  </a:lnTo>
                  <a:lnTo>
                    <a:pt x="2016" y="738"/>
                  </a:lnTo>
                  <a:lnTo>
                    <a:pt x="2029" y="747"/>
                  </a:lnTo>
                  <a:lnTo>
                    <a:pt x="2041" y="749"/>
                  </a:lnTo>
                  <a:lnTo>
                    <a:pt x="2064" y="749"/>
                  </a:lnTo>
                  <a:lnTo>
                    <a:pt x="2068" y="776"/>
                  </a:lnTo>
                  <a:lnTo>
                    <a:pt x="1982" y="774"/>
                  </a:lnTo>
                  <a:lnTo>
                    <a:pt x="1841" y="779"/>
                  </a:lnTo>
                  <a:lnTo>
                    <a:pt x="1837" y="753"/>
                  </a:lnTo>
                  <a:lnTo>
                    <a:pt x="1879" y="749"/>
                  </a:lnTo>
                  <a:lnTo>
                    <a:pt x="1901" y="746"/>
                  </a:lnTo>
                  <a:lnTo>
                    <a:pt x="1906" y="743"/>
                  </a:lnTo>
                  <a:lnTo>
                    <a:pt x="1909" y="741"/>
                  </a:lnTo>
                  <a:lnTo>
                    <a:pt x="1912" y="736"/>
                  </a:lnTo>
                  <a:lnTo>
                    <a:pt x="1913" y="731"/>
                  </a:lnTo>
                  <a:lnTo>
                    <a:pt x="1912" y="720"/>
                  </a:lnTo>
                  <a:lnTo>
                    <a:pt x="1907" y="706"/>
                  </a:lnTo>
                  <a:lnTo>
                    <a:pt x="1854" y="576"/>
                  </a:lnTo>
                  <a:lnTo>
                    <a:pt x="1608" y="576"/>
                  </a:lnTo>
                  <a:lnTo>
                    <a:pt x="1561" y="686"/>
                  </a:lnTo>
                  <a:lnTo>
                    <a:pt x="1552" y="711"/>
                  </a:lnTo>
                  <a:lnTo>
                    <a:pt x="1549" y="729"/>
                  </a:lnTo>
                  <a:lnTo>
                    <a:pt x="1552" y="737"/>
                  </a:lnTo>
                  <a:lnTo>
                    <a:pt x="1560" y="744"/>
                  </a:lnTo>
                  <a:lnTo>
                    <a:pt x="1568" y="747"/>
                  </a:lnTo>
                  <a:lnTo>
                    <a:pt x="1580" y="748"/>
                  </a:lnTo>
                  <a:lnTo>
                    <a:pt x="1618" y="749"/>
                  </a:lnTo>
                  <a:lnTo>
                    <a:pt x="1622" y="753"/>
                  </a:lnTo>
                  <a:lnTo>
                    <a:pt x="1622" y="776"/>
                  </a:lnTo>
                  <a:lnTo>
                    <a:pt x="1523" y="776"/>
                  </a:lnTo>
                  <a:lnTo>
                    <a:pt x="1428" y="779"/>
                  </a:lnTo>
                  <a:close/>
                  <a:moveTo>
                    <a:pt x="1622" y="539"/>
                  </a:moveTo>
                  <a:lnTo>
                    <a:pt x="1837" y="539"/>
                  </a:lnTo>
                  <a:lnTo>
                    <a:pt x="1730" y="282"/>
                  </a:lnTo>
                  <a:lnTo>
                    <a:pt x="1622" y="539"/>
                  </a:lnTo>
                  <a:close/>
                  <a:moveTo>
                    <a:pt x="1642" y="96"/>
                  </a:moveTo>
                  <a:lnTo>
                    <a:pt x="1632" y="95"/>
                  </a:lnTo>
                  <a:lnTo>
                    <a:pt x="1622" y="93"/>
                  </a:lnTo>
                  <a:lnTo>
                    <a:pt x="1614" y="88"/>
                  </a:lnTo>
                  <a:lnTo>
                    <a:pt x="1607" y="82"/>
                  </a:lnTo>
                  <a:lnTo>
                    <a:pt x="1601" y="75"/>
                  </a:lnTo>
                  <a:lnTo>
                    <a:pt x="1596" y="66"/>
                  </a:lnTo>
                  <a:lnTo>
                    <a:pt x="1592" y="48"/>
                  </a:lnTo>
                  <a:lnTo>
                    <a:pt x="1594" y="39"/>
                  </a:lnTo>
                  <a:lnTo>
                    <a:pt x="1596" y="29"/>
                  </a:lnTo>
                  <a:lnTo>
                    <a:pt x="1601" y="22"/>
                  </a:lnTo>
                  <a:lnTo>
                    <a:pt x="1607" y="14"/>
                  </a:lnTo>
                  <a:lnTo>
                    <a:pt x="1614" y="8"/>
                  </a:lnTo>
                  <a:lnTo>
                    <a:pt x="1622" y="4"/>
                  </a:lnTo>
                  <a:lnTo>
                    <a:pt x="1642" y="0"/>
                  </a:lnTo>
                  <a:lnTo>
                    <a:pt x="1651" y="0"/>
                  </a:lnTo>
                  <a:lnTo>
                    <a:pt x="1660" y="4"/>
                  </a:lnTo>
                  <a:lnTo>
                    <a:pt x="1668" y="8"/>
                  </a:lnTo>
                  <a:lnTo>
                    <a:pt x="1675" y="14"/>
                  </a:lnTo>
                  <a:lnTo>
                    <a:pt x="1681" y="22"/>
                  </a:lnTo>
                  <a:lnTo>
                    <a:pt x="1686" y="29"/>
                  </a:lnTo>
                  <a:lnTo>
                    <a:pt x="1688" y="48"/>
                  </a:lnTo>
                  <a:lnTo>
                    <a:pt x="1688" y="58"/>
                  </a:lnTo>
                  <a:lnTo>
                    <a:pt x="1686" y="66"/>
                  </a:lnTo>
                  <a:lnTo>
                    <a:pt x="1681" y="75"/>
                  </a:lnTo>
                  <a:lnTo>
                    <a:pt x="1675" y="82"/>
                  </a:lnTo>
                  <a:lnTo>
                    <a:pt x="1668" y="88"/>
                  </a:lnTo>
                  <a:lnTo>
                    <a:pt x="1660" y="93"/>
                  </a:lnTo>
                  <a:lnTo>
                    <a:pt x="1642" y="96"/>
                  </a:lnTo>
                  <a:close/>
                  <a:moveTo>
                    <a:pt x="1852" y="96"/>
                  </a:moveTo>
                  <a:lnTo>
                    <a:pt x="1842" y="95"/>
                  </a:lnTo>
                  <a:lnTo>
                    <a:pt x="1832" y="93"/>
                  </a:lnTo>
                  <a:lnTo>
                    <a:pt x="1824" y="88"/>
                  </a:lnTo>
                  <a:lnTo>
                    <a:pt x="1817" y="82"/>
                  </a:lnTo>
                  <a:lnTo>
                    <a:pt x="1811" y="75"/>
                  </a:lnTo>
                  <a:lnTo>
                    <a:pt x="1807" y="66"/>
                  </a:lnTo>
                  <a:lnTo>
                    <a:pt x="1804" y="48"/>
                  </a:lnTo>
                  <a:lnTo>
                    <a:pt x="1804" y="39"/>
                  </a:lnTo>
                  <a:lnTo>
                    <a:pt x="1807" y="29"/>
                  </a:lnTo>
                  <a:lnTo>
                    <a:pt x="1811" y="22"/>
                  </a:lnTo>
                  <a:lnTo>
                    <a:pt x="1817" y="14"/>
                  </a:lnTo>
                  <a:lnTo>
                    <a:pt x="1824" y="8"/>
                  </a:lnTo>
                  <a:lnTo>
                    <a:pt x="1832" y="4"/>
                  </a:lnTo>
                  <a:lnTo>
                    <a:pt x="1852" y="0"/>
                  </a:lnTo>
                  <a:lnTo>
                    <a:pt x="1861" y="0"/>
                  </a:lnTo>
                  <a:lnTo>
                    <a:pt x="1870" y="4"/>
                  </a:lnTo>
                  <a:lnTo>
                    <a:pt x="1878" y="8"/>
                  </a:lnTo>
                  <a:lnTo>
                    <a:pt x="1885" y="14"/>
                  </a:lnTo>
                  <a:lnTo>
                    <a:pt x="1891" y="22"/>
                  </a:lnTo>
                  <a:lnTo>
                    <a:pt x="1896" y="29"/>
                  </a:lnTo>
                  <a:lnTo>
                    <a:pt x="1898" y="48"/>
                  </a:lnTo>
                  <a:lnTo>
                    <a:pt x="1898" y="58"/>
                  </a:lnTo>
                  <a:lnTo>
                    <a:pt x="1896" y="66"/>
                  </a:lnTo>
                  <a:lnTo>
                    <a:pt x="1891" y="75"/>
                  </a:lnTo>
                  <a:lnTo>
                    <a:pt x="1885" y="82"/>
                  </a:lnTo>
                  <a:lnTo>
                    <a:pt x="1878" y="88"/>
                  </a:lnTo>
                  <a:lnTo>
                    <a:pt x="1870" y="93"/>
                  </a:lnTo>
                  <a:lnTo>
                    <a:pt x="1852" y="96"/>
                  </a:lnTo>
                  <a:close/>
                  <a:moveTo>
                    <a:pt x="2122" y="629"/>
                  </a:moveTo>
                  <a:lnTo>
                    <a:pt x="2146" y="626"/>
                  </a:lnTo>
                  <a:lnTo>
                    <a:pt x="2152" y="672"/>
                  </a:lnTo>
                  <a:lnTo>
                    <a:pt x="2155" y="695"/>
                  </a:lnTo>
                  <a:lnTo>
                    <a:pt x="2162" y="708"/>
                  </a:lnTo>
                  <a:lnTo>
                    <a:pt x="2178" y="720"/>
                  </a:lnTo>
                  <a:lnTo>
                    <a:pt x="2189" y="728"/>
                  </a:lnTo>
                  <a:lnTo>
                    <a:pt x="2201" y="734"/>
                  </a:lnTo>
                  <a:lnTo>
                    <a:pt x="2230" y="743"/>
                  </a:lnTo>
                  <a:lnTo>
                    <a:pt x="2262" y="749"/>
                  </a:lnTo>
                  <a:lnTo>
                    <a:pt x="2294" y="752"/>
                  </a:lnTo>
                  <a:lnTo>
                    <a:pt x="2316" y="750"/>
                  </a:lnTo>
                  <a:lnTo>
                    <a:pt x="2338" y="747"/>
                  </a:lnTo>
                  <a:lnTo>
                    <a:pt x="2357" y="742"/>
                  </a:lnTo>
                  <a:lnTo>
                    <a:pt x="2376" y="735"/>
                  </a:lnTo>
                  <a:lnTo>
                    <a:pt x="2393" y="725"/>
                  </a:lnTo>
                  <a:lnTo>
                    <a:pt x="2407" y="714"/>
                  </a:lnTo>
                  <a:lnTo>
                    <a:pt x="2420" y="701"/>
                  </a:lnTo>
                  <a:lnTo>
                    <a:pt x="2431" y="686"/>
                  </a:lnTo>
                  <a:lnTo>
                    <a:pt x="2441" y="670"/>
                  </a:lnTo>
                  <a:lnTo>
                    <a:pt x="2447" y="652"/>
                  </a:lnTo>
                  <a:lnTo>
                    <a:pt x="2450" y="633"/>
                  </a:lnTo>
                  <a:lnTo>
                    <a:pt x="2452" y="614"/>
                  </a:lnTo>
                  <a:lnTo>
                    <a:pt x="2449" y="587"/>
                  </a:lnTo>
                  <a:lnTo>
                    <a:pt x="2447" y="575"/>
                  </a:lnTo>
                  <a:lnTo>
                    <a:pt x="2442" y="564"/>
                  </a:lnTo>
                  <a:lnTo>
                    <a:pt x="2431" y="546"/>
                  </a:lnTo>
                  <a:lnTo>
                    <a:pt x="2424" y="538"/>
                  </a:lnTo>
                  <a:lnTo>
                    <a:pt x="2416" y="531"/>
                  </a:lnTo>
                  <a:lnTo>
                    <a:pt x="2396" y="520"/>
                  </a:lnTo>
                  <a:lnTo>
                    <a:pt x="2387" y="516"/>
                  </a:lnTo>
                  <a:lnTo>
                    <a:pt x="2376" y="513"/>
                  </a:lnTo>
                  <a:lnTo>
                    <a:pt x="2310" y="500"/>
                  </a:lnTo>
                  <a:lnTo>
                    <a:pt x="2243" y="486"/>
                  </a:lnTo>
                  <a:lnTo>
                    <a:pt x="2219" y="479"/>
                  </a:lnTo>
                  <a:lnTo>
                    <a:pt x="2195" y="470"/>
                  </a:lnTo>
                  <a:lnTo>
                    <a:pt x="2173" y="456"/>
                  </a:lnTo>
                  <a:lnTo>
                    <a:pt x="2155" y="441"/>
                  </a:lnTo>
                  <a:lnTo>
                    <a:pt x="2141" y="420"/>
                  </a:lnTo>
                  <a:lnTo>
                    <a:pt x="2135" y="410"/>
                  </a:lnTo>
                  <a:lnTo>
                    <a:pt x="2130" y="398"/>
                  </a:lnTo>
                  <a:lnTo>
                    <a:pt x="2123" y="370"/>
                  </a:lnTo>
                  <a:lnTo>
                    <a:pt x="2120" y="342"/>
                  </a:lnTo>
                  <a:lnTo>
                    <a:pt x="2122" y="322"/>
                  </a:lnTo>
                  <a:lnTo>
                    <a:pt x="2124" y="304"/>
                  </a:lnTo>
                  <a:lnTo>
                    <a:pt x="2128" y="286"/>
                  </a:lnTo>
                  <a:lnTo>
                    <a:pt x="2134" y="269"/>
                  </a:lnTo>
                  <a:lnTo>
                    <a:pt x="2152" y="238"/>
                  </a:lnTo>
                  <a:lnTo>
                    <a:pt x="2176" y="212"/>
                  </a:lnTo>
                  <a:lnTo>
                    <a:pt x="2206" y="189"/>
                  </a:lnTo>
                  <a:lnTo>
                    <a:pt x="2222" y="180"/>
                  </a:lnTo>
                  <a:lnTo>
                    <a:pt x="2240" y="173"/>
                  </a:lnTo>
                  <a:lnTo>
                    <a:pt x="2260" y="167"/>
                  </a:lnTo>
                  <a:lnTo>
                    <a:pt x="2280" y="164"/>
                  </a:lnTo>
                  <a:lnTo>
                    <a:pt x="2324" y="160"/>
                  </a:lnTo>
                  <a:lnTo>
                    <a:pt x="2363" y="162"/>
                  </a:lnTo>
                  <a:lnTo>
                    <a:pt x="2405" y="170"/>
                  </a:lnTo>
                  <a:lnTo>
                    <a:pt x="2447" y="180"/>
                  </a:lnTo>
                  <a:lnTo>
                    <a:pt x="2484" y="196"/>
                  </a:lnTo>
                  <a:lnTo>
                    <a:pt x="2488" y="202"/>
                  </a:lnTo>
                  <a:lnTo>
                    <a:pt x="2483" y="224"/>
                  </a:lnTo>
                  <a:lnTo>
                    <a:pt x="2480" y="249"/>
                  </a:lnTo>
                  <a:lnTo>
                    <a:pt x="2478" y="279"/>
                  </a:lnTo>
                  <a:lnTo>
                    <a:pt x="2476" y="314"/>
                  </a:lnTo>
                  <a:lnTo>
                    <a:pt x="2472" y="317"/>
                  </a:lnTo>
                  <a:lnTo>
                    <a:pt x="2450" y="317"/>
                  </a:lnTo>
                  <a:lnTo>
                    <a:pt x="2444" y="249"/>
                  </a:lnTo>
                  <a:lnTo>
                    <a:pt x="2441" y="243"/>
                  </a:lnTo>
                  <a:lnTo>
                    <a:pt x="2434" y="234"/>
                  </a:lnTo>
                  <a:lnTo>
                    <a:pt x="2422" y="226"/>
                  </a:lnTo>
                  <a:lnTo>
                    <a:pt x="2405" y="216"/>
                  </a:lnTo>
                  <a:lnTo>
                    <a:pt x="2387" y="208"/>
                  </a:lnTo>
                  <a:lnTo>
                    <a:pt x="2366" y="202"/>
                  </a:lnTo>
                  <a:lnTo>
                    <a:pt x="2346" y="198"/>
                  </a:lnTo>
                  <a:lnTo>
                    <a:pt x="2324" y="197"/>
                  </a:lnTo>
                  <a:lnTo>
                    <a:pt x="2290" y="201"/>
                  </a:lnTo>
                  <a:lnTo>
                    <a:pt x="2257" y="212"/>
                  </a:lnTo>
                  <a:lnTo>
                    <a:pt x="2242" y="220"/>
                  </a:lnTo>
                  <a:lnTo>
                    <a:pt x="2230" y="230"/>
                  </a:lnTo>
                  <a:lnTo>
                    <a:pt x="2219" y="243"/>
                  </a:lnTo>
                  <a:lnTo>
                    <a:pt x="2209" y="257"/>
                  </a:lnTo>
                  <a:lnTo>
                    <a:pt x="2202" y="273"/>
                  </a:lnTo>
                  <a:lnTo>
                    <a:pt x="2197" y="288"/>
                  </a:lnTo>
                  <a:lnTo>
                    <a:pt x="2194" y="321"/>
                  </a:lnTo>
                  <a:lnTo>
                    <a:pt x="2196" y="345"/>
                  </a:lnTo>
                  <a:lnTo>
                    <a:pt x="2198" y="354"/>
                  </a:lnTo>
                  <a:lnTo>
                    <a:pt x="2203" y="365"/>
                  </a:lnTo>
                  <a:lnTo>
                    <a:pt x="2214" y="382"/>
                  </a:lnTo>
                  <a:lnTo>
                    <a:pt x="2221" y="389"/>
                  </a:lnTo>
                  <a:lnTo>
                    <a:pt x="2228" y="395"/>
                  </a:lnTo>
                  <a:lnTo>
                    <a:pt x="2245" y="406"/>
                  </a:lnTo>
                  <a:lnTo>
                    <a:pt x="2264" y="412"/>
                  </a:lnTo>
                  <a:lnTo>
                    <a:pt x="2293" y="419"/>
                  </a:lnTo>
                  <a:lnTo>
                    <a:pt x="2340" y="426"/>
                  </a:lnTo>
                  <a:lnTo>
                    <a:pt x="2375" y="432"/>
                  </a:lnTo>
                  <a:lnTo>
                    <a:pt x="2405" y="438"/>
                  </a:lnTo>
                  <a:lnTo>
                    <a:pt x="2430" y="444"/>
                  </a:lnTo>
                  <a:lnTo>
                    <a:pt x="2450" y="452"/>
                  </a:lnTo>
                  <a:lnTo>
                    <a:pt x="2466" y="461"/>
                  </a:lnTo>
                  <a:lnTo>
                    <a:pt x="2480" y="472"/>
                  </a:lnTo>
                  <a:lnTo>
                    <a:pt x="2494" y="485"/>
                  </a:lnTo>
                  <a:lnTo>
                    <a:pt x="2504" y="500"/>
                  </a:lnTo>
                  <a:lnTo>
                    <a:pt x="2514" y="518"/>
                  </a:lnTo>
                  <a:lnTo>
                    <a:pt x="2520" y="536"/>
                  </a:lnTo>
                  <a:lnTo>
                    <a:pt x="2525" y="557"/>
                  </a:lnTo>
                  <a:lnTo>
                    <a:pt x="2526" y="579"/>
                  </a:lnTo>
                  <a:lnTo>
                    <a:pt x="2525" y="602"/>
                  </a:lnTo>
                  <a:lnTo>
                    <a:pt x="2521" y="623"/>
                  </a:lnTo>
                  <a:lnTo>
                    <a:pt x="2515" y="644"/>
                  </a:lnTo>
                  <a:lnTo>
                    <a:pt x="2507" y="663"/>
                  </a:lnTo>
                  <a:lnTo>
                    <a:pt x="2497" y="681"/>
                  </a:lnTo>
                  <a:lnTo>
                    <a:pt x="2484" y="699"/>
                  </a:lnTo>
                  <a:lnTo>
                    <a:pt x="2452" y="730"/>
                  </a:lnTo>
                  <a:lnTo>
                    <a:pt x="2432" y="744"/>
                  </a:lnTo>
                  <a:lnTo>
                    <a:pt x="2413" y="756"/>
                  </a:lnTo>
                  <a:lnTo>
                    <a:pt x="2392" y="767"/>
                  </a:lnTo>
                  <a:lnTo>
                    <a:pt x="2370" y="776"/>
                  </a:lnTo>
                  <a:lnTo>
                    <a:pt x="2347" y="783"/>
                  </a:lnTo>
                  <a:lnTo>
                    <a:pt x="2323" y="788"/>
                  </a:lnTo>
                  <a:lnTo>
                    <a:pt x="2273" y="791"/>
                  </a:lnTo>
                  <a:lnTo>
                    <a:pt x="2230" y="789"/>
                  </a:lnTo>
                  <a:lnTo>
                    <a:pt x="2190" y="783"/>
                  </a:lnTo>
                  <a:lnTo>
                    <a:pt x="2153" y="773"/>
                  </a:lnTo>
                  <a:lnTo>
                    <a:pt x="2118" y="760"/>
                  </a:lnTo>
                  <a:lnTo>
                    <a:pt x="2116" y="754"/>
                  </a:lnTo>
                  <a:lnTo>
                    <a:pt x="2119" y="710"/>
                  </a:lnTo>
                  <a:lnTo>
                    <a:pt x="2122" y="629"/>
                  </a:lnTo>
                  <a:close/>
                  <a:moveTo>
                    <a:pt x="2734" y="467"/>
                  </a:moveTo>
                  <a:lnTo>
                    <a:pt x="2888" y="322"/>
                  </a:lnTo>
                  <a:lnTo>
                    <a:pt x="2966" y="244"/>
                  </a:lnTo>
                  <a:lnTo>
                    <a:pt x="3004" y="204"/>
                  </a:lnTo>
                  <a:lnTo>
                    <a:pt x="3004" y="177"/>
                  </a:lnTo>
                  <a:lnTo>
                    <a:pt x="3008" y="173"/>
                  </a:lnTo>
                  <a:lnTo>
                    <a:pt x="3079" y="174"/>
                  </a:lnTo>
                  <a:lnTo>
                    <a:pt x="3146" y="173"/>
                  </a:lnTo>
                  <a:lnTo>
                    <a:pt x="3150" y="177"/>
                  </a:lnTo>
                  <a:lnTo>
                    <a:pt x="3150" y="197"/>
                  </a:lnTo>
                  <a:lnTo>
                    <a:pt x="3114" y="202"/>
                  </a:lnTo>
                  <a:lnTo>
                    <a:pt x="3092" y="206"/>
                  </a:lnTo>
                  <a:lnTo>
                    <a:pt x="3074" y="214"/>
                  </a:lnTo>
                  <a:lnTo>
                    <a:pt x="3050" y="232"/>
                  </a:lnTo>
                  <a:lnTo>
                    <a:pt x="2987" y="288"/>
                  </a:lnTo>
                  <a:lnTo>
                    <a:pt x="2814" y="447"/>
                  </a:lnTo>
                  <a:lnTo>
                    <a:pt x="3070" y="683"/>
                  </a:lnTo>
                  <a:lnTo>
                    <a:pt x="3119" y="728"/>
                  </a:lnTo>
                  <a:lnTo>
                    <a:pt x="3132" y="741"/>
                  </a:lnTo>
                  <a:lnTo>
                    <a:pt x="3139" y="747"/>
                  </a:lnTo>
                  <a:lnTo>
                    <a:pt x="3144" y="748"/>
                  </a:lnTo>
                  <a:lnTo>
                    <a:pt x="3151" y="750"/>
                  </a:lnTo>
                  <a:lnTo>
                    <a:pt x="3170" y="753"/>
                  </a:lnTo>
                  <a:lnTo>
                    <a:pt x="3173" y="773"/>
                  </a:lnTo>
                  <a:lnTo>
                    <a:pt x="3145" y="776"/>
                  </a:lnTo>
                  <a:lnTo>
                    <a:pt x="3119" y="776"/>
                  </a:lnTo>
                  <a:lnTo>
                    <a:pt x="3050" y="777"/>
                  </a:lnTo>
                  <a:lnTo>
                    <a:pt x="2982" y="712"/>
                  </a:lnTo>
                  <a:lnTo>
                    <a:pt x="2734" y="484"/>
                  </a:lnTo>
                  <a:lnTo>
                    <a:pt x="2734" y="574"/>
                  </a:lnTo>
                  <a:lnTo>
                    <a:pt x="2735" y="658"/>
                  </a:lnTo>
                  <a:lnTo>
                    <a:pt x="2735" y="698"/>
                  </a:lnTo>
                  <a:lnTo>
                    <a:pt x="2737" y="720"/>
                  </a:lnTo>
                  <a:lnTo>
                    <a:pt x="2740" y="731"/>
                  </a:lnTo>
                  <a:lnTo>
                    <a:pt x="2743" y="738"/>
                  </a:lnTo>
                  <a:lnTo>
                    <a:pt x="2749" y="743"/>
                  </a:lnTo>
                  <a:lnTo>
                    <a:pt x="2759" y="747"/>
                  </a:lnTo>
                  <a:lnTo>
                    <a:pt x="2778" y="749"/>
                  </a:lnTo>
                  <a:lnTo>
                    <a:pt x="2815" y="752"/>
                  </a:lnTo>
                  <a:lnTo>
                    <a:pt x="2819" y="776"/>
                  </a:lnTo>
                  <a:lnTo>
                    <a:pt x="2741" y="776"/>
                  </a:lnTo>
                  <a:lnTo>
                    <a:pt x="2693" y="776"/>
                  </a:lnTo>
                  <a:lnTo>
                    <a:pt x="2572" y="779"/>
                  </a:lnTo>
                  <a:lnTo>
                    <a:pt x="2568" y="754"/>
                  </a:lnTo>
                  <a:lnTo>
                    <a:pt x="2604" y="749"/>
                  </a:lnTo>
                  <a:lnTo>
                    <a:pt x="2624" y="747"/>
                  </a:lnTo>
                  <a:lnTo>
                    <a:pt x="2635" y="744"/>
                  </a:lnTo>
                  <a:lnTo>
                    <a:pt x="2641" y="741"/>
                  </a:lnTo>
                  <a:lnTo>
                    <a:pt x="2648" y="723"/>
                  </a:lnTo>
                  <a:lnTo>
                    <a:pt x="2651" y="702"/>
                  </a:lnTo>
                  <a:lnTo>
                    <a:pt x="2652" y="664"/>
                  </a:lnTo>
                  <a:lnTo>
                    <a:pt x="2652" y="574"/>
                  </a:lnTo>
                  <a:lnTo>
                    <a:pt x="2652" y="377"/>
                  </a:lnTo>
                  <a:lnTo>
                    <a:pt x="2652" y="294"/>
                  </a:lnTo>
                  <a:lnTo>
                    <a:pt x="2651" y="254"/>
                  </a:lnTo>
                  <a:lnTo>
                    <a:pt x="2650" y="232"/>
                  </a:lnTo>
                  <a:lnTo>
                    <a:pt x="2647" y="220"/>
                  </a:lnTo>
                  <a:lnTo>
                    <a:pt x="2644" y="213"/>
                  </a:lnTo>
                  <a:lnTo>
                    <a:pt x="2638" y="208"/>
                  </a:lnTo>
                  <a:lnTo>
                    <a:pt x="2628" y="206"/>
                  </a:lnTo>
                  <a:lnTo>
                    <a:pt x="2608" y="202"/>
                  </a:lnTo>
                  <a:lnTo>
                    <a:pt x="2572" y="201"/>
                  </a:lnTo>
                  <a:lnTo>
                    <a:pt x="2568" y="176"/>
                  </a:lnTo>
                  <a:lnTo>
                    <a:pt x="2624" y="174"/>
                  </a:lnTo>
                  <a:lnTo>
                    <a:pt x="2693" y="177"/>
                  </a:lnTo>
                  <a:lnTo>
                    <a:pt x="2815" y="173"/>
                  </a:lnTo>
                  <a:lnTo>
                    <a:pt x="2819" y="197"/>
                  </a:lnTo>
                  <a:lnTo>
                    <a:pt x="2770" y="203"/>
                  </a:lnTo>
                  <a:lnTo>
                    <a:pt x="2756" y="206"/>
                  </a:lnTo>
                  <a:lnTo>
                    <a:pt x="2747" y="209"/>
                  </a:lnTo>
                  <a:lnTo>
                    <a:pt x="2743" y="213"/>
                  </a:lnTo>
                  <a:lnTo>
                    <a:pt x="2741" y="218"/>
                  </a:lnTo>
                  <a:lnTo>
                    <a:pt x="2737" y="231"/>
                  </a:lnTo>
                  <a:lnTo>
                    <a:pt x="2735" y="279"/>
                  </a:lnTo>
                  <a:lnTo>
                    <a:pt x="2734" y="377"/>
                  </a:lnTo>
                  <a:lnTo>
                    <a:pt x="2734" y="467"/>
                  </a:lnTo>
                  <a:close/>
                  <a:moveTo>
                    <a:pt x="3186" y="213"/>
                  </a:moveTo>
                  <a:lnTo>
                    <a:pt x="3182" y="209"/>
                  </a:lnTo>
                  <a:lnTo>
                    <a:pt x="3182" y="191"/>
                  </a:lnTo>
                  <a:lnTo>
                    <a:pt x="3186" y="188"/>
                  </a:lnTo>
                  <a:lnTo>
                    <a:pt x="3307" y="167"/>
                  </a:lnTo>
                  <a:lnTo>
                    <a:pt x="3319" y="178"/>
                  </a:lnTo>
                  <a:lnTo>
                    <a:pt x="3331" y="190"/>
                  </a:lnTo>
                  <a:lnTo>
                    <a:pt x="3347" y="209"/>
                  </a:lnTo>
                  <a:lnTo>
                    <a:pt x="3367" y="242"/>
                  </a:lnTo>
                  <a:lnTo>
                    <a:pt x="3427" y="345"/>
                  </a:lnTo>
                  <a:lnTo>
                    <a:pt x="3497" y="479"/>
                  </a:lnTo>
                  <a:lnTo>
                    <a:pt x="3541" y="410"/>
                  </a:lnTo>
                  <a:lnTo>
                    <a:pt x="3589" y="328"/>
                  </a:lnTo>
                  <a:lnTo>
                    <a:pt x="3680" y="173"/>
                  </a:lnTo>
                  <a:lnTo>
                    <a:pt x="3713" y="174"/>
                  </a:lnTo>
                  <a:lnTo>
                    <a:pt x="3743" y="173"/>
                  </a:lnTo>
                  <a:lnTo>
                    <a:pt x="3745" y="184"/>
                  </a:lnTo>
                  <a:lnTo>
                    <a:pt x="3719" y="218"/>
                  </a:lnTo>
                  <a:lnTo>
                    <a:pt x="3679" y="269"/>
                  </a:lnTo>
                  <a:lnTo>
                    <a:pt x="3613" y="366"/>
                  </a:lnTo>
                  <a:lnTo>
                    <a:pt x="3559" y="453"/>
                  </a:lnTo>
                  <a:lnTo>
                    <a:pt x="3534" y="496"/>
                  </a:lnTo>
                  <a:lnTo>
                    <a:pt x="3524" y="516"/>
                  </a:lnTo>
                  <a:lnTo>
                    <a:pt x="3522" y="528"/>
                  </a:lnTo>
                  <a:lnTo>
                    <a:pt x="3521" y="542"/>
                  </a:lnTo>
                  <a:lnTo>
                    <a:pt x="3521" y="604"/>
                  </a:lnTo>
                  <a:lnTo>
                    <a:pt x="3522" y="669"/>
                  </a:lnTo>
                  <a:lnTo>
                    <a:pt x="3524" y="720"/>
                  </a:lnTo>
                  <a:lnTo>
                    <a:pt x="3527" y="732"/>
                  </a:lnTo>
                  <a:lnTo>
                    <a:pt x="3530" y="740"/>
                  </a:lnTo>
                  <a:lnTo>
                    <a:pt x="3536" y="743"/>
                  </a:lnTo>
                  <a:lnTo>
                    <a:pt x="3546" y="747"/>
                  </a:lnTo>
                  <a:lnTo>
                    <a:pt x="3565" y="749"/>
                  </a:lnTo>
                  <a:lnTo>
                    <a:pt x="3602" y="752"/>
                  </a:lnTo>
                  <a:lnTo>
                    <a:pt x="3606" y="776"/>
                  </a:lnTo>
                  <a:lnTo>
                    <a:pt x="3528" y="776"/>
                  </a:lnTo>
                  <a:lnTo>
                    <a:pt x="3480" y="776"/>
                  </a:lnTo>
                  <a:lnTo>
                    <a:pt x="3359" y="779"/>
                  </a:lnTo>
                  <a:lnTo>
                    <a:pt x="3355" y="754"/>
                  </a:lnTo>
                  <a:lnTo>
                    <a:pt x="3391" y="749"/>
                  </a:lnTo>
                  <a:lnTo>
                    <a:pt x="3412" y="747"/>
                  </a:lnTo>
                  <a:lnTo>
                    <a:pt x="3422" y="744"/>
                  </a:lnTo>
                  <a:lnTo>
                    <a:pt x="3428" y="741"/>
                  </a:lnTo>
                  <a:lnTo>
                    <a:pt x="3436" y="725"/>
                  </a:lnTo>
                  <a:lnTo>
                    <a:pt x="3439" y="677"/>
                  </a:lnTo>
                  <a:lnTo>
                    <a:pt x="3439" y="604"/>
                  </a:lnTo>
                  <a:lnTo>
                    <a:pt x="3439" y="522"/>
                  </a:lnTo>
                  <a:lnTo>
                    <a:pt x="3419" y="484"/>
                  </a:lnTo>
                  <a:lnTo>
                    <a:pt x="3377" y="412"/>
                  </a:lnTo>
                  <a:lnTo>
                    <a:pt x="3340" y="352"/>
                  </a:lnTo>
                  <a:lnTo>
                    <a:pt x="3294" y="284"/>
                  </a:lnTo>
                  <a:lnTo>
                    <a:pt x="3270" y="251"/>
                  </a:lnTo>
                  <a:lnTo>
                    <a:pt x="3252" y="232"/>
                  </a:lnTo>
                  <a:lnTo>
                    <a:pt x="3239" y="221"/>
                  </a:lnTo>
                  <a:lnTo>
                    <a:pt x="3229" y="215"/>
                  </a:lnTo>
                  <a:lnTo>
                    <a:pt x="3215" y="214"/>
                  </a:lnTo>
                  <a:lnTo>
                    <a:pt x="3186" y="213"/>
                  </a:lnTo>
                  <a:close/>
                  <a:moveTo>
                    <a:pt x="3778" y="176"/>
                  </a:moveTo>
                  <a:lnTo>
                    <a:pt x="3902" y="177"/>
                  </a:lnTo>
                  <a:lnTo>
                    <a:pt x="4025" y="173"/>
                  </a:lnTo>
                  <a:lnTo>
                    <a:pt x="4028" y="197"/>
                  </a:lnTo>
                  <a:lnTo>
                    <a:pt x="3980" y="203"/>
                  </a:lnTo>
                  <a:lnTo>
                    <a:pt x="3966" y="206"/>
                  </a:lnTo>
                  <a:lnTo>
                    <a:pt x="3956" y="209"/>
                  </a:lnTo>
                  <a:lnTo>
                    <a:pt x="3953" y="213"/>
                  </a:lnTo>
                  <a:lnTo>
                    <a:pt x="3950" y="218"/>
                  </a:lnTo>
                  <a:lnTo>
                    <a:pt x="3947" y="231"/>
                  </a:lnTo>
                  <a:lnTo>
                    <a:pt x="3944" y="279"/>
                  </a:lnTo>
                  <a:lnTo>
                    <a:pt x="3944" y="377"/>
                  </a:lnTo>
                  <a:lnTo>
                    <a:pt x="3944" y="566"/>
                  </a:lnTo>
                  <a:lnTo>
                    <a:pt x="3944" y="664"/>
                  </a:lnTo>
                  <a:lnTo>
                    <a:pt x="3947" y="738"/>
                  </a:lnTo>
                  <a:lnTo>
                    <a:pt x="4034" y="738"/>
                  </a:lnTo>
                  <a:lnTo>
                    <a:pt x="4118" y="737"/>
                  </a:lnTo>
                  <a:lnTo>
                    <a:pt x="4164" y="736"/>
                  </a:lnTo>
                  <a:lnTo>
                    <a:pt x="4189" y="731"/>
                  </a:lnTo>
                  <a:lnTo>
                    <a:pt x="4213" y="723"/>
                  </a:lnTo>
                  <a:lnTo>
                    <a:pt x="4219" y="706"/>
                  </a:lnTo>
                  <a:lnTo>
                    <a:pt x="4226" y="675"/>
                  </a:lnTo>
                  <a:lnTo>
                    <a:pt x="4236" y="630"/>
                  </a:lnTo>
                  <a:lnTo>
                    <a:pt x="4240" y="627"/>
                  </a:lnTo>
                  <a:lnTo>
                    <a:pt x="4260" y="627"/>
                  </a:lnTo>
                  <a:lnTo>
                    <a:pt x="4260" y="654"/>
                  </a:lnTo>
                  <a:lnTo>
                    <a:pt x="4256" y="696"/>
                  </a:lnTo>
                  <a:lnTo>
                    <a:pt x="4253" y="776"/>
                  </a:lnTo>
                  <a:lnTo>
                    <a:pt x="4037" y="776"/>
                  </a:lnTo>
                  <a:lnTo>
                    <a:pt x="3912" y="776"/>
                  </a:lnTo>
                  <a:lnTo>
                    <a:pt x="3826" y="779"/>
                  </a:lnTo>
                  <a:lnTo>
                    <a:pt x="3822" y="761"/>
                  </a:lnTo>
                  <a:lnTo>
                    <a:pt x="3826" y="756"/>
                  </a:lnTo>
                  <a:lnTo>
                    <a:pt x="3846" y="746"/>
                  </a:lnTo>
                  <a:lnTo>
                    <a:pt x="3854" y="741"/>
                  </a:lnTo>
                  <a:lnTo>
                    <a:pt x="3857" y="725"/>
                  </a:lnTo>
                  <a:lnTo>
                    <a:pt x="3859" y="686"/>
                  </a:lnTo>
                  <a:lnTo>
                    <a:pt x="3862" y="628"/>
                  </a:lnTo>
                  <a:lnTo>
                    <a:pt x="3863" y="560"/>
                  </a:lnTo>
                  <a:lnTo>
                    <a:pt x="3863" y="377"/>
                  </a:lnTo>
                  <a:lnTo>
                    <a:pt x="3862" y="294"/>
                  </a:lnTo>
                  <a:lnTo>
                    <a:pt x="3860" y="254"/>
                  </a:lnTo>
                  <a:lnTo>
                    <a:pt x="3859" y="232"/>
                  </a:lnTo>
                  <a:lnTo>
                    <a:pt x="3857" y="220"/>
                  </a:lnTo>
                  <a:lnTo>
                    <a:pt x="3853" y="213"/>
                  </a:lnTo>
                  <a:lnTo>
                    <a:pt x="3847" y="208"/>
                  </a:lnTo>
                  <a:lnTo>
                    <a:pt x="3838" y="206"/>
                  </a:lnTo>
                  <a:lnTo>
                    <a:pt x="3818" y="202"/>
                  </a:lnTo>
                  <a:lnTo>
                    <a:pt x="3781" y="201"/>
                  </a:lnTo>
                  <a:lnTo>
                    <a:pt x="3778" y="176"/>
                  </a:lnTo>
                  <a:close/>
                  <a:moveTo>
                    <a:pt x="4314" y="779"/>
                  </a:moveTo>
                  <a:lnTo>
                    <a:pt x="4310" y="776"/>
                  </a:lnTo>
                  <a:lnTo>
                    <a:pt x="4310" y="753"/>
                  </a:lnTo>
                  <a:lnTo>
                    <a:pt x="4314" y="749"/>
                  </a:lnTo>
                  <a:lnTo>
                    <a:pt x="4339" y="749"/>
                  </a:lnTo>
                  <a:lnTo>
                    <a:pt x="4354" y="747"/>
                  </a:lnTo>
                  <a:lnTo>
                    <a:pt x="4362" y="742"/>
                  </a:lnTo>
                  <a:lnTo>
                    <a:pt x="4370" y="736"/>
                  </a:lnTo>
                  <a:lnTo>
                    <a:pt x="4380" y="718"/>
                  </a:lnTo>
                  <a:lnTo>
                    <a:pt x="4398" y="681"/>
                  </a:lnTo>
                  <a:lnTo>
                    <a:pt x="4442" y="584"/>
                  </a:lnTo>
                  <a:lnTo>
                    <a:pt x="4559" y="321"/>
                  </a:lnTo>
                  <a:lnTo>
                    <a:pt x="4624" y="167"/>
                  </a:lnTo>
                  <a:lnTo>
                    <a:pt x="4651" y="167"/>
                  </a:lnTo>
                  <a:lnTo>
                    <a:pt x="4834" y="594"/>
                  </a:lnTo>
                  <a:lnTo>
                    <a:pt x="4858" y="652"/>
                  </a:lnTo>
                  <a:lnTo>
                    <a:pt x="4883" y="705"/>
                  </a:lnTo>
                  <a:lnTo>
                    <a:pt x="4902" y="738"/>
                  </a:lnTo>
                  <a:lnTo>
                    <a:pt x="4915" y="747"/>
                  </a:lnTo>
                  <a:lnTo>
                    <a:pt x="4927" y="749"/>
                  </a:lnTo>
                  <a:lnTo>
                    <a:pt x="4950" y="749"/>
                  </a:lnTo>
                  <a:lnTo>
                    <a:pt x="4954" y="776"/>
                  </a:lnTo>
                  <a:lnTo>
                    <a:pt x="4868" y="774"/>
                  </a:lnTo>
                  <a:lnTo>
                    <a:pt x="4727" y="779"/>
                  </a:lnTo>
                  <a:lnTo>
                    <a:pt x="4724" y="753"/>
                  </a:lnTo>
                  <a:lnTo>
                    <a:pt x="4765" y="749"/>
                  </a:lnTo>
                  <a:lnTo>
                    <a:pt x="4787" y="746"/>
                  </a:lnTo>
                  <a:lnTo>
                    <a:pt x="4792" y="743"/>
                  </a:lnTo>
                  <a:lnTo>
                    <a:pt x="4796" y="741"/>
                  </a:lnTo>
                  <a:lnTo>
                    <a:pt x="4798" y="736"/>
                  </a:lnTo>
                  <a:lnTo>
                    <a:pt x="4799" y="731"/>
                  </a:lnTo>
                  <a:lnTo>
                    <a:pt x="4798" y="720"/>
                  </a:lnTo>
                  <a:lnTo>
                    <a:pt x="4793" y="706"/>
                  </a:lnTo>
                  <a:lnTo>
                    <a:pt x="4740" y="576"/>
                  </a:lnTo>
                  <a:lnTo>
                    <a:pt x="4494" y="576"/>
                  </a:lnTo>
                  <a:lnTo>
                    <a:pt x="4447" y="686"/>
                  </a:lnTo>
                  <a:lnTo>
                    <a:pt x="4438" y="711"/>
                  </a:lnTo>
                  <a:lnTo>
                    <a:pt x="4435" y="729"/>
                  </a:lnTo>
                  <a:lnTo>
                    <a:pt x="4438" y="737"/>
                  </a:lnTo>
                  <a:lnTo>
                    <a:pt x="4446" y="744"/>
                  </a:lnTo>
                  <a:lnTo>
                    <a:pt x="4454" y="747"/>
                  </a:lnTo>
                  <a:lnTo>
                    <a:pt x="4466" y="748"/>
                  </a:lnTo>
                  <a:lnTo>
                    <a:pt x="4505" y="749"/>
                  </a:lnTo>
                  <a:lnTo>
                    <a:pt x="4508" y="753"/>
                  </a:lnTo>
                  <a:lnTo>
                    <a:pt x="4508" y="776"/>
                  </a:lnTo>
                  <a:lnTo>
                    <a:pt x="4409" y="776"/>
                  </a:lnTo>
                  <a:lnTo>
                    <a:pt x="4314" y="779"/>
                  </a:lnTo>
                  <a:close/>
                  <a:moveTo>
                    <a:pt x="4508" y="539"/>
                  </a:moveTo>
                  <a:lnTo>
                    <a:pt x="4724" y="539"/>
                  </a:lnTo>
                  <a:lnTo>
                    <a:pt x="4616" y="282"/>
                  </a:lnTo>
                  <a:lnTo>
                    <a:pt x="4508" y="539"/>
                  </a:lnTo>
                  <a:close/>
                  <a:moveTo>
                    <a:pt x="4528" y="96"/>
                  </a:moveTo>
                  <a:lnTo>
                    <a:pt x="4518" y="95"/>
                  </a:lnTo>
                  <a:lnTo>
                    <a:pt x="4508" y="93"/>
                  </a:lnTo>
                  <a:lnTo>
                    <a:pt x="4501" y="88"/>
                  </a:lnTo>
                  <a:lnTo>
                    <a:pt x="4493" y="82"/>
                  </a:lnTo>
                  <a:lnTo>
                    <a:pt x="4487" y="75"/>
                  </a:lnTo>
                  <a:lnTo>
                    <a:pt x="4483" y="66"/>
                  </a:lnTo>
                  <a:lnTo>
                    <a:pt x="4480" y="48"/>
                  </a:lnTo>
                  <a:lnTo>
                    <a:pt x="4480" y="39"/>
                  </a:lnTo>
                  <a:lnTo>
                    <a:pt x="4483" y="29"/>
                  </a:lnTo>
                  <a:lnTo>
                    <a:pt x="4487" y="22"/>
                  </a:lnTo>
                  <a:lnTo>
                    <a:pt x="4493" y="14"/>
                  </a:lnTo>
                  <a:lnTo>
                    <a:pt x="4501" y="8"/>
                  </a:lnTo>
                  <a:lnTo>
                    <a:pt x="4508" y="4"/>
                  </a:lnTo>
                  <a:lnTo>
                    <a:pt x="4528" y="0"/>
                  </a:lnTo>
                  <a:lnTo>
                    <a:pt x="4537" y="0"/>
                  </a:lnTo>
                  <a:lnTo>
                    <a:pt x="4546" y="4"/>
                  </a:lnTo>
                  <a:lnTo>
                    <a:pt x="4554" y="8"/>
                  </a:lnTo>
                  <a:lnTo>
                    <a:pt x="4561" y="14"/>
                  </a:lnTo>
                  <a:lnTo>
                    <a:pt x="4567" y="22"/>
                  </a:lnTo>
                  <a:lnTo>
                    <a:pt x="4572" y="29"/>
                  </a:lnTo>
                  <a:lnTo>
                    <a:pt x="4576" y="48"/>
                  </a:lnTo>
                  <a:lnTo>
                    <a:pt x="4574" y="58"/>
                  </a:lnTo>
                  <a:lnTo>
                    <a:pt x="4572" y="66"/>
                  </a:lnTo>
                  <a:lnTo>
                    <a:pt x="4567" y="75"/>
                  </a:lnTo>
                  <a:lnTo>
                    <a:pt x="4561" y="82"/>
                  </a:lnTo>
                  <a:lnTo>
                    <a:pt x="4554" y="88"/>
                  </a:lnTo>
                  <a:lnTo>
                    <a:pt x="4546" y="93"/>
                  </a:lnTo>
                  <a:lnTo>
                    <a:pt x="4528" y="96"/>
                  </a:lnTo>
                  <a:close/>
                  <a:moveTo>
                    <a:pt x="4738" y="96"/>
                  </a:moveTo>
                  <a:lnTo>
                    <a:pt x="4728" y="95"/>
                  </a:lnTo>
                  <a:lnTo>
                    <a:pt x="4718" y="93"/>
                  </a:lnTo>
                  <a:lnTo>
                    <a:pt x="4711" y="88"/>
                  </a:lnTo>
                  <a:lnTo>
                    <a:pt x="4703" y="82"/>
                  </a:lnTo>
                  <a:lnTo>
                    <a:pt x="4697" y="75"/>
                  </a:lnTo>
                  <a:lnTo>
                    <a:pt x="4693" y="66"/>
                  </a:lnTo>
                  <a:lnTo>
                    <a:pt x="4690" y="48"/>
                  </a:lnTo>
                  <a:lnTo>
                    <a:pt x="4690" y="39"/>
                  </a:lnTo>
                  <a:lnTo>
                    <a:pt x="4693" y="29"/>
                  </a:lnTo>
                  <a:lnTo>
                    <a:pt x="4697" y="22"/>
                  </a:lnTo>
                  <a:lnTo>
                    <a:pt x="4703" y="14"/>
                  </a:lnTo>
                  <a:lnTo>
                    <a:pt x="4711" y="8"/>
                  </a:lnTo>
                  <a:lnTo>
                    <a:pt x="4718" y="4"/>
                  </a:lnTo>
                  <a:lnTo>
                    <a:pt x="4738" y="0"/>
                  </a:lnTo>
                  <a:lnTo>
                    <a:pt x="4747" y="0"/>
                  </a:lnTo>
                  <a:lnTo>
                    <a:pt x="4756" y="4"/>
                  </a:lnTo>
                  <a:lnTo>
                    <a:pt x="4764" y="8"/>
                  </a:lnTo>
                  <a:lnTo>
                    <a:pt x="4771" y="14"/>
                  </a:lnTo>
                  <a:lnTo>
                    <a:pt x="4777" y="22"/>
                  </a:lnTo>
                  <a:lnTo>
                    <a:pt x="4782" y="29"/>
                  </a:lnTo>
                  <a:lnTo>
                    <a:pt x="4786" y="48"/>
                  </a:lnTo>
                  <a:lnTo>
                    <a:pt x="4784" y="58"/>
                  </a:lnTo>
                  <a:lnTo>
                    <a:pt x="4782" y="66"/>
                  </a:lnTo>
                  <a:lnTo>
                    <a:pt x="4777" y="75"/>
                  </a:lnTo>
                  <a:lnTo>
                    <a:pt x="4771" y="82"/>
                  </a:lnTo>
                  <a:lnTo>
                    <a:pt x="4764" y="88"/>
                  </a:lnTo>
                  <a:lnTo>
                    <a:pt x="4756" y="93"/>
                  </a:lnTo>
                  <a:lnTo>
                    <a:pt x="4738" y="96"/>
                  </a:lnTo>
                  <a:close/>
                  <a:moveTo>
                    <a:pt x="5002" y="778"/>
                  </a:moveTo>
                  <a:lnTo>
                    <a:pt x="4998" y="774"/>
                  </a:lnTo>
                  <a:lnTo>
                    <a:pt x="4998" y="755"/>
                  </a:lnTo>
                  <a:lnTo>
                    <a:pt x="5002" y="752"/>
                  </a:lnTo>
                  <a:lnTo>
                    <a:pt x="5026" y="750"/>
                  </a:lnTo>
                  <a:lnTo>
                    <a:pt x="5044" y="748"/>
                  </a:lnTo>
                  <a:lnTo>
                    <a:pt x="5057" y="746"/>
                  </a:lnTo>
                  <a:lnTo>
                    <a:pt x="5064" y="740"/>
                  </a:lnTo>
                  <a:lnTo>
                    <a:pt x="5068" y="732"/>
                  </a:lnTo>
                  <a:lnTo>
                    <a:pt x="5070" y="720"/>
                  </a:lnTo>
                  <a:lnTo>
                    <a:pt x="5071" y="699"/>
                  </a:lnTo>
                  <a:lnTo>
                    <a:pt x="5072" y="662"/>
                  </a:lnTo>
                  <a:lnTo>
                    <a:pt x="5074" y="594"/>
                  </a:lnTo>
                  <a:lnTo>
                    <a:pt x="5074" y="250"/>
                  </a:lnTo>
                  <a:lnTo>
                    <a:pt x="5072" y="231"/>
                  </a:lnTo>
                  <a:lnTo>
                    <a:pt x="5066" y="218"/>
                  </a:lnTo>
                  <a:lnTo>
                    <a:pt x="5057" y="209"/>
                  </a:lnTo>
                  <a:lnTo>
                    <a:pt x="5045" y="204"/>
                  </a:lnTo>
                  <a:lnTo>
                    <a:pt x="5027" y="203"/>
                  </a:lnTo>
                  <a:lnTo>
                    <a:pt x="4998" y="202"/>
                  </a:lnTo>
                  <a:lnTo>
                    <a:pt x="4994" y="178"/>
                  </a:lnTo>
                  <a:lnTo>
                    <a:pt x="4998" y="174"/>
                  </a:lnTo>
                  <a:lnTo>
                    <a:pt x="5076" y="177"/>
                  </a:lnTo>
                  <a:lnTo>
                    <a:pt x="5146" y="174"/>
                  </a:lnTo>
                  <a:lnTo>
                    <a:pt x="5282" y="351"/>
                  </a:lnTo>
                  <a:lnTo>
                    <a:pt x="5482" y="602"/>
                  </a:lnTo>
                  <a:lnTo>
                    <a:pt x="5556" y="688"/>
                  </a:lnTo>
                  <a:lnTo>
                    <a:pt x="5556" y="358"/>
                  </a:lnTo>
                  <a:lnTo>
                    <a:pt x="5555" y="293"/>
                  </a:lnTo>
                  <a:lnTo>
                    <a:pt x="5551" y="230"/>
                  </a:lnTo>
                  <a:lnTo>
                    <a:pt x="5548" y="218"/>
                  </a:lnTo>
                  <a:lnTo>
                    <a:pt x="5543" y="210"/>
                  </a:lnTo>
                  <a:lnTo>
                    <a:pt x="5536" y="207"/>
                  </a:lnTo>
                  <a:lnTo>
                    <a:pt x="5524" y="204"/>
                  </a:lnTo>
                  <a:lnTo>
                    <a:pt x="5483" y="201"/>
                  </a:lnTo>
                  <a:lnTo>
                    <a:pt x="5480" y="178"/>
                  </a:lnTo>
                  <a:lnTo>
                    <a:pt x="5483" y="174"/>
                  </a:lnTo>
                  <a:lnTo>
                    <a:pt x="5581" y="177"/>
                  </a:lnTo>
                  <a:lnTo>
                    <a:pt x="5666" y="174"/>
                  </a:lnTo>
                  <a:lnTo>
                    <a:pt x="5670" y="178"/>
                  </a:lnTo>
                  <a:lnTo>
                    <a:pt x="5670" y="197"/>
                  </a:lnTo>
                  <a:lnTo>
                    <a:pt x="5623" y="204"/>
                  </a:lnTo>
                  <a:lnTo>
                    <a:pt x="5611" y="208"/>
                  </a:lnTo>
                  <a:lnTo>
                    <a:pt x="5604" y="214"/>
                  </a:lnTo>
                  <a:lnTo>
                    <a:pt x="5602" y="221"/>
                  </a:lnTo>
                  <a:lnTo>
                    <a:pt x="5599" y="232"/>
                  </a:lnTo>
                  <a:lnTo>
                    <a:pt x="5598" y="254"/>
                  </a:lnTo>
                  <a:lnTo>
                    <a:pt x="5596" y="291"/>
                  </a:lnTo>
                  <a:lnTo>
                    <a:pt x="5594" y="358"/>
                  </a:lnTo>
                  <a:lnTo>
                    <a:pt x="5594" y="561"/>
                  </a:lnTo>
                  <a:lnTo>
                    <a:pt x="5594" y="677"/>
                  </a:lnTo>
                  <a:lnTo>
                    <a:pt x="5597" y="794"/>
                  </a:lnTo>
                  <a:lnTo>
                    <a:pt x="5522" y="776"/>
                  </a:lnTo>
                  <a:lnTo>
                    <a:pt x="5492" y="740"/>
                  </a:lnTo>
                  <a:lnTo>
                    <a:pt x="5402" y="629"/>
                  </a:lnTo>
                  <a:lnTo>
                    <a:pt x="5113" y="268"/>
                  </a:lnTo>
                  <a:lnTo>
                    <a:pt x="5113" y="594"/>
                  </a:lnTo>
                  <a:lnTo>
                    <a:pt x="5114" y="664"/>
                  </a:lnTo>
                  <a:lnTo>
                    <a:pt x="5118" y="725"/>
                  </a:lnTo>
                  <a:lnTo>
                    <a:pt x="5120" y="735"/>
                  </a:lnTo>
                  <a:lnTo>
                    <a:pt x="5124" y="740"/>
                  </a:lnTo>
                  <a:lnTo>
                    <a:pt x="5138" y="748"/>
                  </a:lnTo>
                  <a:lnTo>
                    <a:pt x="5155" y="750"/>
                  </a:lnTo>
                  <a:lnTo>
                    <a:pt x="5185" y="752"/>
                  </a:lnTo>
                  <a:lnTo>
                    <a:pt x="5189" y="774"/>
                  </a:lnTo>
                  <a:lnTo>
                    <a:pt x="5113" y="776"/>
                  </a:lnTo>
                  <a:lnTo>
                    <a:pt x="5002" y="778"/>
                  </a:lnTo>
                  <a:close/>
                  <a:moveTo>
                    <a:pt x="5924" y="213"/>
                  </a:moveTo>
                  <a:lnTo>
                    <a:pt x="5920" y="209"/>
                  </a:lnTo>
                  <a:lnTo>
                    <a:pt x="5920" y="191"/>
                  </a:lnTo>
                  <a:lnTo>
                    <a:pt x="5924" y="188"/>
                  </a:lnTo>
                  <a:lnTo>
                    <a:pt x="6044" y="167"/>
                  </a:lnTo>
                  <a:lnTo>
                    <a:pt x="6058" y="178"/>
                  </a:lnTo>
                  <a:lnTo>
                    <a:pt x="6070" y="190"/>
                  </a:lnTo>
                  <a:lnTo>
                    <a:pt x="6084" y="209"/>
                  </a:lnTo>
                  <a:lnTo>
                    <a:pt x="6104" y="242"/>
                  </a:lnTo>
                  <a:lnTo>
                    <a:pt x="6164" y="345"/>
                  </a:lnTo>
                  <a:lnTo>
                    <a:pt x="6235" y="479"/>
                  </a:lnTo>
                  <a:lnTo>
                    <a:pt x="6278" y="410"/>
                  </a:lnTo>
                  <a:lnTo>
                    <a:pt x="6328" y="328"/>
                  </a:lnTo>
                  <a:lnTo>
                    <a:pt x="6418" y="173"/>
                  </a:lnTo>
                  <a:lnTo>
                    <a:pt x="6450" y="174"/>
                  </a:lnTo>
                  <a:lnTo>
                    <a:pt x="6480" y="173"/>
                  </a:lnTo>
                  <a:lnTo>
                    <a:pt x="6484" y="184"/>
                  </a:lnTo>
                  <a:lnTo>
                    <a:pt x="6456" y="218"/>
                  </a:lnTo>
                  <a:lnTo>
                    <a:pt x="6418" y="269"/>
                  </a:lnTo>
                  <a:lnTo>
                    <a:pt x="6350" y="366"/>
                  </a:lnTo>
                  <a:lnTo>
                    <a:pt x="6296" y="453"/>
                  </a:lnTo>
                  <a:lnTo>
                    <a:pt x="6272" y="496"/>
                  </a:lnTo>
                  <a:lnTo>
                    <a:pt x="6262" y="516"/>
                  </a:lnTo>
                  <a:lnTo>
                    <a:pt x="6259" y="528"/>
                  </a:lnTo>
                  <a:lnTo>
                    <a:pt x="6259" y="542"/>
                  </a:lnTo>
                  <a:lnTo>
                    <a:pt x="6259" y="604"/>
                  </a:lnTo>
                  <a:lnTo>
                    <a:pt x="6259" y="669"/>
                  </a:lnTo>
                  <a:lnTo>
                    <a:pt x="6262" y="720"/>
                  </a:lnTo>
                  <a:lnTo>
                    <a:pt x="6265" y="732"/>
                  </a:lnTo>
                  <a:lnTo>
                    <a:pt x="6269" y="740"/>
                  </a:lnTo>
                  <a:lnTo>
                    <a:pt x="6275" y="743"/>
                  </a:lnTo>
                  <a:lnTo>
                    <a:pt x="6284" y="747"/>
                  </a:lnTo>
                  <a:lnTo>
                    <a:pt x="6304" y="749"/>
                  </a:lnTo>
                  <a:lnTo>
                    <a:pt x="6341" y="752"/>
                  </a:lnTo>
                  <a:lnTo>
                    <a:pt x="6343" y="776"/>
                  </a:lnTo>
                  <a:lnTo>
                    <a:pt x="6265" y="776"/>
                  </a:lnTo>
                  <a:lnTo>
                    <a:pt x="6218" y="776"/>
                  </a:lnTo>
                  <a:lnTo>
                    <a:pt x="6096" y="779"/>
                  </a:lnTo>
                  <a:lnTo>
                    <a:pt x="6092" y="754"/>
                  </a:lnTo>
                  <a:lnTo>
                    <a:pt x="6130" y="749"/>
                  </a:lnTo>
                  <a:lnTo>
                    <a:pt x="6150" y="747"/>
                  </a:lnTo>
                  <a:lnTo>
                    <a:pt x="6160" y="744"/>
                  </a:lnTo>
                  <a:lnTo>
                    <a:pt x="6167" y="741"/>
                  </a:lnTo>
                  <a:lnTo>
                    <a:pt x="6170" y="735"/>
                  </a:lnTo>
                  <a:lnTo>
                    <a:pt x="6174" y="725"/>
                  </a:lnTo>
                  <a:lnTo>
                    <a:pt x="6176" y="677"/>
                  </a:lnTo>
                  <a:lnTo>
                    <a:pt x="6178" y="604"/>
                  </a:lnTo>
                  <a:lnTo>
                    <a:pt x="6178" y="522"/>
                  </a:lnTo>
                  <a:lnTo>
                    <a:pt x="6157" y="484"/>
                  </a:lnTo>
                  <a:lnTo>
                    <a:pt x="6115" y="412"/>
                  </a:lnTo>
                  <a:lnTo>
                    <a:pt x="6077" y="352"/>
                  </a:lnTo>
                  <a:lnTo>
                    <a:pt x="6032" y="284"/>
                  </a:lnTo>
                  <a:lnTo>
                    <a:pt x="6008" y="251"/>
                  </a:lnTo>
                  <a:lnTo>
                    <a:pt x="5990" y="232"/>
                  </a:lnTo>
                  <a:lnTo>
                    <a:pt x="5977" y="221"/>
                  </a:lnTo>
                  <a:lnTo>
                    <a:pt x="5968" y="215"/>
                  </a:lnTo>
                  <a:lnTo>
                    <a:pt x="5952" y="214"/>
                  </a:lnTo>
                  <a:lnTo>
                    <a:pt x="5924" y="213"/>
                  </a:lnTo>
                  <a:close/>
                  <a:moveTo>
                    <a:pt x="6516" y="176"/>
                  </a:moveTo>
                  <a:lnTo>
                    <a:pt x="6641" y="177"/>
                  </a:lnTo>
                  <a:lnTo>
                    <a:pt x="6763" y="173"/>
                  </a:lnTo>
                  <a:lnTo>
                    <a:pt x="6767" y="197"/>
                  </a:lnTo>
                  <a:lnTo>
                    <a:pt x="6718" y="203"/>
                  </a:lnTo>
                  <a:lnTo>
                    <a:pt x="6704" y="206"/>
                  </a:lnTo>
                  <a:lnTo>
                    <a:pt x="6695" y="209"/>
                  </a:lnTo>
                  <a:lnTo>
                    <a:pt x="6691" y="213"/>
                  </a:lnTo>
                  <a:lnTo>
                    <a:pt x="6689" y="218"/>
                  </a:lnTo>
                  <a:lnTo>
                    <a:pt x="6685" y="231"/>
                  </a:lnTo>
                  <a:lnTo>
                    <a:pt x="6683" y="279"/>
                  </a:lnTo>
                  <a:lnTo>
                    <a:pt x="6682" y="377"/>
                  </a:lnTo>
                  <a:lnTo>
                    <a:pt x="6682" y="566"/>
                  </a:lnTo>
                  <a:lnTo>
                    <a:pt x="6683" y="664"/>
                  </a:lnTo>
                  <a:lnTo>
                    <a:pt x="6685" y="738"/>
                  </a:lnTo>
                  <a:lnTo>
                    <a:pt x="6772" y="738"/>
                  </a:lnTo>
                  <a:lnTo>
                    <a:pt x="6856" y="737"/>
                  </a:lnTo>
                  <a:lnTo>
                    <a:pt x="6901" y="736"/>
                  </a:lnTo>
                  <a:lnTo>
                    <a:pt x="6926" y="731"/>
                  </a:lnTo>
                  <a:lnTo>
                    <a:pt x="6952" y="723"/>
                  </a:lnTo>
                  <a:lnTo>
                    <a:pt x="6956" y="706"/>
                  </a:lnTo>
                  <a:lnTo>
                    <a:pt x="6965" y="675"/>
                  </a:lnTo>
                  <a:lnTo>
                    <a:pt x="6973" y="630"/>
                  </a:lnTo>
                  <a:lnTo>
                    <a:pt x="6978" y="627"/>
                  </a:lnTo>
                  <a:lnTo>
                    <a:pt x="6998" y="627"/>
                  </a:lnTo>
                  <a:lnTo>
                    <a:pt x="6997" y="654"/>
                  </a:lnTo>
                  <a:lnTo>
                    <a:pt x="6995" y="696"/>
                  </a:lnTo>
                  <a:lnTo>
                    <a:pt x="6991" y="776"/>
                  </a:lnTo>
                  <a:lnTo>
                    <a:pt x="6775" y="776"/>
                  </a:lnTo>
                  <a:lnTo>
                    <a:pt x="6650" y="776"/>
                  </a:lnTo>
                  <a:lnTo>
                    <a:pt x="6563" y="779"/>
                  </a:lnTo>
                  <a:lnTo>
                    <a:pt x="6560" y="761"/>
                  </a:lnTo>
                  <a:lnTo>
                    <a:pt x="6563" y="756"/>
                  </a:lnTo>
                  <a:lnTo>
                    <a:pt x="6583" y="746"/>
                  </a:lnTo>
                  <a:lnTo>
                    <a:pt x="6593" y="741"/>
                  </a:lnTo>
                  <a:lnTo>
                    <a:pt x="6595" y="725"/>
                  </a:lnTo>
                  <a:lnTo>
                    <a:pt x="6598" y="686"/>
                  </a:lnTo>
                  <a:lnTo>
                    <a:pt x="6600" y="628"/>
                  </a:lnTo>
                  <a:lnTo>
                    <a:pt x="6600" y="560"/>
                  </a:lnTo>
                  <a:lnTo>
                    <a:pt x="6600" y="377"/>
                  </a:lnTo>
                  <a:lnTo>
                    <a:pt x="6600" y="294"/>
                  </a:lnTo>
                  <a:lnTo>
                    <a:pt x="6599" y="254"/>
                  </a:lnTo>
                  <a:lnTo>
                    <a:pt x="6598" y="232"/>
                  </a:lnTo>
                  <a:lnTo>
                    <a:pt x="6595" y="220"/>
                  </a:lnTo>
                  <a:lnTo>
                    <a:pt x="6592" y="213"/>
                  </a:lnTo>
                  <a:lnTo>
                    <a:pt x="6586" y="208"/>
                  </a:lnTo>
                  <a:lnTo>
                    <a:pt x="6576" y="206"/>
                  </a:lnTo>
                  <a:lnTo>
                    <a:pt x="6556" y="202"/>
                  </a:lnTo>
                  <a:lnTo>
                    <a:pt x="6518" y="201"/>
                  </a:lnTo>
                  <a:lnTo>
                    <a:pt x="6516" y="176"/>
                  </a:lnTo>
                  <a:close/>
                  <a:moveTo>
                    <a:pt x="7058" y="173"/>
                  </a:moveTo>
                  <a:lnTo>
                    <a:pt x="7111" y="174"/>
                  </a:lnTo>
                  <a:lnTo>
                    <a:pt x="7180" y="177"/>
                  </a:lnTo>
                  <a:lnTo>
                    <a:pt x="7302" y="173"/>
                  </a:lnTo>
                  <a:lnTo>
                    <a:pt x="7306" y="197"/>
                  </a:lnTo>
                  <a:lnTo>
                    <a:pt x="7256" y="203"/>
                  </a:lnTo>
                  <a:lnTo>
                    <a:pt x="7243" y="206"/>
                  </a:lnTo>
                  <a:lnTo>
                    <a:pt x="7234" y="209"/>
                  </a:lnTo>
                  <a:lnTo>
                    <a:pt x="7230" y="213"/>
                  </a:lnTo>
                  <a:lnTo>
                    <a:pt x="7228" y="218"/>
                  </a:lnTo>
                  <a:lnTo>
                    <a:pt x="7224" y="231"/>
                  </a:lnTo>
                  <a:lnTo>
                    <a:pt x="7222" y="279"/>
                  </a:lnTo>
                  <a:lnTo>
                    <a:pt x="7220" y="377"/>
                  </a:lnTo>
                  <a:lnTo>
                    <a:pt x="7220" y="574"/>
                  </a:lnTo>
                  <a:lnTo>
                    <a:pt x="7222" y="658"/>
                  </a:lnTo>
                  <a:lnTo>
                    <a:pt x="7222" y="698"/>
                  </a:lnTo>
                  <a:lnTo>
                    <a:pt x="7224" y="720"/>
                  </a:lnTo>
                  <a:lnTo>
                    <a:pt x="7226" y="731"/>
                  </a:lnTo>
                  <a:lnTo>
                    <a:pt x="7230" y="738"/>
                  </a:lnTo>
                  <a:lnTo>
                    <a:pt x="7236" y="743"/>
                  </a:lnTo>
                  <a:lnTo>
                    <a:pt x="7246" y="747"/>
                  </a:lnTo>
                  <a:lnTo>
                    <a:pt x="7266" y="749"/>
                  </a:lnTo>
                  <a:lnTo>
                    <a:pt x="7302" y="752"/>
                  </a:lnTo>
                  <a:lnTo>
                    <a:pt x="7306" y="776"/>
                  </a:lnTo>
                  <a:lnTo>
                    <a:pt x="7228" y="776"/>
                  </a:lnTo>
                  <a:lnTo>
                    <a:pt x="7180" y="776"/>
                  </a:lnTo>
                  <a:lnTo>
                    <a:pt x="7058" y="779"/>
                  </a:lnTo>
                  <a:lnTo>
                    <a:pt x="7055" y="754"/>
                  </a:lnTo>
                  <a:lnTo>
                    <a:pt x="7091" y="749"/>
                  </a:lnTo>
                  <a:lnTo>
                    <a:pt x="7111" y="747"/>
                  </a:lnTo>
                  <a:lnTo>
                    <a:pt x="7122" y="744"/>
                  </a:lnTo>
                  <a:lnTo>
                    <a:pt x="7129" y="741"/>
                  </a:lnTo>
                  <a:lnTo>
                    <a:pt x="7133" y="734"/>
                  </a:lnTo>
                  <a:lnTo>
                    <a:pt x="7136" y="723"/>
                  </a:lnTo>
                  <a:lnTo>
                    <a:pt x="7138" y="702"/>
                  </a:lnTo>
                  <a:lnTo>
                    <a:pt x="7139" y="664"/>
                  </a:lnTo>
                  <a:lnTo>
                    <a:pt x="7140" y="574"/>
                  </a:lnTo>
                  <a:lnTo>
                    <a:pt x="7140" y="377"/>
                  </a:lnTo>
                  <a:lnTo>
                    <a:pt x="7139" y="294"/>
                  </a:lnTo>
                  <a:lnTo>
                    <a:pt x="7138" y="254"/>
                  </a:lnTo>
                  <a:lnTo>
                    <a:pt x="7136" y="232"/>
                  </a:lnTo>
                  <a:lnTo>
                    <a:pt x="7134" y="220"/>
                  </a:lnTo>
                  <a:lnTo>
                    <a:pt x="7130" y="213"/>
                  </a:lnTo>
                  <a:lnTo>
                    <a:pt x="7124" y="208"/>
                  </a:lnTo>
                  <a:lnTo>
                    <a:pt x="7115" y="206"/>
                  </a:lnTo>
                  <a:lnTo>
                    <a:pt x="7094" y="202"/>
                  </a:lnTo>
                  <a:lnTo>
                    <a:pt x="7058" y="201"/>
                  </a:lnTo>
                  <a:lnTo>
                    <a:pt x="7055" y="176"/>
                  </a:lnTo>
                  <a:lnTo>
                    <a:pt x="7058" y="173"/>
                  </a:lnTo>
                  <a:close/>
                  <a:moveTo>
                    <a:pt x="7348" y="482"/>
                  </a:moveTo>
                  <a:lnTo>
                    <a:pt x="7349" y="450"/>
                  </a:lnTo>
                  <a:lnTo>
                    <a:pt x="7352" y="420"/>
                  </a:lnTo>
                  <a:lnTo>
                    <a:pt x="7357" y="390"/>
                  </a:lnTo>
                  <a:lnTo>
                    <a:pt x="7366" y="363"/>
                  </a:lnTo>
                  <a:lnTo>
                    <a:pt x="7376" y="335"/>
                  </a:lnTo>
                  <a:lnTo>
                    <a:pt x="7391" y="309"/>
                  </a:lnTo>
                  <a:lnTo>
                    <a:pt x="7408" y="284"/>
                  </a:lnTo>
                  <a:lnTo>
                    <a:pt x="7428" y="260"/>
                  </a:lnTo>
                  <a:lnTo>
                    <a:pt x="7452" y="238"/>
                  </a:lnTo>
                  <a:lnTo>
                    <a:pt x="7477" y="218"/>
                  </a:lnTo>
                  <a:lnTo>
                    <a:pt x="7505" y="201"/>
                  </a:lnTo>
                  <a:lnTo>
                    <a:pt x="7535" y="186"/>
                  </a:lnTo>
                  <a:lnTo>
                    <a:pt x="7567" y="176"/>
                  </a:lnTo>
                  <a:lnTo>
                    <a:pt x="7601" y="167"/>
                  </a:lnTo>
                  <a:lnTo>
                    <a:pt x="7637" y="162"/>
                  </a:lnTo>
                  <a:lnTo>
                    <a:pt x="7675" y="161"/>
                  </a:lnTo>
                  <a:lnTo>
                    <a:pt x="7711" y="162"/>
                  </a:lnTo>
                  <a:lnTo>
                    <a:pt x="7744" y="166"/>
                  </a:lnTo>
                  <a:lnTo>
                    <a:pt x="7776" y="172"/>
                  </a:lnTo>
                  <a:lnTo>
                    <a:pt x="7806" y="180"/>
                  </a:lnTo>
                  <a:lnTo>
                    <a:pt x="7834" y="192"/>
                  </a:lnTo>
                  <a:lnTo>
                    <a:pt x="7860" y="206"/>
                  </a:lnTo>
                  <a:lnTo>
                    <a:pt x="7884" y="221"/>
                  </a:lnTo>
                  <a:lnTo>
                    <a:pt x="7907" y="240"/>
                  </a:lnTo>
                  <a:lnTo>
                    <a:pt x="7927" y="261"/>
                  </a:lnTo>
                  <a:lnTo>
                    <a:pt x="7944" y="284"/>
                  </a:lnTo>
                  <a:lnTo>
                    <a:pt x="7960" y="308"/>
                  </a:lnTo>
                  <a:lnTo>
                    <a:pt x="7972" y="334"/>
                  </a:lnTo>
                  <a:lnTo>
                    <a:pt x="7980" y="362"/>
                  </a:lnTo>
                  <a:lnTo>
                    <a:pt x="7987" y="392"/>
                  </a:lnTo>
                  <a:lnTo>
                    <a:pt x="7991" y="423"/>
                  </a:lnTo>
                  <a:lnTo>
                    <a:pt x="7993" y="456"/>
                  </a:lnTo>
                  <a:lnTo>
                    <a:pt x="7990" y="503"/>
                  </a:lnTo>
                  <a:lnTo>
                    <a:pt x="7987" y="526"/>
                  </a:lnTo>
                  <a:lnTo>
                    <a:pt x="7982" y="548"/>
                  </a:lnTo>
                  <a:lnTo>
                    <a:pt x="7969" y="590"/>
                  </a:lnTo>
                  <a:lnTo>
                    <a:pt x="7950" y="629"/>
                  </a:lnTo>
                  <a:lnTo>
                    <a:pt x="7927" y="665"/>
                  </a:lnTo>
                  <a:lnTo>
                    <a:pt x="7900" y="698"/>
                  </a:lnTo>
                  <a:lnTo>
                    <a:pt x="7884" y="712"/>
                  </a:lnTo>
                  <a:lnTo>
                    <a:pt x="7867" y="725"/>
                  </a:lnTo>
                  <a:lnTo>
                    <a:pt x="7830" y="748"/>
                  </a:lnTo>
                  <a:lnTo>
                    <a:pt x="7789" y="767"/>
                  </a:lnTo>
                  <a:lnTo>
                    <a:pt x="7746" y="780"/>
                  </a:lnTo>
                  <a:lnTo>
                    <a:pt x="7700" y="789"/>
                  </a:lnTo>
                  <a:lnTo>
                    <a:pt x="7654" y="791"/>
                  </a:lnTo>
                  <a:lnTo>
                    <a:pt x="7619" y="790"/>
                  </a:lnTo>
                  <a:lnTo>
                    <a:pt x="7586" y="785"/>
                  </a:lnTo>
                  <a:lnTo>
                    <a:pt x="7555" y="778"/>
                  </a:lnTo>
                  <a:lnTo>
                    <a:pt x="7525" y="768"/>
                  </a:lnTo>
                  <a:lnTo>
                    <a:pt x="7498" y="755"/>
                  </a:lnTo>
                  <a:lnTo>
                    <a:pt x="7471" y="738"/>
                  </a:lnTo>
                  <a:lnTo>
                    <a:pt x="7447" y="720"/>
                  </a:lnTo>
                  <a:lnTo>
                    <a:pt x="7426" y="699"/>
                  </a:lnTo>
                  <a:lnTo>
                    <a:pt x="7406" y="675"/>
                  </a:lnTo>
                  <a:lnTo>
                    <a:pt x="7390" y="648"/>
                  </a:lnTo>
                  <a:lnTo>
                    <a:pt x="7376" y="621"/>
                  </a:lnTo>
                  <a:lnTo>
                    <a:pt x="7366" y="592"/>
                  </a:lnTo>
                  <a:lnTo>
                    <a:pt x="7352" y="534"/>
                  </a:lnTo>
                  <a:lnTo>
                    <a:pt x="7349" y="507"/>
                  </a:lnTo>
                  <a:lnTo>
                    <a:pt x="7348" y="482"/>
                  </a:lnTo>
                  <a:close/>
                  <a:moveTo>
                    <a:pt x="7436" y="454"/>
                  </a:moveTo>
                  <a:lnTo>
                    <a:pt x="7438" y="480"/>
                  </a:lnTo>
                  <a:lnTo>
                    <a:pt x="7440" y="508"/>
                  </a:lnTo>
                  <a:lnTo>
                    <a:pt x="7446" y="536"/>
                  </a:lnTo>
                  <a:lnTo>
                    <a:pt x="7453" y="566"/>
                  </a:lnTo>
                  <a:lnTo>
                    <a:pt x="7463" y="594"/>
                  </a:lnTo>
                  <a:lnTo>
                    <a:pt x="7474" y="621"/>
                  </a:lnTo>
                  <a:lnTo>
                    <a:pt x="7488" y="646"/>
                  </a:lnTo>
                  <a:lnTo>
                    <a:pt x="7504" y="668"/>
                  </a:lnTo>
                  <a:lnTo>
                    <a:pt x="7520" y="688"/>
                  </a:lnTo>
                  <a:lnTo>
                    <a:pt x="7540" y="706"/>
                  </a:lnTo>
                  <a:lnTo>
                    <a:pt x="7559" y="720"/>
                  </a:lnTo>
                  <a:lnTo>
                    <a:pt x="7580" y="731"/>
                  </a:lnTo>
                  <a:lnTo>
                    <a:pt x="7603" y="741"/>
                  </a:lnTo>
                  <a:lnTo>
                    <a:pt x="7627" y="748"/>
                  </a:lnTo>
                  <a:lnTo>
                    <a:pt x="7652" y="752"/>
                  </a:lnTo>
                  <a:lnTo>
                    <a:pt x="7680" y="753"/>
                  </a:lnTo>
                  <a:lnTo>
                    <a:pt x="7712" y="750"/>
                  </a:lnTo>
                  <a:lnTo>
                    <a:pt x="7742" y="746"/>
                  </a:lnTo>
                  <a:lnTo>
                    <a:pt x="7771" y="736"/>
                  </a:lnTo>
                  <a:lnTo>
                    <a:pt x="7798" y="723"/>
                  </a:lnTo>
                  <a:lnTo>
                    <a:pt x="7822" y="705"/>
                  </a:lnTo>
                  <a:lnTo>
                    <a:pt x="7843" y="683"/>
                  </a:lnTo>
                  <a:lnTo>
                    <a:pt x="7861" y="658"/>
                  </a:lnTo>
                  <a:lnTo>
                    <a:pt x="7868" y="644"/>
                  </a:lnTo>
                  <a:lnTo>
                    <a:pt x="7876" y="628"/>
                  </a:lnTo>
                  <a:lnTo>
                    <a:pt x="7888" y="596"/>
                  </a:lnTo>
                  <a:lnTo>
                    <a:pt x="7896" y="561"/>
                  </a:lnTo>
                  <a:lnTo>
                    <a:pt x="7901" y="524"/>
                  </a:lnTo>
                  <a:lnTo>
                    <a:pt x="7903" y="485"/>
                  </a:lnTo>
                  <a:lnTo>
                    <a:pt x="7901" y="443"/>
                  </a:lnTo>
                  <a:lnTo>
                    <a:pt x="7895" y="404"/>
                  </a:lnTo>
                  <a:lnTo>
                    <a:pt x="7885" y="365"/>
                  </a:lnTo>
                  <a:lnTo>
                    <a:pt x="7872" y="330"/>
                  </a:lnTo>
                  <a:lnTo>
                    <a:pt x="7855" y="298"/>
                  </a:lnTo>
                  <a:lnTo>
                    <a:pt x="7835" y="270"/>
                  </a:lnTo>
                  <a:lnTo>
                    <a:pt x="7812" y="248"/>
                  </a:lnTo>
                  <a:lnTo>
                    <a:pt x="7799" y="237"/>
                  </a:lnTo>
                  <a:lnTo>
                    <a:pt x="7784" y="228"/>
                  </a:lnTo>
                  <a:lnTo>
                    <a:pt x="7756" y="215"/>
                  </a:lnTo>
                  <a:lnTo>
                    <a:pt x="7724" y="206"/>
                  </a:lnTo>
                  <a:lnTo>
                    <a:pt x="7693" y="200"/>
                  </a:lnTo>
                  <a:lnTo>
                    <a:pt x="7660" y="197"/>
                  </a:lnTo>
                  <a:lnTo>
                    <a:pt x="7610" y="202"/>
                  </a:lnTo>
                  <a:lnTo>
                    <a:pt x="7588" y="207"/>
                  </a:lnTo>
                  <a:lnTo>
                    <a:pt x="7566" y="214"/>
                  </a:lnTo>
                  <a:lnTo>
                    <a:pt x="7547" y="222"/>
                  </a:lnTo>
                  <a:lnTo>
                    <a:pt x="7529" y="233"/>
                  </a:lnTo>
                  <a:lnTo>
                    <a:pt x="7511" y="246"/>
                  </a:lnTo>
                  <a:lnTo>
                    <a:pt x="7495" y="262"/>
                  </a:lnTo>
                  <a:lnTo>
                    <a:pt x="7482" y="279"/>
                  </a:lnTo>
                  <a:lnTo>
                    <a:pt x="7470" y="298"/>
                  </a:lnTo>
                  <a:lnTo>
                    <a:pt x="7459" y="320"/>
                  </a:lnTo>
                  <a:lnTo>
                    <a:pt x="7451" y="342"/>
                  </a:lnTo>
                  <a:lnTo>
                    <a:pt x="7445" y="368"/>
                  </a:lnTo>
                  <a:lnTo>
                    <a:pt x="7440" y="394"/>
                  </a:lnTo>
                  <a:lnTo>
                    <a:pt x="7438" y="423"/>
                  </a:lnTo>
                  <a:lnTo>
                    <a:pt x="7436" y="454"/>
                  </a:lnTo>
                  <a:close/>
                  <a:moveTo>
                    <a:pt x="8039" y="173"/>
                  </a:moveTo>
                  <a:lnTo>
                    <a:pt x="8176" y="177"/>
                  </a:lnTo>
                  <a:lnTo>
                    <a:pt x="8266" y="174"/>
                  </a:lnTo>
                  <a:lnTo>
                    <a:pt x="8330" y="173"/>
                  </a:lnTo>
                  <a:lnTo>
                    <a:pt x="8359" y="173"/>
                  </a:lnTo>
                  <a:lnTo>
                    <a:pt x="8384" y="176"/>
                  </a:lnTo>
                  <a:lnTo>
                    <a:pt x="8408" y="179"/>
                  </a:lnTo>
                  <a:lnTo>
                    <a:pt x="8429" y="185"/>
                  </a:lnTo>
                  <a:lnTo>
                    <a:pt x="8448" y="192"/>
                  </a:lnTo>
                  <a:lnTo>
                    <a:pt x="8465" y="202"/>
                  </a:lnTo>
                  <a:lnTo>
                    <a:pt x="8480" y="215"/>
                  </a:lnTo>
                  <a:lnTo>
                    <a:pt x="8494" y="230"/>
                  </a:lnTo>
                  <a:lnTo>
                    <a:pt x="8504" y="248"/>
                  </a:lnTo>
                  <a:lnTo>
                    <a:pt x="8513" y="267"/>
                  </a:lnTo>
                  <a:lnTo>
                    <a:pt x="8518" y="287"/>
                  </a:lnTo>
                  <a:lnTo>
                    <a:pt x="8519" y="310"/>
                  </a:lnTo>
                  <a:lnTo>
                    <a:pt x="8518" y="328"/>
                  </a:lnTo>
                  <a:lnTo>
                    <a:pt x="8514" y="347"/>
                  </a:lnTo>
                  <a:lnTo>
                    <a:pt x="8509" y="365"/>
                  </a:lnTo>
                  <a:lnTo>
                    <a:pt x="8501" y="383"/>
                  </a:lnTo>
                  <a:lnTo>
                    <a:pt x="8491" y="401"/>
                  </a:lnTo>
                  <a:lnTo>
                    <a:pt x="8479" y="417"/>
                  </a:lnTo>
                  <a:lnTo>
                    <a:pt x="8466" y="431"/>
                  </a:lnTo>
                  <a:lnTo>
                    <a:pt x="8452" y="444"/>
                  </a:lnTo>
                  <a:lnTo>
                    <a:pt x="8419" y="466"/>
                  </a:lnTo>
                  <a:lnTo>
                    <a:pt x="8387" y="480"/>
                  </a:lnTo>
                  <a:lnTo>
                    <a:pt x="8353" y="489"/>
                  </a:lnTo>
                  <a:lnTo>
                    <a:pt x="8336" y="491"/>
                  </a:lnTo>
                  <a:lnTo>
                    <a:pt x="8318" y="491"/>
                  </a:lnTo>
                  <a:lnTo>
                    <a:pt x="8291" y="490"/>
                  </a:lnTo>
                  <a:lnTo>
                    <a:pt x="8260" y="485"/>
                  </a:lnTo>
                  <a:lnTo>
                    <a:pt x="8252" y="460"/>
                  </a:lnTo>
                  <a:lnTo>
                    <a:pt x="8256" y="455"/>
                  </a:lnTo>
                  <a:lnTo>
                    <a:pt x="8285" y="461"/>
                  </a:lnTo>
                  <a:lnTo>
                    <a:pt x="8308" y="462"/>
                  </a:lnTo>
                  <a:lnTo>
                    <a:pt x="8335" y="460"/>
                  </a:lnTo>
                  <a:lnTo>
                    <a:pt x="8347" y="458"/>
                  </a:lnTo>
                  <a:lnTo>
                    <a:pt x="8358" y="453"/>
                  </a:lnTo>
                  <a:lnTo>
                    <a:pt x="8380" y="442"/>
                  </a:lnTo>
                  <a:lnTo>
                    <a:pt x="8389" y="435"/>
                  </a:lnTo>
                  <a:lnTo>
                    <a:pt x="8398" y="425"/>
                  </a:lnTo>
                  <a:lnTo>
                    <a:pt x="8413" y="406"/>
                  </a:lnTo>
                  <a:lnTo>
                    <a:pt x="8423" y="383"/>
                  </a:lnTo>
                  <a:lnTo>
                    <a:pt x="8430" y="359"/>
                  </a:lnTo>
                  <a:lnTo>
                    <a:pt x="8431" y="332"/>
                  </a:lnTo>
                  <a:lnTo>
                    <a:pt x="8430" y="304"/>
                  </a:lnTo>
                  <a:lnTo>
                    <a:pt x="8423" y="279"/>
                  </a:lnTo>
                  <a:lnTo>
                    <a:pt x="8412" y="257"/>
                  </a:lnTo>
                  <a:lnTo>
                    <a:pt x="8396" y="239"/>
                  </a:lnTo>
                  <a:lnTo>
                    <a:pt x="8377" y="224"/>
                  </a:lnTo>
                  <a:lnTo>
                    <a:pt x="8365" y="218"/>
                  </a:lnTo>
                  <a:lnTo>
                    <a:pt x="8352" y="213"/>
                  </a:lnTo>
                  <a:lnTo>
                    <a:pt x="8323" y="207"/>
                  </a:lnTo>
                  <a:lnTo>
                    <a:pt x="8291" y="204"/>
                  </a:lnTo>
                  <a:lnTo>
                    <a:pt x="8250" y="208"/>
                  </a:lnTo>
                  <a:lnTo>
                    <a:pt x="8204" y="219"/>
                  </a:lnTo>
                  <a:lnTo>
                    <a:pt x="8202" y="275"/>
                  </a:lnTo>
                  <a:lnTo>
                    <a:pt x="8201" y="377"/>
                  </a:lnTo>
                  <a:lnTo>
                    <a:pt x="8201" y="574"/>
                  </a:lnTo>
                  <a:lnTo>
                    <a:pt x="8202" y="658"/>
                  </a:lnTo>
                  <a:lnTo>
                    <a:pt x="8202" y="698"/>
                  </a:lnTo>
                  <a:lnTo>
                    <a:pt x="8204" y="720"/>
                  </a:lnTo>
                  <a:lnTo>
                    <a:pt x="8207" y="731"/>
                  </a:lnTo>
                  <a:lnTo>
                    <a:pt x="8210" y="738"/>
                  </a:lnTo>
                  <a:lnTo>
                    <a:pt x="8216" y="743"/>
                  </a:lnTo>
                  <a:lnTo>
                    <a:pt x="8226" y="747"/>
                  </a:lnTo>
                  <a:lnTo>
                    <a:pt x="8245" y="749"/>
                  </a:lnTo>
                  <a:lnTo>
                    <a:pt x="8282" y="752"/>
                  </a:lnTo>
                  <a:lnTo>
                    <a:pt x="8286" y="776"/>
                  </a:lnTo>
                  <a:lnTo>
                    <a:pt x="8160" y="776"/>
                  </a:lnTo>
                  <a:lnTo>
                    <a:pt x="8039" y="779"/>
                  </a:lnTo>
                  <a:lnTo>
                    <a:pt x="8035" y="754"/>
                  </a:lnTo>
                  <a:lnTo>
                    <a:pt x="8071" y="749"/>
                  </a:lnTo>
                  <a:lnTo>
                    <a:pt x="8092" y="747"/>
                  </a:lnTo>
                  <a:lnTo>
                    <a:pt x="8102" y="744"/>
                  </a:lnTo>
                  <a:lnTo>
                    <a:pt x="8108" y="741"/>
                  </a:lnTo>
                  <a:lnTo>
                    <a:pt x="8113" y="734"/>
                  </a:lnTo>
                  <a:lnTo>
                    <a:pt x="8116" y="723"/>
                  </a:lnTo>
                  <a:lnTo>
                    <a:pt x="8118" y="702"/>
                  </a:lnTo>
                  <a:lnTo>
                    <a:pt x="8119" y="664"/>
                  </a:lnTo>
                  <a:lnTo>
                    <a:pt x="8119" y="574"/>
                  </a:lnTo>
                  <a:lnTo>
                    <a:pt x="8119" y="377"/>
                  </a:lnTo>
                  <a:lnTo>
                    <a:pt x="8119" y="294"/>
                  </a:lnTo>
                  <a:lnTo>
                    <a:pt x="8118" y="254"/>
                  </a:lnTo>
                  <a:lnTo>
                    <a:pt x="8117" y="232"/>
                  </a:lnTo>
                  <a:lnTo>
                    <a:pt x="8114" y="220"/>
                  </a:lnTo>
                  <a:lnTo>
                    <a:pt x="8111" y="213"/>
                  </a:lnTo>
                  <a:lnTo>
                    <a:pt x="8105" y="208"/>
                  </a:lnTo>
                  <a:lnTo>
                    <a:pt x="8095" y="206"/>
                  </a:lnTo>
                  <a:lnTo>
                    <a:pt x="8075" y="202"/>
                  </a:lnTo>
                  <a:lnTo>
                    <a:pt x="8039" y="201"/>
                  </a:lnTo>
                  <a:lnTo>
                    <a:pt x="8035" y="176"/>
                  </a:lnTo>
                  <a:lnTo>
                    <a:pt x="8039" y="173"/>
                  </a:lnTo>
                  <a:close/>
                  <a:moveTo>
                    <a:pt x="8566" y="173"/>
                  </a:moveTo>
                  <a:lnTo>
                    <a:pt x="8618" y="174"/>
                  </a:lnTo>
                  <a:lnTo>
                    <a:pt x="8688" y="177"/>
                  </a:lnTo>
                  <a:lnTo>
                    <a:pt x="8809" y="173"/>
                  </a:lnTo>
                  <a:lnTo>
                    <a:pt x="8813" y="197"/>
                  </a:lnTo>
                  <a:lnTo>
                    <a:pt x="8765" y="203"/>
                  </a:lnTo>
                  <a:lnTo>
                    <a:pt x="8750" y="206"/>
                  </a:lnTo>
                  <a:lnTo>
                    <a:pt x="8741" y="209"/>
                  </a:lnTo>
                  <a:lnTo>
                    <a:pt x="8738" y="213"/>
                  </a:lnTo>
                  <a:lnTo>
                    <a:pt x="8735" y="218"/>
                  </a:lnTo>
                  <a:lnTo>
                    <a:pt x="8731" y="231"/>
                  </a:lnTo>
                  <a:lnTo>
                    <a:pt x="8729" y="279"/>
                  </a:lnTo>
                  <a:lnTo>
                    <a:pt x="8729" y="377"/>
                  </a:lnTo>
                  <a:lnTo>
                    <a:pt x="8729" y="574"/>
                  </a:lnTo>
                  <a:lnTo>
                    <a:pt x="8729" y="658"/>
                  </a:lnTo>
                  <a:lnTo>
                    <a:pt x="8730" y="698"/>
                  </a:lnTo>
                  <a:lnTo>
                    <a:pt x="8731" y="720"/>
                  </a:lnTo>
                  <a:lnTo>
                    <a:pt x="8734" y="731"/>
                  </a:lnTo>
                  <a:lnTo>
                    <a:pt x="8737" y="738"/>
                  </a:lnTo>
                  <a:lnTo>
                    <a:pt x="8743" y="743"/>
                  </a:lnTo>
                  <a:lnTo>
                    <a:pt x="8753" y="747"/>
                  </a:lnTo>
                  <a:lnTo>
                    <a:pt x="8773" y="749"/>
                  </a:lnTo>
                  <a:lnTo>
                    <a:pt x="8809" y="752"/>
                  </a:lnTo>
                  <a:lnTo>
                    <a:pt x="8813" y="776"/>
                  </a:lnTo>
                  <a:lnTo>
                    <a:pt x="8735" y="776"/>
                  </a:lnTo>
                  <a:lnTo>
                    <a:pt x="8688" y="776"/>
                  </a:lnTo>
                  <a:lnTo>
                    <a:pt x="8566" y="779"/>
                  </a:lnTo>
                  <a:lnTo>
                    <a:pt x="8562" y="754"/>
                  </a:lnTo>
                  <a:lnTo>
                    <a:pt x="8598" y="749"/>
                  </a:lnTo>
                  <a:lnTo>
                    <a:pt x="8618" y="747"/>
                  </a:lnTo>
                  <a:lnTo>
                    <a:pt x="8629" y="744"/>
                  </a:lnTo>
                  <a:lnTo>
                    <a:pt x="8636" y="741"/>
                  </a:lnTo>
                  <a:lnTo>
                    <a:pt x="8640" y="734"/>
                  </a:lnTo>
                  <a:lnTo>
                    <a:pt x="8644" y="723"/>
                  </a:lnTo>
                  <a:lnTo>
                    <a:pt x="8646" y="702"/>
                  </a:lnTo>
                  <a:lnTo>
                    <a:pt x="8646" y="664"/>
                  </a:lnTo>
                  <a:lnTo>
                    <a:pt x="8647" y="574"/>
                  </a:lnTo>
                  <a:lnTo>
                    <a:pt x="8647" y="377"/>
                  </a:lnTo>
                  <a:lnTo>
                    <a:pt x="8646" y="294"/>
                  </a:lnTo>
                  <a:lnTo>
                    <a:pt x="8645" y="254"/>
                  </a:lnTo>
                  <a:lnTo>
                    <a:pt x="8644" y="232"/>
                  </a:lnTo>
                  <a:lnTo>
                    <a:pt x="8641" y="220"/>
                  </a:lnTo>
                  <a:lnTo>
                    <a:pt x="8638" y="213"/>
                  </a:lnTo>
                  <a:lnTo>
                    <a:pt x="8632" y="208"/>
                  </a:lnTo>
                  <a:lnTo>
                    <a:pt x="8622" y="206"/>
                  </a:lnTo>
                  <a:lnTo>
                    <a:pt x="8603" y="202"/>
                  </a:lnTo>
                  <a:lnTo>
                    <a:pt x="8566" y="201"/>
                  </a:lnTo>
                  <a:lnTo>
                    <a:pt x="8562" y="176"/>
                  </a:lnTo>
                  <a:lnTo>
                    <a:pt x="8566" y="173"/>
                  </a:lnTo>
                  <a:close/>
                  <a:moveTo>
                    <a:pt x="8868" y="629"/>
                  </a:moveTo>
                  <a:lnTo>
                    <a:pt x="8892" y="626"/>
                  </a:lnTo>
                  <a:lnTo>
                    <a:pt x="8898" y="672"/>
                  </a:lnTo>
                  <a:lnTo>
                    <a:pt x="8902" y="695"/>
                  </a:lnTo>
                  <a:lnTo>
                    <a:pt x="8909" y="708"/>
                  </a:lnTo>
                  <a:lnTo>
                    <a:pt x="8924" y="720"/>
                  </a:lnTo>
                  <a:lnTo>
                    <a:pt x="8935" y="728"/>
                  </a:lnTo>
                  <a:lnTo>
                    <a:pt x="8947" y="734"/>
                  </a:lnTo>
                  <a:lnTo>
                    <a:pt x="8976" y="743"/>
                  </a:lnTo>
                  <a:lnTo>
                    <a:pt x="9008" y="749"/>
                  </a:lnTo>
                  <a:lnTo>
                    <a:pt x="9041" y="752"/>
                  </a:lnTo>
                  <a:lnTo>
                    <a:pt x="9064" y="750"/>
                  </a:lnTo>
                  <a:lnTo>
                    <a:pt x="9084" y="747"/>
                  </a:lnTo>
                  <a:lnTo>
                    <a:pt x="9103" y="742"/>
                  </a:lnTo>
                  <a:lnTo>
                    <a:pt x="9122" y="735"/>
                  </a:lnTo>
                  <a:lnTo>
                    <a:pt x="9139" y="725"/>
                  </a:lnTo>
                  <a:lnTo>
                    <a:pt x="9155" y="714"/>
                  </a:lnTo>
                  <a:lnTo>
                    <a:pt x="9167" y="701"/>
                  </a:lnTo>
                  <a:lnTo>
                    <a:pt x="9179" y="686"/>
                  </a:lnTo>
                  <a:lnTo>
                    <a:pt x="9187" y="670"/>
                  </a:lnTo>
                  <a:lnTo>
                    <a:pt x="9193" y="652"/>
                  </a:lnTo>
                  <a:lnTo>
                    <a:pt x="9197" y="633"/>
                  </a:lnTo>
                  <a:lnTo>
                    <a:pt x="9198" y="614"/>
                  </a:lnTo>
                  <a:lnTo>
                    <a:pt x="9196" y="587"/>
                  </a:lnTo>
                  <a:lnTo>
                    <a:pt x="9193" y="575"/>
                  </a:lnTo>
                  <a:lnTo>
                    <a:pt x="9188" y="564"/>
                  </a:lnTo>
                  <a:lnTo>
                    <a:pt x="9178" y="546"/>
                  </a:lnTo>
                  <a:lnTo>
                    <a:pt x="9170" y="538"/>
                  </a:lnTo>
                  <a:lnTo>
                    <a:pt x="9162" y="531"/>
                  </a:lnTo>
                  <a:lnTo>
                    <a:pt x="9144" y="520"/>
                  </a:lnTo>
                  <a:lnTo>
                    <a:pt x="9133" y="516"/>
                  </a:lnTo>
                  <a:lnTo>
                    <a:pt x="9122" y="513"/>
                  </a:lnTo>
                  <a:lnTo>
                    <a:pt x="9056" y="500"/>
                  </a:lnTo>
                  <a:lnTo>
                    <a:pt x="8989" y="486"/>
                  </a:lnTo>
                  <a:lnTo>
                    <a:pt x="8965" y="479"/>
                  </a:lnTo>
                  <a:lnTo>
                    <a:pt x="8942" y="470"/>
                  </a:lnTo>
                  <a:lnTo>
                    <a:pt x="8920" y="456"/>
                  </a:lnTo>
                  <a:lnTo>
                    <a:pt x="8902" y="441"/>
                  </a:lnTo>
                  <a:lnTo>
                    <a:pt x="8887" y="420"/>
                  </a:lnTo>
                  <a:lnTo>
                    <a:pt x="8881" y="410"/>
                  </a:lnTo>
                  <a:lnTo>
                    <a:pt x="8876" y="398"/>
                  </a:lnTo>
                  <a:lnTo>
                    <a:pt x="8869" y="370"/>
                  </a:lnTo>
                  <a:lnTo>
                    <a:pt x="8867" y="342"/>
                  </a:lnTo>
                  <a:lnTo>
                    <a:pt x="8868" y="322"/>
                  </a:lnTo>
                  <a:lnTo>
                    <a:pt x="8870" y="304"/>
                  </a:lnTo>
                  <a:lnTo>
                    <a:pt x="8875" y="286"/>
                  </a:lnTo>
                  <a:lnTo>
                    <a:pt x="8881" y="269"/>
                  </a:lnTo>
                  <a:lnTo>
                    <a:pt x="8898" y="238"/>
                  </a:lnTo>
                  <a:lnTo>
                    <a:pt x="8922" y="212"/>
                  </a:lnTo>
                  <a:lnTo>
                    <a:pt x="8952" y="189"/>
                  </a:lnTo>
                  <a:lnTo>
                    <a:pt x="8969" y="180"/>
                  </a:lnTo>
                  <a:lnTo>
                    <a:pt x="8987" y="173"/>
                  </a:lnTo>
                  <a:lnTo>
                    <a:pt x="9006" y="167"/>
                  </a:lnTo>
                  <a:lnTo>
                    <a:pt x="9026" y="164"/>
                  </a:lnTo>
                  <a:lnTo>
                    <a:pt x="9071" y="160"/>
                  </a:lnTo>
                  <a:lnTo>
                    <a:pt x="9109" y="162"/>
                  </a:lnTo>
                  <a:lnTo>
                    <a:pt x="9151" y="170"/>
                  </a:lnTo>
                  <a:lnTo>
                    <a:pt x="9193" y="180"/>
                  </a:lnTo>
                  <a:lnTo>
                    <a:pt x="9232" y="196"/>
                  </a:lnTo>
                  <a:lnTo>
                    <a:pt x="9234" y="202"/>
                  </a:lnTo>
                  <a:lnTo>
                    <a:pt x="9230" y="224"/>
                  </a:lnTo>
                  <a:lnTo>
                    <a:pt x="9227" y="249"/>
                  </a:lnTo>
                  <a:lnTo>
                    <a:pt x="9224" y="279"/>
                  </a:lnTo>
                  <a:lnTo>
                    <a:pt x="9223" y="314"/>
                  </a:lnTo>
                  <a:lnTo>
                    <a:pt x="9218" y="317"/>
                  </a:lnTo>
                  <a:lnTo>
                    <a:pt x="9197" y="317"/>
                  </a:lnTo>
                  <a:lnTo>
                    <a:pt x="9191" y="249"/>
                  </a:lnTo>
                  <a:lnTo>
                    <a:pt x="9187" y="243"/>
                  </a:lnTo>
                  <a:lnTo>
                    <a:pt x="9180" y="234"/>
                  </a:lnTo>
                  <a:lnTo>
                    <a:pt x="9168" y="226"/>
                  </a:lnTo>
                  <a:lnTo>
                    <a:pt x="9152" y="216"/>
                  </a:lnTo>
                  <a:lnTo>
                    <a:pt x="9133" y="208"/>
                  </a:lnTo>
                  <a:lnTo>
                    <a:pt x="9113" y="202"/>
                  </a:lnTo>
                  <a:lnTo>
                    <a:pt x="9092" y="198"/>
                  </a:lnTo>
                  <a:lnTo>
                    <a:pt x="9072" y="197"/>
                  </a:lnTo>
                  <a:lnTo>
                    <a:pt x="9036" y="201"/>
                  </a:lnTo>
                  <a:lnTo>
                    <a:pt x="9004" y="212"/>
                  </a:lnTo>
                  <a:lnTo>
                    <a:pt x="8989" y="220"/>
                  </a:lnTo>
                  <a:lnTo>
                    <a:pt x="8976" y="230"/>
                  </a:lnTo>
                  <a:lnTo>
                    <a:pt x="8965" y="243"/>
                  </a:lnTo>
                  <a:lnTo>
                    <a:pt x="8956" y="257"/>
                  </a:lnTo>
                  <a:lnTo>
                    <a:pt x="8948" y="273"/>
                  </a:lnTo>
                  <a:lnTo>
                    <a:pt x="8944" y="288"/>
                  </a:lnTo>
                  <a:lnTo>
                    <a:pt x="8940" y="321"/>
                  </a:lnTo>
                  <a:lnTo>
                    <a:pt x="8942" y="345"/>
                  </a:lnTo>
                  <a:lnTo>
                    <a:pt x="8945" y="354"/>
                  </a:lnTo>
                  <a:lnTo>
                    <a:pt x="8950" y="365"/>
                  </a:lnTo>
                  <a:lnTo>
                    <a:pt x="8960" y="382"/>
                  </a:lnTo>
                  <a:lnTo>
                    <a:pt x="8968" y="389"/>
                  </a:lnTo>
                  <a:lnTo>
                    <a:pt x="8975" y="395"/>
                  </a:lnTo>
                  <a:lnTo>
                    <a:pt x="8992" y="406"/>
                  </a:lnTo>
                  <a:lnTo>
                    <a:pt x="9011" y="412"/>
                  </a:lnTo>
                  <a:lnTo>
                    <a:pt x="9041" y="419"/>
                  </a:lnTo>
                  <a:lnTo>
                    <a:pt x="9086" y="426"/>
                  </a:lnTo>
                  <a:lnTo>
                    <a:pt x="9122" y="432"/>
                  </a:lnTo>
                  <a:lnTo>
                    <a:pt x="9152" y="438"/>
                  </a:lnTo>
                  <a:lnTo>
                    <a:pt x="9176" y="444"/>
                  </a:lnTo>
                  <a:lnTo>
                    <a:pt x="9197" y="452"/>
                  </a:lnTo>
                  <a:lnTo>
                    <a:pt x="9212" y="461"/>
                  </a:lnTo>
                  <a:lnTo>
                    <a:pt x="9227" y="472"/>
                  </a:lnTo>
                  <a:lnTo>
                    <a:pt x="9240" y="485"/>
                  </a:lnTo>
                  <a:lnTo>
                    <a:pt x="9252" y="500"/>
                  </a:lnTo>
                  <a:lnTo>
                    <a:pt x="9260" y="518"/>
                  </a:lnTo>
                  <a:lnTo>
                    <a:pt x="9266" y="536"/>
                  </a:lnTo>
                  <a:lnTo>
                    <a:pt x="9271" y="557"/>
                  </a:lnTo>
                  <a:lnTo>
                    <a:pt x="9272" y="579"/>
                  </a:lnTo>
                  <a:lnTo>
                    <a:pt x="9271" y="602"/>
                  </a:lnTo>
                  <a:lnTo>
                    <a:pt x="9268" y="623"/>
                  </a:lnTo>
                  <a:lnTo>
                    <a:pt x="9262" y="644"/>
                  </a:lnTo>
                  <a:lnTo>
                    <a:pt x="9253" y="663"/>
                  </a:lnTo>
                  <a:lnTo>
                    <a:pt x="9244" y="681"/>
                  </a:lnTo>
                  <a:lnTo>
                    <a:pt x="9230" y="699"/>
                  </a:lnTo>
                  <a:lnTo>
                    <a:pt x="9198" y="730"/>
                  </a:lnTo>
                  <a:lnTo>
                    <a:pt x="9179" y="744"/>
                  </a:lnTo>
                  <a:lnTo>
                    <a:pt x="9160" y="756"/>
                  </a:lnTo>
                  <a:lnTo>
                    <a:pt x="9138" y="767"/>
                  </a:lnTo>
                  <a:lnTo>
                    <a:pt x="9116" y="776"/>
                  </a:lnTo>
                  <a:lnTo>
                    <a:pt x="9094" y="783"/>
                  </a:lnTo>
                  <a:lnTo>
                    <a:pt x="9070" y="788"/>
                  </a:lnTo>
                  <a:lnTo>
                    <a:pt x="9019" y="791"/>
                  </a:lnTo>
                  <a:lnTo>
                    <a:pt x="8976" y="789"/>
                  </a:lnTo>
                  <a:lnTo>
                    <a:pt x="8936" y="783"/>
                  </a:lnTo>
                  <a:lnTo>
                    <a:pt x="8899" y="773"/>
                  </a:lnTo>
                  <a:lnTo>
                    <a:pt x="8864" y="760"/>
                  </a:lnTo>
                  <a:lnTo>
                    <a:pt x="8862" y="754"/>
                  </a:lnTo>
                  <a:lnTo>
                    <a:pt x="8866" y="710"/>
                  </a:lnTo>
                  <a:lnTo>
                    <a:pt x="8868" y="629"/>
                  </a:lnTo>
                  <a:close/>
                  <a:moveTo>
                    <a:pt x="9808" y="173"/>
                  </a:moveTo>
                  <a:lnTo>
                    <a:pt x="9811" y="177"/>
                  </a:lnTo>
                  <a:lnTo>
                    <a:pt x="9808" y="230"/>
                  </a:lnTo>
                  <a:lnTo>
                    <a:pt x="9808" y="311"/>
                  </a:lnTo>
                  <a:lnTo>
                    <a:pt x="9784" y="314"/>
                  </a:lnTo>
                  <a:lnTo>
                    <a:pt x="9780" y="310"/>
                  </a:lnTo>
                  <a:lnTo>
                    <a:pt x="9775" y="272"/>
                  </a:lnTo>
                  <a:lnTo>
                    <a:pt x="9770" y="232"/>
                  </a:lnTo>
                  <a:lnTo>
                    <a:pt x="9764" y="222"/>
                  </a:lnTo>
                  <a:lnTo>
                    <a:pt x="9755" y="219"/>
                  </a:lnTo>
                  <a:lnTo>
                    <a:pt x="9737" y="216"/>
                  </a:lnTo>
                  <a:lnTo>
                    <a:pt x="9684" y="215"/>
                  </a:lnTo>
                  <a:lnTo>
                    <a:pt x="9604" y="215"/>
                  </a:lnTo>
                  <a:lnTo>
                    <a:pt x="9600" y="326"/>
                  </a:lnTo>
                  <a:lnTo>
                    <a:pt x="9600" y="574"/>
                  </a:lnTo>
                  <a:lnTo>
                    <a:pt x="9601" y="658"/>
                  </a:lnTo>
                  <a:lnTo>
                    <a:pt x="9601" y="698"/>
                  </a:lnTo>
                  <a:lnTo>
                    <a:pt x="9604" y="720"/>
                  </a:lnTo>
                  <a:lnTo>
                    <a:pt x="9606" y="732"/>
                  </a:lnTo>
                  <a:lnTo>
                    <a:pt x="9610" y="738"/>
                  </a:lnTo>
                  <a:lnTo>
                    <a:pt x="9614" y="743"/>
                  </a:lnTo>
                  <a:lnTo>
                    <a:pt x="9625" y="747"/>
                  </a:lnTo>
                  <a:lnTo>
                    <a:pt x="9644" y="749"/>
                  </a:lnTo>
                  <a:lnTo>
                    <a:pt x="9682" y="752"/>
                  </a:lnTo>
                  <a:lnTo>
                    <a:pt x="9685" y="776"/>
                  </a:lnTo>
                  <a:lnTo>
                    <a:pt x="9560" y="776"/>
                  </a:lnTo>
                  <a:lnTo>
                    <a:pt x="9438" y="779"/>
                  </a:lnTo>
                  <a:lnTo>
                    <a:pt x="9434" y="754"/>
                  </a:lnTo>
                  <a:lnTo>
                    <a:pt x="9472" y="749"/>
                  </a:lnTo>
                  <a:lnTo>
                    <a:pt x="9492" y="747"/>
                  </a:lnTo>
                  <a:lnTo>
                    <a:pt x="9503" y="744"/>
                  </a:lnTo>
                  <a:lnTo>
                    <a:pt x="9509" y="741"/>
                  </a:lnTo>
                  <a:lnTo>
                    <a:pt x="9514" y="734"/>
                  </a:lnTo>
                  <a:lnTo>
                    <a:pt x="9516" y="723"/>
                  </a:lnTo>
                  <a:lnTo>
                    <a:pt x="9518" y="702"/>
                  </a:lnTo>
                  <a:lnTo>
                    <a:pt x="9520" y="664"/>
                  </a:lnTo>
                  <a:lnTo>
                    <a:pt x="9521" y="574"/>
                  </a:lnTo>
                  <a:lnTo>
                    <a:pt x="9521" y="326"/>
                  </a:lnTo>
                  <a:lnTo>
                    <a:pt x="9517" y="215"/>
                  </a:lnTo>
                  <a:lnTo>
                    <a:pt x="9454" y="215"/>
                  </a:lnTo>
                  <a:lnTo>
                    <a:pt x="9385" y="216"/>
                  </a:lnTo>
                  <a:lnTo>
                    <a:pt x="9373" y="218"/>
                  </a:lnTo>
                  <a:lnTo>
                    <a:pt x="9364" y="220"/>
                  </a:lnTo>
                  <a:lnTo>
                    <a:pt x="9356" y="222"/>
                  </a:lnTo>
                  <a:lnTo>
                    <a:pt x="9353" y="225"/>
                  </a:lnTo>
                  <a:lnTo>
                    <a:pt x="9348" y="240"/>
                  </a:lnTo>
                  <a:lnTo>
                    <a:pt x="9344" y="272"/>
                  </a:lnTo>
                  <a:lnTo>
                    <a:pt x="9340" y="310"/>
                  </a:lnTo>
                  <a:lnTo>
                    <a:pt x="9336" y="314"/>
                  </a:lnTo>
                  <a:lnTo>
                    <a:pt x="9317" y="314"/>
                  </a:lnTo>
                  <a:lnTo>
                    <a:pt x="9312" y="226"/>
                  </a:lnTo>
                  <a:lnTo>
                    <a:pt x="9310" y="177"/>
                  </a:lnTo>
                  <a:lnTo>
                    <a:pt x="9313" y="173"/>
                  </a:lnTo>
                  <a:lnTo>
                    <a:pt x="9412" y="176"/>
                  </a:lnTo>
                  <a:lnTo>
                    <a:pt x="9560" y="177"/>
                  </a:lnTo>
                  <a:lnTo>
                    <a:pt x="9709" y="176"/>
                  </a:lnTo>
                  <a:lnTo>
                    <a:pt x="9808" y="17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9" name="Freeform 8"/>
            <p:cNvSpPr>
              <a:spLocks noEditPoints="1"/>
            </p:cNvSpPr>
            <p:nvPr userDrawn="1"/>
          </p:nvSpPr>
          <p:spPr bwMode="auto">
            <a:xfrm>
              <a:off x="4527550" y="4124326"/>
              <a:ext cx="3135313" cy="249238"/>
            </a:xfrm>
            <a:custGeom>
              <a:avLst/>
              <a:gdLst>
                <a:gd name="T0" fmla="*/ 11670 w 11852"/>
                <a:gd name="T1" fmla="*/ 81 h 944"/>
                <a:gd name="T2" fmla="*/ 11473 w 11852"/>
                <a:gd name="T3" fmla="*/ 57 h 944"/>
                <a:gd name="T4" fmla="*/ 11758 w 11852"/>
                <a:gd name="T5" fmla="*/ 651 h 944"/>
                <a:gd name="T6" fmla="*/ 11365 w 11852"/>
                <a:gd name="T7" fmla="*/ 747 h 944"/>
                <a:gd name="T8" fmla="*/ 246 w 11852"/>
                <a:gd name="T9" fmla="*/ 721 h 944"/>
                <a:gd name="T10" fmla="*/ 546 w 11852"/>
                <a:gd name="T11" fmla="*/ 176 h 944"/>
                <a:gd name="T12" fmla="*/ 366 w 11852"/>
                <a:gd name="T13" fmla="*/ 788 h 944"/>
                <a:gd name="T14" fmla="*/ 695 w 11852"/>
                <a:gd name="T15" fmla="*/ 777 h 944"/>
                <a:gd name="T16" fmla="*/ 1248 w 11852"/>
                <a:gd name="T17" fmla="*/ 687 h 944"/>
                <a:gd name="T18" fmla="*/ 1216 w 11852"/>
                <a:gd name="T19" fmla="*/ 775 h 944"/>
                <a:gd name="T20" fmla="*/ 1580 w 11852"/>
                <a:gd name="T21" fmla="*/ 279 h 944"/>
                <a:gd name="T22" fmla="*/ 1498 w 11852"/>
                <a:gd name="T23" fmla="*/ 294 h 944"/>
                <a:gd name="T24" fmla="*/ 1850 w 11852"/>
                <a:gd name="T25" fmla="*/ 218 h 944"/>
                <a:gd name="T26" fmla="*/ 2022 w 11852"/>
                <a:gd name="T27" fmla="*/ 782 h 944"/>
                <a:gd name="T28" fmla="*/ 2696 w 11852"/>
                <a:gd name="T29" fmla="*/ 403 h 944"/>
                <a:gd name="T30" fmla="*/ 2809 w 11852"/>
                <a:gd name="T31" fmla="*/ 630 h 944"/>
                <a:gd name="T32" fmla="*/ 3215 w 11852"/>
                <a:gd name="T33" fmla="*/ 175 h 944"/>
                <a:gd name="T34" fmla="*/ 3385 w 11852"/>
                <a:gd name="T35" fmla="*/ 741 h 944"/>
                <a:gd name="T36" fmla="*/ 3253 w 11852"/>
                <a:gd name="T37" fmla="*/ 268 h 944"/>
                <a:gd name="T38" fmla="*/ 3040 w 11852"/>
                <a:gd name="T39" fmla="*/ 776 h 944"/>
                <a:gd name="T40" fmla="*/ 3499 w 11852"/>
                <a:gd name="T41" fmla="*/ 694 h 944"/>
                <a:gd name="T42" fmla="*/ 3742 w 11852"/>
                <a:gd name="T43" fmla="*/ 520 h 944"/>
                <a:gd name="T44" fmla="*/ 3707 w 11852"/>
                <a:gd name="T45" fmla="*/ 162 h 944"/>
                <a:gd name="T46" fmla="*/ 3546 w 11852"/>
                <a:gd name="T47" fmla="*/ 272 h 944"/>
                <a:gd name="T48" fmla="*/ 3865 w 11852"/>
                <a:gd name="T49" fmla="*/ 622 h 944"/>
                <a:gd name="T50" fmla="*/ 4100 w 11852"/>
                <a:gd name="T51" fmla="*/ 205 h 944"/>
                <a:gd name="T52" fmla="*/ 3994 w 11852"/>
                <a:gd name="T53" fmla="*/ 723 h 944"/>
                <a:gd name="T54" fmla="*/ 4628 w 11852"/>
                <a:gd name="T55" fmla="*/ 217 h 944"/>
                <a:gd name="T56" fmla="*/ 4412 w 11852"/>
                <a:gd name="T57" fmla="*/ 574 h 944"/>
                <a:gd name="T58" fmla="*/ 4859 w 11852"/>
                <a:gd name="T59" fmla="*/ 177 h 944"/>
                <a:gd name="T60" fmla="*/ 5086 w 11852"/>
                <a:gd name="T61" fmla="*/ 746 h 944"/>
                <a:gd name="T62" fmla="*/ 5540 w 11852"/>
                <a:gd name="T63" fmla="*/ 481 h 944"/>
                <a:gd name="T64" fmla="*/ 6137 w 11852"/>
                <a:gd name="T65" fmla="*/ 283 h 944"/>
                <a:gd name="T66" fmla="*/ 5664 w 11852"/>
                <a:gd name="T67" fmla="*/ 739 h 944"/>
                <a:gd name="T68" fmla="*/ 5873 w 11852"/>
                <a:gd name="T69" fmla="*/ 752 h 944"/>
                <a:gd name="T70" fmla="*/ 5851 w 11852"/>
                <a:gd name="T71" fmla="*/ 196 h 944"/>
                <a:gd name="T72" fmla="*/ 6476 w 11852"/>
                <a:gd name="T73" fmla="*/ 775 h 944"/>
                <a:gd name="T74" fmla="*/ 6642 w 11852"/>
                <a:gd name="T75" fmla="*/ 224 h 944"/>
                <a:gd name="T76" fmla="*/ 6600 w 11852"/>
                <a:gd name="T77" fmla="*/ 474 h 944"/>
                <a:gd name="T78" fmla="*/ 7076 w 11852"/>
                <a:gd name="T79" fmla="*/ 814 h 944"/>
                <a:gd name="T80" fmla="*/ 7014 w 11852"/>
                <a:gd name="T81" fmla="*/ 747 h 944"/>
                <a:gd name="T82" fmla="*/ 7561 w 11852"/>
                <a:gd name="T83" fmla="*/ 409 h 944"/>
                <a:gd name="T84" fmla="*/ 7379 w 11852"/>
                <a:gd name="T85" fmla="*/ 778 h 944"/>
                <a:gd name="T86" fmla="*/ 7830 w 11852"/>
                <a:gd name="T87" fmla="*/ 204 h 944"/>
                <a:gd name="T88" fmla="*/ 8308 w 11852"/>
                <a:gd name="T89" fmla="*/ 176 h 944"/>
                <a:gd name="T90" fmla="*/ 8846 w 11852"/>
                <a:gd name="T91" fmla="*/ 595 h 944"/>
                <a:gd name="T92" fmla="*/ 8467 w 11852"/>
                <a:gd name="T93" fmla="*/ 746 h 944"/>
                <a:gd name="T94" fmla="*/ 8550 w 11852"/>
                <a:gd name="T95" fmla="*/ 1 h 944"/>
                <a:gd name="T96" fmla="*/ 8724 w 11852"/>
                <a:gd name="T97" fmla="*/ 8 h 944"/>
                <a:gd name="T98" fmla="*/ 9161 w 11852"/>
                <a:gd name="T99" fmla="*/ 748 h 944"/>
                <a:gd name="T100" fmla="*/ 9095 w 11852"/>
                <a:gd name="T101" fmla="*/ 469 h 944"/>
                <a:gd name="T102" fmla="*/ 9379 w 11852"/>
                <a:gd name="T103" fmla="*/ 249 h 944"/>
                <a:gd name="T104" fmla="*/ 9113 w 11852"/>
                <a:gd name="T105" fmla="*/ 382 h 944"/>
                <a:gd name="T106" fmla="*/ 9331 w 11852"/>
                <a:gd name="T107" fmla="*/ 745 h 944"/>
                <a:gd name="T108" fmla="*/ 9974 w 11852"/>
                <a:gd name="T109" fmla="*/ 214 h 944"/>
                <a:gd name="T110" fmla="*/ 9714 w 11852"/>
                <a:gd name="T111" fmla="*/ 751 h 944"/>
                <a:gd name="T112" fmla="*/ 9523 w 11852"/>
                <a:gd name="T113" fmla="*/ 175 h 944"/>
                <a:gd name="T114" fmla="*/ 10579 w 11852"/>
                <a:gd name="T115" fmla="*/ 172 h 944"/>
                <a:gd name="T116" fmla="*/ 10290 w 11852"/>
                <a:gd name="T117" fmla="*/ 750 h 944"/>
                <a:gd name="T118" fmla="*/ 10853 w 11852"/>
                <a:gd name="T119" fmla="*/ 212 h 944"/>
                <a:gd name="T120" fmla="*/ 10745 w 11852"/>
                <a:gd name="T121" fmla="*/ 746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2" h="944">
                  <a:moveTo>
                    <a:pt x="11636" y="96"/>
                  </a:moveTo>
                  <a:lnTo>
                    <a:pt x="11627" y="94"/>
                  </a:lnTo>
                  <a:lnTo>
                    <a:pt x="11618" y="92"/>
                  </a:lnTo>
                  <a:lnTo>
                    <a:pt x="11610" y="87"/>
                  </a:lnTo>
                  <a:lnTo>
                    <a:pt x="11603" y="81"/>
                  </a:lnTo>
                  <a:lnTo>
                    <a:pt x="11597" y="74"/>
                  </a:lnTo>
                  <a:lnTo>
                    <a:pt x="11592" y="67"/>
                  </a:lnTo>
                  <a:lnTo>
                    <a:pt x="11588" y="48"/>
                  </a:lnTo>
                  <a:lnTo>
                    <a:pt x="11590" y="38"/>
                  </a:lnTo>
                  <a:lnTo>
                    <a:pt x="11592" y="30"/>
                  </a:lnTo>
                  <a:lnTo>
                    <a:pt x="11597" y="21"/>
                  </a:lnTo>
                  <a:lnTo>
                    <a:pt x="11603" y="14"/>
                  </a:lnTo>
                  <a:lnTo>
                    <a:pt x="11610" y="8"/>
                  </a:lnTo>
                  <a:lnTo>
                    <a:pt x="11618" y="3"/>
                  </a:lnTo>
                  <a:lnTo>
                    <a:pt x="11636" y="0"/>
                  </a:lnTo>
                  <a:lnTo>
                    <a:pt x="11646" y="1"/>
                  </a:lnTo>
                  <a:lnTo>
                    <a:pt x="11654" y="3"/>
                  </a:lnTo>
                  <a:lnTo>
                    <a:pt x="11663" y="8"/>
                  </a:lnTo>
                  <a:lnTo>
                    <a:pt x="11670" y="14"/>
                  </a:lnTo>
                  <a:lnTo>
                    <a:pt x="11676" y="21"/>
                  </a:lnTo>
                  <a:lnTo>
                    <a:pt x="11681" y="30"/>
                  </a:lnTo>
                  <a:lnTo>
                    <a:pt x="11684" y="48"/>
                  </a:lnTo>
                  <a:lnTo>
                    <a:pt x="11683" y="57"/>
                  </a:lnTo>
                  <a:lnTo>
                    <a:pt x="11681" y="67"/>
                  </a:lnTo>
                  <a:lnTo>
                    <a:pt x="11676" y="74"/>
                  </a:lnTo>
                  <a:lnTo>
                    <a:pt x="11670" y="81"/>
                  </a:lnTo>
                  <a:lnTo>
                    <a:pt x="11663" y="87"/>
                  </a:lnTo>
                  <a:lnTo>
                    <a:pt x="11654" y="92"/>
                  </a:lnTo>
                  <a:lnTo>
                    <a:pt x="11636" y="96"/>
                  </a:lnTo>
                  <a:close/>
                  <a:moveTo>
                    <a:pt x="11426" y="96"/>
                  </a:moveTo>
                  <a:lnTo>
                    <a:pt x="11417" y="94"/>
                  </a:lnTo>
                  <a:lnTo>
                    <a:pt x="11408" y="92"/>
                  </a:lnTo>
                  <a:lnTo>
                    <a:pt x="11400" y="87"/>
                  </a:lnTo>
                  <a:lnTo>
                    <a:pt x="11393" y="81"/>
                  </a:lnTo>
                  <a:lnTo>
                    <a:pt x="11386" y="74"/>
                  </a:lnTo>
                  <a:lnTo>
                    <a:pt x="11382" y="67"/>
                  </a:lnTo>
                  <a:lnTo>
                    <a:pt x="11378" y="48"/>
                  </a:lnTo>
                  <a:lnTo>
                    <a:pt x="11380" y="38"/>
                  </a:lnTo>
                  <a:lnTo>
                    <a:pt x="11382" y="30"/>
                  </a:lnTo>
                  <a:lnTo>
                    <a:pt x="11386" y="21"/>
                  </a:lnTo>
                  <a:lnTo>
                    <a:pt x="11393" y="14"/>
                  </a:lnTo>
                  <a:lnTo>
                    <a:pt x="11400" y="8"/>
                  </a:lnTo>
                  <a:lnTo>
                    <a:pt x="11408" y="3"/>
                  </a:lnTo>
                  <a:lnTo>
                    <a:pt x="11426" y="0"/>
                  </a:lnTo>
                  <a:lnTo>
                    <a:pt x="11436" y="1"/>
                  </a:lnTo>
                  <a:lnTo>
                    <a:pt x="11444" y="3"/>
                  </a:lnTo>
                  <a:lnTo>
                    <a:pt x="11453" y="8"/>
                  </a:lnTo>
                  <a:lnTo>
                    <a:pt x="11460" y="14"/>
                  </a:lnTo>
                  <a:lnTo>
                    <a:pt x="11466" y="21"/>
                  </a:lnTo>
                  <a:lnTo>
                    <a:pt x="11471" y="30"/>
                  </a:lnTo>
                  <a:lnTo>
                    <a:pt x="11474" y="48"/>
                  </a:lnTo>
                  <a:lnTo>
                    <a:pt x="11473" y="57"/>
                  </a:lnTo>
                  <a:lnTo>
                    <a:pt x="11471" y="67"/>
                  </a:lnTo>
                  <a:lnTo>
                    <a:pt x="11466" y="74"/>
                  </a:lnTo>
                  <a:lnTo>
                    <a:pt x="11460" y="81"/>
                  </a:lnTo>
                  <a:lnTo>
                    <a:pt x="11453" y="87"/>
                  </a:lnTo>
                  <a:lnTo>
                    <a:pt x="11444" y="92"/>
                  </a:lnTo>
                  <a:lnTo>
                    <a:pt x="11426" y="96"/>
                  </a:lnTo>
                  <a:close/>
                  <a:moveTo>
                    <a:pt x="11407" y="540"/>
                  </a:moveTo>
                  <a:lnTo>
                    <a:pt x="11623" y="540"/>
                  </a:lnTo>
                  <a:lnTo>
                    <a:pt x="11516" y="282"/>
                  </a:lnTo>
                  <a:lnTo>
                    <a:pt x="11407" y="540"/>
                  </a:lnTo>
                  <a:close/>
                  <a:moveTo>
                    <a:pt x="11213" y="778"/>
                  </a:moveTo>
                  <a:lnTo>
                    <a:pt x="11209" y="775"/>
                  </a:lnTo>
                  <a:lnTo>
                    <a:pt x="11209" y="753"/>
                  </a:lnTo>
                  <a:lnTo>
                    <a:pt x="11213" y="750"/>
                  </a:lnTo>
                  <a:lnTo>
                    <a:pt x="11238" y="748"/>
                  </a:lnTo>
                  <a:lnTo>
                    <a:pt x="11252" y="746"/>
                  </a:lnTo>
                  <a:lnTo>
                    <a:pt x="11261" y="742"/>
                  </a:lnTo>
                  <a:lnTo>
                    <a:pt x="11269" y="735"/>
                  </a:lnTo>
                  <a:lnTo>
                    <a:pt x="11280" y="717"/>
                  </a:lnTo>
                  <a:lnTo>
                    <a:pt x="11297" y="681"/>
                  </a:lnTo>
                  <a:lnTo>
                    <a:pt x="11342" y="584"/>
                  </a:lnTo>
                  <a:lnTo>
                    <a:pt x="11458" y="321"/>
                  </a:lnTo>
                  <a:lnTo>
                    <a:pt x="11524" y="166"/>
                  </a:lnTo>
                  <a:lnTo>
                    <a:pt x="11551" y="166"/>
                  </a:lnTo>
                  <a:lnTo>
                    <a:pt x="11732" y="595"/>
                  </a:lnTo>
                  <a:lnTo>
                    <a:pt x="11758" y="651"/>
                  </a:lnTo>
                  <a:lnTo>
                    <a:pt x="11782" y="704"/>
                  </a:lnTo>
                  <a:lnTo>
                    <a:pt x="11801" y="738"/>
                  </a:lnTo>
                  <a:lnTo>
                    <a:pt x="11814" y="746"/>
                  </a:lnTo>
                  <a:lnTo>
                    <a:pt x="11827" y="748"/>
                  </a:lnTo>
                  <a:lnTo>
                    <a:pt x="11849" y="750"/>
                  </a:lnTo>
                  <a:lnTo>
                    <a:pt x="11852" y="775"/>
                  </a:lnTo>
                  <a:lnTo>
                    <a:pt x="11767" y="775"/>
                  </a:lnTo>
                  <a:lnTo>
                    <a:pt x="11627" y="778"/>
                  </a:lnTo>
                  <a:lnTo>
                    <a:pt x="11623" y="753"/>
                  </a:lnTo>
                  <a:lnTo>
                    <a:pt x="11665" y="748"/>
                  </a:lnTo>
                  <a:lnTo>
                    <a:pt x="11686" y="745"/>
                  </a:lnTo>
                  <a:lnTo>
                    <a:pt x="11692" y="744"/>
                  </a:lnTo>
                  <a:lnTo>
                    <a:pt x="11695" y="740"/>
                  </a:lnTo>
                  <a:lnTo>
                    <a:pt x="11698" y="735"/>
                  </a:lnTo>
                  <a:lnTo>
                    <a:pt x="11698" y="730"/>
                  </a:lnTo>
                  <a:lnTo>
                    <a:pt x="11696" y="720"/>
                  </a:lnTo>
                  <a:lnTo>
                    <a:pt x="11692" y="705"/>
                  </a:lnTo>
                  <a:lnTo>
                    <a:pt x="11640" y="576"/>
                  </a:lnTo>
                  <a:lnTo>
                    <a:pt x="11393" y="576"/>
                  </a:lnTo>
                  <a:lnTo>
                    <a:pt x="11346" y="685"/>
                  </a:lnTo>
                  <a:lnTo>
                    <a:pt x="11336" y="710"/>
                  </a:lnTo>
                  <a:lnTo>
                    <a:pt x="11334" y="728"/>
                  </a:lnTo>
                  <a:lnTo>
                    <a:pt x="11336" y="738"/>
                  </a:lnTo>
                  <a:lnTo>
                    <a:pt x="11345" y="744"/>
                  </a:lnTo>
                  <a:lnTo>
                    <a:pt x="11353" y="746"/>
                  </a:lnTo>
                  <a:lnTo>
                    <a:pt x="11365" y="747"/>
                  </a:lnTo>
                  <a:lnTo>
                    <a:pt x="11404" y="750"/>
                  </a:lnTo>
                  <a:lnTo>
                    <a:pt x="11407" y="753"/>
                  </a:lnTo>
                  <a:lnTo>
                    <a:pt x="11407" y="775"/>
                  </a:lnTo>
                  <a:lnTo>
                    <a:pt x="11308" y="775"/>
                  </a:lnTo>
                  <a:lnTo>
                    <a:pt x="11213" y="778"/>
                  </a:lnTo>
                  <a:close/>
                  <a:moveTo>
                    <a:pt x="0" y="176"/>
                  </a:moveTo>
                  <a:lnTo>
                    <a:pt x="125" y="176"/>
                  </a:lnTo>
                  <a:lnTo>
                    <a:pt x="247" y="172"/>
                  </a:lnTo>
                  <a:lnTo>
                    <a:pt x="251" y="196"/>
                  </a:lnTo>
                  <a:lnTo>
                    <a:pt x="203" y="202"/>
                  </a:lnTo>
                  <a:lnTo>
                    <a:pt x="188" y="205"/>
                  </a:lnTo>
                  <a:lnTo>
                    <a:pt x="179" y="208"/>
                  </a:lnTo>
                  <a:lnTo>
                    <a:pt x="175" y="212"/>
                  </a:lnTo>
                  <a:lnTo>
                    <a:pt x="173" y="217"/>
                  </a:lnTo>
                  <a:lnTo>
                    <a:pt x="169" y="231"/>
                  </a:lnTo>
                  <a:lnTo>
                    <a:pt x="167" y="279"/>
                  </a:lnTo>
                  <a:lnTo>
                    <a:pt x="167" y="376"/>
                  </a:lnTo>
                  <a:lnTo>
                    <a:pt x="167" y="512"/>
                  </a:lnTo>
                  <a:lnTo>
                    <a:pt x="169" y="610"/>
                  </a:lnTo>
                  <a:lnTo>
                    <a:pt x="173" y="639"/>
                  </a:lnTo>
                  <a:lnTo>
                    <a:pt x="181" y="663"/>
                  </a:lnTo>
                  <a:lnTo>
                    <a:pt x="192" y="684"/>
                  </a:lnTo>
                  <a:lnTo>
                    <a:pt x="200" y="692"/>
                  </a:lnTo>
                  <a:lnTo>
                    <a:pt x="209" y="700"/>
                  </a:lnTo>
                  <a:lnTo>
                    <a:pt x="232" y="715"/>
                  </a:lnTo>
                  <a:lnTo>
                    <a:pt x="246" y="721"/>
                  </a:lnTo>
                  <a:lnTo>
                    <a:pt x="263" y="726"/>
                  </a:lnTo>
                  <a:lnTo>
                    <a:pt x="281" y="730"/>
                  </a:lnTo>
                  <a:lnTo>
                    <a:pt x="300" y="733"/>
                  </a:lnTo>
                  <a:lnTo>
                    <a:pt x="342" y="735"/>
                  </a:lnTo>
                  <a:lnTo>
                    <a:pt x="388" y="733"/>
                  </a:lnTo>
                  <a:lnTo>
                    <a:pt x="430" y="722"/>
                  </a:lnTo>
                  <a:lnTo>
                    <a:pt x="466" y="706"/>
                  </a:lnTo>
                  <a:lnTo>
                    <a:pt x="480" y="697"/>
                  </a:lnTo>
                  <a:lnTo>
                    <a:pt x="491" y="685"/>
                  </a:lnTo>
                  <a:lnTo>
                    <a:pt x="502" y="672"/>
                  </a:lnTo>
                  <a:lnTo>
                    <a:pt x="509" y="656"/>
                  </a:lnTo>
                  <a:lnTo>
                    <a:pt x="515" y="639"/>
                  </a:lnTo>
                  <a:lnTo>
                    <a:pt x="520" y="620"/>
                  </a:lnTo>
                  <a:lnTo>
                    <a:pt x="524" y="572"/>
                  </a:lnTo>
                  <a:lnTo>
                    <a:pt x="526" y="508"/>
                  </a:lnTo>
                  <a:lnTo>
                    <a:pt x="526" y="376"/>
                  </a:lnTo>
                  <a:lnTo>
                    <a:pt x="524" y="285"/>
                  </a:lnTo>
                  <a:lnTo>
                    <a:pt x="523" y="240"/>
                  </a:lnTo>
                  <a:lnTo>
                    <a:pt x="520" y="218"/>
                  </a:lnTo>
                  <a:lnTo>
                    <a:pt x="514" y="211"/>
                  </a:lnTo>
                  <a:lnTo>
                    <a:pt x="505" y="205"/>
                  </a:lnTo>
                  <a:lnTo>
                    <a:pt x="485" y="201"/>
                  </a:lnTo>
                  <a:lnTo>
                    <a:pt x="444" y="200"/>
                  </a:lnTo>
                  <a:lnTo>
                    <a:pt x="442" y="176"/>
                  </a:lnTo>
                  <a:lnTo>
                    <a:pt x="444" y="172"/>
                  </a:lnTo>
                  <a:lnTo>
                    <a:pt x="546" y="176"/>
                  </a:lnTo>
                  <a:lnTo>
                    <a:pt x="646" y="172"/>
                  </a:lnTo>
                  <a:lnTo>
                    <a:pt x="650" y="176"/>
                  </a:lnTo>
                  <a:lnTo>
                    <a:pt x="650" y="196"/>
                  </a:lnTo>
                  <a:lnTo>
                    <a:pt x="646" y="200"/>
                  </a:lnTo>
                  <a:lnTo>
                    <a:pt x="613" y="201"/>
                  </a:lnTo>
                  <a:lnTo>
                    <a:pt x="594" y="204"/>
                  </a:lnTo>
                  <a:lnTo>
                    <a:pt x="583" y="206"/>
                  </a:lnTo>
                  <a:lnTo>
                    <a:pt x="577" y="210"/>
                  </a:lnTo>
                  <a:lnTo>
                    <a:pt x="572" y="216"/>
                  </a:lnTo>
                  <a:lnTo>
                    <a:pt x="570" y="224"/>
                  </a:lnTo>
                  <a:lnTo>
                    <a:pt x="566" y="280"/>
                  </a:lnTo>
                  <a:lnTo>
                    <a:pt x="565" y="376"/>
                  </a:lnTo>
                  <a:lnTo>
                    <a:pt x="565" y="506"/>
                  </a:lnTo>
                  <a:lnTo>
                    <a:pt x="564" y="576"/>
                  </a:lnTo>
                  <a:lnTo>
                    <a:pt x="559" y="628"/>
                  </a:lnTo>
                  <a:lnTo>
                    <a:pt x="556" y="650"/>
                  </a:lnTo>
                  <a:lnTo>
                    <a:pt x="550" y="669"/>
                  </a:lnTo>
                  <a:lnTo>
                    <a:pt x="542" y="687"/>
                  </a:lnTo>
                  <a:lnTo>
                    <a:pt x="533" y="702"/>
                  </a:lnTo>
                  <a:lnTo>
                    <a:pt x="510" y="728"/>
                  </a:lnTo>
                  <a:lnTo>
                    <a:pt x="497" y="740"/>
                  </a:lnTo>
                  <a:lnTo>
                    <a:pt x="484" y="751"/>
                  </a:lnTo>
                  <a:lnTo>
                    <a:pt x="451" y="768"/>
                  </a:lnTo>
                  <a:lnTo>
                    <a:pt x="432" y="775"/>
                  </a:lnTo>
                  <a:lnTo>
                    <a:pt x="410" y="780"/>
                  </a:lnTo>
                  <a:lnTo>
                    <a:pt x="366" y="788"/>
                  </a:lnTo>
                  <a:lnTo>
                    <a:pt x="319" y="790"/>
                  </a:lnTo>
                  <a:lnTo>
                    <a:pt x="290" y="789"/>
                  </a:lnTo>
                  <a:lnTo>
                    <a:pt x="263" y="787"/>
                  </a:lnTo>
                  <a:lnTo>
                    <a:pt x="214" y="777"/>
                  </a:lnTo>
                  <a:lnTo>
                    <a:pt x="173" y="762"/>
                  </a:lnTo>
                  <a:lnTo>
                    <a:pt x="156" y="753"/>
                  </a:lnTo>
                  <a:lnTo>
                    <a:pt x="142" y="742"/>
                  </a:lnTo>
                  <a:lnTo>
                    <a:pt x="128" y="732"/>
                  </a:lnTo>
                  <a:lnTo>
                    <a:pt x="119" y="720"/>
                  </a:lnTo>
                  <a:lnTo>
                    <a:pt x="103" y="697"/>
                  </a:lnTo>
                  <a:lnTo>
                    <a:pt x="94" y="670"/>
                  </a:lnTo>
                  <a:lnTo>
                    <a:pt x="89" y="640"/>
                  </a:lnTo>
                  <a:lnTo>
                    <a:pt x="85" y="598"/>
                  </a:lnTo>
                  <a:lnTo>
                    <a:pt x="85" y="541"/>
                  </a:lnTo>
                  <a:lnTo>
                    <a:pt x="85" y="376"/>
                  </a:lnTo>
                  <a:lnTo>
                    <a:pt x="84" y="294"/>
                  </a:lnTo>
                  <a:lnTo>
                    <a:pt x="83" y="254"/>
                  </a:lnTo>
                  <a:lnTo>
                    <a:pt x="82" y="231"/>
                  </a:lnTo>
                  <a:lnTo>
                    <a:pt x="79" y="219"/>
                  </a:lnTo>
                  <a:lnTo>
                    <a:pt x="76" y="212"/>
                  </a:lnTo>
                  <a:lnTo>
                    <a:pt x="70" y="208"/>
                  </a:lnTo>
                  <a:lnTo>
                    <a:pt x="60" y="205"/>
                  </a:lnTo>
                  <a:lnTo>
                    <a:pt x="40" y="202"/>
                  </a:lnTo>
                  <a:lnTo>
                    <a:pt x="4" y="200"/>
                  </a:lnTo>
                  <a:lnTo>
                    <a:pt x="0" y="176"/>
                  </a:lnTo>
                  <a:close/>
                  <a:moveTo>
                    <a:pt x="695" y="777"/>
                  </a:moveTo>
                  <a:lnTo>
                    <a:pt x="690" y="774"/>
                  </a:lnTo>
                  <a:lnTo>
                    <a:pt x="690" y="754"/>
                  </a:lnTo>
                  <a:lnTo>
                    <a:pt x="695" y="751"/>
                  </a:lnTo>
                  <a:lnTo>
                    <a:pt x="718" y="750"/>
                  </a:lnTo>
                  <a:lnTo>
                    <a:pt x="736" y="748"/>
                  </a:lnTo>
                  <a:lnTo>
                    <a:pt x="749" y="745"/>
                  </a:lnTo>
                  <a:lnTo>
                    <a:pt x="756" y="740"/>
                  </a:lnTo>
                  <a:lnTo>
                    <a:pt x="760" y="732"/>
                  </a:lnTo>
                  <a:lnTo>
                    <a:pt x="762" y="721"/>
                  </a:lnTo>
                  <a:lnTo>
                    <a:pt x="763" y="699"/>
                  </a:lnTo>
                  <a:lnTo>
                    <a:pt x="764" y="661"/>
                  </a:lnTo>
                  <a:lnTo>
                    <a:pt x="767" y="594"/>
                  </a:lnTo>
                  <a:lnTo>
                    <a:pt x="767" y="249"/>
                  </a:lnTo>
                  <a:lnTo>
                    <a:pt x="764" y="231"/>
                  </a:lnTo>
                  <a:lnTo>
                    <a:pt x="758" y="218"/>
                  </a:lnTo>
                  <a:lnTo>
                    <a:pt x="749" y="210"/>
                  </a:lnTo>
                  <a:lnTo>
                    <a:pt x="737" y="205"/>
                  </a:lnTo>
                  <a:lnTo>
                    <a:pt x="719" y="202"/>
                  </a:lnTo>
                  <a:lnTo>
                    <a:pt x="690" y="201"/>
                  </a:lnTo>
                  <a:lnTo>
                    <a:pt x="688" y="177"/>
                  </a:lnTo>
                  <a:lnTo>
                    <a:pt x="690" y="174"/>
                  </a:lnTo>
                  <a:lnTo>
                    <a:pt x="768" y="176"/>
                  </a:lnTo>
                  <a:lnTo>
                    <a:pt x="839" y="174"/>
                  </a:lnTo>
                  <a:lnTo>
                    <a:pt x="974" y="350"/>
                  </a:lnTo>
                  <a:lnTo>
                    <a:pt x="1174" y="601"/>
                  </a:lnTo>
                  <a:lnTo>
                    <a:pt x="1248" y="687"/>
                  </a:lnTo>
                  <a:lnTo>
                    <a:pt x="1248" y="357"/>
                  </a:lnTo>
                  <a:lnTo>
                    <a:pt x="1247" y="292"/>
                  </a:lnTo>
                  <a:lnTo>
                    <a:pt x="1243" y="229"/>
                  </a:lnTo>
                  <a:lnTo>
                    <a:pt x="1240" y="217"/>
                  </a:lnTo>
                  <a:lnTo>
                    <a:pt x="1235" y="211"/>
                  </a:lnTo>
                  <a:lnTo>
                    <a:pt x="1228" y="206"/>
                  </a:lnTo>
                  <a:lnTo>
                    <a:pt x="1216" y="204"/>
                  </a:lnTo>
                  <a:lnTo>
                    <a:pt x="1176" y="201"/>
                  </a:lnTo>
                  <a:lnTo>
                    <a:pt x="1172" y="177"/>
                  </a:lnTo>
                  <a:lnTo>
                    <a:pt x="1176" y="174"/>
                  </a:lnTo>
                  <a:lnTo>
                    <a:pt x="1274" y="176"/>
                  </a:lnTo>
                  <a:lnTo>
                    <a:pt x="1358" y="174"/>
                  </a:lnTo>
                  <a:lnTo>
                    <a:pt x="1362" y="177"/>
                  </a:lnTo>
                  <a:lnTo>
                    <a:pt x="1362" y="198"/>
                  </a:lnTo>
                  <a:lnTo>
                    <a:pt x="1315" y="204"/>
                  </a:lnTo>
                  <a:lnTo>
                    <a:pt x="1303" y="207"/>
                  </a:lnTo>
                  <a:lnTo>
                    <a:pt x="1296" y="213"/>
                  </a:lnTo>
                  <a:lnTo>
                    <a:pt x="1294" y="220"/>
                  </a:lnTo>
                  <a:lnTo>
                    <a:pt x="1291" y="232"/>
                  </a:lnTo>
                  <a:lnTo>
                    <a:pt x="1290" y="253"/>
                  </a:lnTo>
                  <a:lnTo>
                    <a:pt x="1288" y="291"/>
                  </a:lnTo>
                  <a:lnTo>
                    <a:pt x="1286" y="357"/>
                  </a:lnTo>
                  <a:lnTo>
                    <a:pt x="1286" y="560"/>
                  </a:lnTo>
                  <a:lnTo>
                    <a:pt x="1288" y="678"/>
                  </a:lnTo>
                  <a:lnTo>
                    <a:pt x="1289" y="793"/>
                  </a:lnTo>
                  <a:lnTo>
                    <a:pt x="1216" y="775"/>
                  </a:lnTo>
                  <a:lnTo>
                    <a:pt x="1184" y="739"/>
                  </a:lnTo>
                  <a:lnTo>
                    <a:pt x="1094" y="628"/>
                  </a:lnTo>
                  <a:lnTo>
                    <a:pt x="805" y="267"/>
                  </a:lnTo>
                  <a:lnTo>
                    <a:pt x="805" y="594"/>
                  </a:lnTo>
                  <a:lnTo>
                    <a:pt x="806" y="664"/>
                  </a:lnTo>
                  <a:lnTo>
                    <a:pt x="810" y="724"/>
                  </a:lnTo>
                  <a:lnTo>
                    <a:pt x="812" y="734"/>
                  </a:lnTo>
                  <a:lnTo>
                    <a:pt x="816" y="740"/>
                  </a:lnTo>
                  <a:lnTo>
                    <a:pt x="830" y="747"/>
                  </a:lnTo>
                  <a:lnTo>
                    <a:pt x="847" y="750"/>
                  </a:lnTo>
                  <a:lnTo>
                    <a:pt x="877" y="751"/>
                  </a:lnTo>
                  <a:lnTo>
                    <a:pt x="881" y="775"/>
                  </a:lnTo>
                  <a:lnTo>
                    <a:pt x="805" y="775"/>
                  </a:lnTo>
                  <a:lnTo>
                    <a:pt x="695" y="777"/>
                  </a:lnTo>
                  <a:close/>
                  <a:moveTo>
                    <a:pt x="1417" y="172"/>
                  </a:moveTo>
                  <a:lnTo>
                    <a:pt x="1470" y="175"/>
                  </a:lnTo>
                  <a:lnTo>
                    <a:pt x="1538" y="176"/>
                  </a:lnTo>
                  <a:lnTo>
                    <a:pt x="1661" y="172"/>
                  </a:lnTo>
                  <a:lnTo>
                    <a:pt x="1664" y="196"/>
                  </a:lnTo>
                  <a:lnTo>
                    <a:pt x="1615" y="202"/>
                  </a:lnTo>
                  <a:lnTo>
                    <a:pt x="1602" y="205"/>
                  </a:lnTo>
                  <a:lnTo>
                    <a:pt x="1592" y="208"/>
                  </a:lnTo>
                  <a:lnTo>
                    <a:pt x="1589" y="212"/>
                  </a:lnTo>
                  <a:lnTo>
                    <a:pt x="1586" y="217"/>
                  </a:lnTo>
                  <a:lnTo>
                    <a:pt x="1583" y="231"/>
                  </a:lnTo>
                  <a:lnTo>
                    <a:pt x="1580" y="279"/>
                  </a:lnTo>
                  <a:lnTo>
                    <a:pt x="1579" y="376"/>
                  </a:lnTo>
                  <a:lnTo>
                    <a:pt x="1579" y="574"/>
                  </a:lnTo>
                  <a:lnTo>
                    <a:pt x="1580" y="657"/>
                  </a:lnTo>
                  <a:lnTo>
                    <a:pt x="1580" y="697"/>
                  </a:lnTo>
                  <a:lnTo>
                    <a:pt x="1583" y="720"/>
                  </a:lnTo>
                  <a:lnTo>
                    <a:pt x="1585" y="732"/>
                  </a:lnTo>
                  <a:lnTo>
                    <a:pt x="1589" y="738"/>
                  </a:lnTo>
                  <a:lnTo>
                    <a:pt x="1595" y="742"/>
                  </a:lnTo>
                  <a:lnTo>
                    <a:pt x="1604" y="746"/>
                  </a:lnTo>
                  <a:lnTo>
                    <a:pt x="1624" y="748"/>
                  </a:lnTo>
                  <a:lnTo>
                    <a:pt x="1661" y="751"/>
                  </a:lnTo>
                  <a:lnTo>
                    <a:pt x="1664" y="775"/>
                  </a:lnTo>
                  <a:lnTo>
                    <a:pt x="1586" y="776"/>
                  </a:lnTo>
                  <a:lnTo>
                    <a:pt x="1538" y="775"/>
                  </a:lnTo>
                  <a:lnTo>
                    <a:pt x="1417" y="778"/>
                  </a:lnTo>
                  <a:lnTo>
                    <a:pt x="1414" y="753"/>
                  </a:lnTo>
                  <a:lnTo>
                    <a:pt x="1450" y="750"/>
                  </a:lnTo>
                  <a:lnTo>
                    <a:pt x="1470" y="747"/>
                  </a:lnTo>
                  <a:lnTo>
                    <a:pt x="1481" y="744"/>
                  </a:lnTo>
                  <a:lnTo>
                    <a:pt x="1487" y="740"/>
                  </a:lnTo>
                  <a:lnTo>
                    <a:pt x="1494" y="723"/>
                  </a:lnTo>
                  <a:lnTo>
                    <a:pt x="1496" y="702"/>
                  </a:lnTo>
                  <a:lnTo>
                    <a:pt x="1498" y="664"/>
                  </a:lnTo>
                  <a:lnTo>
                    <a:pt x="1498" y="574"/>
                  </a:lnTo>
                  <a:lnTo>
                    <a:pt x="1498" y="376"/>
                  </a:lnTo>
                  <a:lnTo>
                    <a:pt x="1498" y="294"/>
                  </a:lnTo>
                  <a:lnTo>
                    <a:pt x="1496" y="254"/>
                  </a:lnTo>
                  <a:lnTo>
                    <a:pt x="1495" y="231"/>
                  </a:lnTo>
                  <a:lnTo>
                    <a:pt x="1493" y="219"/>
                  </a:lnTo>
                  <a:lnTo>
                    <a:pt x="1489" y="212"/>
                  </a:lnTo>
                  <a:lnTo>
                    <a:pt x="1483" y="208"/>
                  </a:lnTo>
                  <a:lnTo>
                    <a:pt x="1474" y="205"/>
                  </a:lnTo>
                  <a:lnTo>
                    <a:pt x="1453" y="202"/>
                  </a:lnTo>
                  <a:lnTo>
                    <a:pt x="1417" y="200"/>
                  </a:lnTo>
                  <a:lnTo>
                    <a:pt x="1414" y="176"/>
                  </a:lnTo>
                  <a:lnTo>
                    <a:pt x="1417" y="172"/>
                  </a:lnTo>
                  <a:close/>
                  <a:moveTo>
                    <a:pt x="1979" y="782"/>
                  </a:moveTo>
                  <a:lnTo>
                    <a:pt x="1926" y="639"/>
                  </a:lnTo>
                  <a:lnTo>
                    <a:pt x="1781" y="280"/>
                  </a:lnTo>
                  <a:lnTo>
                    <a:pt x="1760" y="232"/>
                  </a:lnTo>
                  <a:lnTo>
                    <a:pt x="1750" y="211"/>
                  </a:lnTo>
                  <a:lnTo>
                    <a:pt x="1734" y="204"/>
                  </a:lnTo>
                  <a:lnTo>
                    <a:pt x="1698" y="200"/>
                  </a:lnTo>
                  <a:lnTo>
                    <a:pt x="1694" y="196"/>
                  </a:lnTo>
                  <a:lnTo>
                    <a:pt x="1694" y="176"/>
                  </a:lnTo>
                  <a:lnTo>
                    <a:pt x="1698" y="172"/>
                  </a:lnTo>
                  <a:lnTo>
                    <a:pt x="1810" y="176"/>
                  </a:lnTo>
                  <a:lnTo>
                    <a:pt x="1922" y="172"/>
                  </a:lnTo>
                  <a:lnTo>
                    <a:pt x="1926" y="200"/>
                  </a:lnTo>
                  <a:lnTo>
                    <a:pt x="1860" y="206"/>
                  </a:lnTo>
                  <a:lnTo>
                    <a:pt x="1853" y="211"/>
                  </a:lnTo>
                  <a:lnTo>
                    <a:pt x="1850" y="218"/>
                  </a:lnTo>
                  <a:lnTo>
                    <a:pt x="1864" y="264"/>
                  </a:lnTo>
                  <a:lnTo>
                    <a:pt x="1889" y="332"/>
                  </a:lnTo>
                  <a:lnTo>
                    <a:pt x="2022" y="669"/>
                  </a:lnTo>
                  <a:lnTo>
                    <a:pt x="2134" y="390"/>
                  </a:lnTo>
                  <a:lnTo>
                    <a:pt x="2167" y="297"/>
                  </a:lnTo>
                  <a:lnTo>
                    <a:pt x="2183" y="247"/>
                  </a:lnTo>
                  <a:lnTo>
                    <a:pt x="2189" y="220"/>
                  </a:lnTo>
                  <a:lnTo>
                    <a:pt x="2186" y="212"/>
                  </a:lnTo>
                  <a:lnTo>
                    <a:pt x="2183" y="210"/>
                  </a:lnTo>
                  <a:lnTo>
                    <a:pt x="2178" y="207"/>
                  </a:lnTo>
                  <a:lnTo>
                    <a:pt x="2158" y="204"/>
                  </a:lnTo>
                  <a:lnTo>
                    <a:pt x="2116" y="200"/>
                  </a:lnTo>
                  <a:lnTo>
                    <a:pt x="2112" y="196"/>
                  </a:lnTo>
                  <a:lnTo>
                    <a:pt x="2112" y="176"/>
                  </a:lnTo>
                  <a:lnTo>
                    <a:pt x="2116" y="172"/>
                  </a:lnTo>
                  <a:lnTo>
                    <a:pt x="2212" y="176"/>
                  </a:lnTo>
                  <a:lnTo>
                    <a:pt x="2297" y="172"/>
                  </a:lnTo>
                  <a:lnTo>
                    <a:pt x="2300" y="196"/>
                  </a:lnTo>
                  <a:lnTo>
                    <a:pt x="2273" y="201"/>
                  </a:lnTo>
                  <a:lnTo>
                    <a:pt x="2260" y="205"/>
                  </a:lnTo>
                  <a:lnTo>
                    <a:pt x="2254" y="210"/>
                  </a:lnTo>
                  <a:lnTo>
                    <a:pt x="2249" y="218"/>
                  </a:lnTo>
                  <a:lnTo>
                    <a:pt x="2219" y="285"/>
                  </a:lnTo>
                  <a:lnTo>
                    <a:pt x="2086" y="613"/>
                  </a:lnTo>
                  <a:lnTo>
                    <a:pt x="2047" y="710"/>
                  </a:lnTo>
                  <a:lnTo>
                    <a:pt x="2022" y="782"/>
                  </a:lnTo>
                  <a:lnTo>
                    <a:pt x="1979" y="782"/>
                  </a:lnTo>
                  <a:close/>
                  <a:moveTo>
                    <a:pt x="2347" y="176"/>
                  </a:moveTo>
                  <a:lnTo>
                    <a:pt x="2538" y="175"/>
                  </a:lnTo>
                  <a:lnTo>
                    <a:pt x="2786" y="172"/>
                  </a:lnTo>
                  <a:lnTo>
                    <a:pt x="2779" y="228"/>
                  </a:lnTo>
                  <a:lnTo>
                    <a:pt x="2773" y="304"/>
                  </a:lnTo>
                  <a:lnTo>
                    <a:pt x="2749" y="307"/>
                  </a:lnTo>
                  <a:lnTo>
                    <a:pt x="2746" y="304"/>
                  </a:lnTo>
                  <a:lnTo>
                    <a:pt x="2746" y="297"/>
                  </a:lnTo>
                  <a:lnTo>
                    <a:pt x="2744" y="261"/>
                  </a:lnTo>
                  <a:lnTo>
                    <a:pt x="2741" y="228"/>
                  </a:lnTo>
                  <a:lnTo>
                    <a:pt x="2725" y="223"/>
                  </a:lnTo>
                  <a:lnTo>
                    <a:pt x="2708" y="218"/>
                  </a:lnTo>
                  <a:lnTo>
                    <a:pt x="2666" y="212"/>
                  </a:lnTo>
                  <a:lnTo>
                    <a:pt x="2594" y="208"/>
                  </a:lnTo>
                  <a:lnTo>
                    <a:pt x="2556" y="210"/>
                  </a:lnTo>
                  <a:lnTo>
                    <a:pt x="2508" y="213"/>
                  </a:lnTo>
                  <a:lnTo>
                    <a:pt x="2507" y="282"/>
                  </a:lnTo>
                  <a:lnTo>
                    <a:pt x="2506" y="360"/>
                  </a:lnTo>
                  <a:lnTo>
                    <a:pt x="2504" y="446"/>
                  </a:lnTo>
                  <a:lnTo>
                    <a:pt x="2590" y="448"/>
                  </a:lnTo>
                  <a:lnTo>
                    <a:pt x="2654" y="446"/>
                  </a:lnTo>
                  <a:lnTo>
                    <a:pt x="2676" y="444"/>
                  </a:lnTo>
                  <a:lnTo>
                    <a:pt x="2686" y="441"/>
                  </a:lnTo>
                  <a:lnTo>
                    <a:pt x="2693" y="430"/>
                  </a:lnTo>
                  <a:lnTo>
                    <a:pt x="2696" y="403"/>
                  </a:lnTo>
                  <a:lnTo>
                    <a:pt x="2699" y="376"/>
                  </a:lnTo>
                  <a:lnTo>
                    <a:pt x="2722" y="373"/>
                  </a:lnTo>
                  <a:lnTo>
                    <a:pt x="2723" y="422"/>
                  </a:lnTo>
                  <a:lnTo>
                    <a:pt x="2723" y="469"/>
                  </a:lnTo>
                  <a:lnTo>
                    <a:pt x="2725" y="565"/>
                  </a:lnTo>
                  <a:lnTo>
                    <a:pt x="2701" y="568"/>
                  </a:lnTo>
                  <a:lnTo>
                    <a:pt x="2695" y="540"/>
                  </a:lnTo>
                  <a:lnTo>
                    <a:pt x="2689" y="504"/>
                  </a:lnTo>
                  <a:lnTo>
                    <a:pt x="2687" y="499"/>
                  </a:lnTo>
                  <a:lnTo>
                    <a:pt x="2682" y="494"/>
                  </a:lnTo>
                  <a:lnTo>
                    <a:pt x="2671" y="490"/>
                  </a:lnTo>
                  <a:lnTo>
                    <a:pt x="2650" y="487"/>
                  </a:lnTo>
                  <a:lnTo>
                    <a:pt x="2580" y="484"/>
                  </a:lnTo>
                  <a:lnTo>
                    <a:pt x="2504" y="487"/>
                  </a:lnTo>
                  <a:lnTo>
                    <a:pt x="2502" y="606"/>
                  </a:lnTo>
                  <a:lnTo>
                    <a:pt x="2504" y="738"/>
                  </a:lnTo>
                  <a:lnTo>
                    <a:pt x="2582" y="738"/>
                  </a:lnTo>
                  <a:lnTo>
                    <a:pt x="2666" y="738"/>
                  </a:lnTo>
                  <a:lnTo>
                    <a:pt x="2712" y="735"/>
                  </a:lnTo>
                  <a:lnTo>
                    <a:pt x="2737" y="730"/>
                  </a:lnTo>
                  <a:lnTo>
                    <a:pt x="2761" y="723"/>
                  </a:lnTo>
                  <a:lnTo>
                    <a:pt x="2767" y="706"/>
                  </a:lnTo>
                  <a:lnTo>
                    <a:pt x="2774" y="678"/>
                  </a:lnTo>
                  <a:lnTo>
                    <a:pt x="2784" y="633"/>
                  </a:lnTo>
                  <a:lnTo>
                    <a:pt x="2789" y="630"/>
                  </a:lnTo>
                  <a:lnTo>
                    <a:pt x="2809" y="630"/>
                  </a:lnTo>
                  <a:lnTo>
                    <a:pt x="2808" y="657"/>
                  </a:lnTo>
                  <a:lnTo>
                    <a:pt x="2804" y="697"/>
                  </a:lnTo>
                  <a:lnTo>
                    <a:pt x="2801" y="775"/>
                  </a:lnTo>
                  <a:lnTo>
                    <a:pt x="2585" y="776"/>
                  </a:lnTo>
                  <a:lnTo>
                    <a:pt x="2470" y="775"/>
                  </a:lnTo>
                  <a:lnTo>
                    <a:pt x="2384" y="778"/>
                  </a:lnTo>
                  <a:lnTo>
                    <a:pt x="2382" y="760"/>
                  </a:lnTo>
                  <a:lnTo>
                    <a:pt x="2384" y="757"/>
                  </a:lnTo>
                  <a:lnTo>
                    <a:pt x="2413" y="740"/>
                  </a:lnTo>
                  <a:lnTo>
                    <a:pt x="2417" y="721"/>
                  </a:lnTo>
                  <a:lnTo>
                    <a:pt x="2419" y="666"/>
                  </a:lnTo>
                  <a:lnTo>
                    <a:pt x="2422" y="558"/>
                  </a:lnTo>
                  <a:lnTo>
                    <a:pt x="2422" y="400"/>
                  </a:lnTo>
                  <a:lnTo>
                    <a:pt x="2422" y="304"/>
                  </a:lnTo>
                  <a:lnTo>
                    <a:pt x="2420" y="253"/>
                  </a:lnTo>
                  <a:lnTo>
                    <a:pt x="2418" y="224"/>
                  </a:lnTo>
                  <a:lnTo>
                    <a:pt x="2413" y="212"/>
                  </a:lnTo>
                  <a:lnTo>
                    <a:pt x="2404" y="206"/>
                  </a:lnTo>
                  <a:lnTo>
                    <a:pt x="2383" y="202"/>
                  </a:lnTo>
                  <a:lnTo>
                    <a:pt x="2351" y="200"/>
                  </a:lnTo>
                  <a:lnTo>
                    <a:pt x="2347" y="176"/>
                  </a:lnTo>
                  <a:close/>
                  <a:moveTo>
                    <a:pt x="2867" y="176"/>
                  </a:moveTo>
                  <a:lnTo>
                    <a:pt x="2992" y="176"/>
                  </a:lnTo>
                  <a:lnTo>
                    <a:pt x="3122" y="174"/>
                  </a:lnTo>
                  <a:lnTo>
                    <a:pt x="3166" y="172"/>
                  </a:lnTo>
                  <a:lnTo>
                    <a:pt x="3215" y="175"/>
                  </a:lnTo>
                  <a:lnTo>
                    <a:pt x="3236" y="177"/>
                  </a:lnTo>
                  <a:lnTo>
                    <a:pt x="3257" y="182"/>
                  </a:lnTo>
                  <a:lnTo>
                    <a:pt x="3288" y="194"/>
                  </a:lnTo>
                  <a:lnTo>
                    <a:pt x="3301" y="202"/>
                  </a:lnTo>
                  <a:lnTo>
                    <a:pt x="3312" y="211"/>
                  </a:lnTo>
                  <a:lnTo>
                    <a:pt x="3329" y="232"/>
                  </a:lnTo>
                  <a:lnTo>
                    <a:pt x="3341" y="254"/>
                  </a:lnTo>
                  <a:lnTo>
                    <a:pt x="3344" y="266"/>
                  </a:lnTo>
                  <a:lnTo>
                    <a:pt x="3348" y="278"/>
                  </a:lnTo>
                  <a:lnTo>
                    <a:pt x="3350" y="304"/>
                  </a:lnTo>
                  <a:lnTo>
                    <a:pt x="3349" y="322"/>
                  </a:lnTo>
                  <a:lnTo>
                    <a:pt x="3346" y="339"/>
                  </a:lnTo>
                  <a:lnTo>
                    <a:pt x="3331" y="375"/>
                  </a:lnTo>
                  <a:lnTo>
                    <a:pt x="3322" y="391"/>
                  </a:lnTo>
                  <a:lnTo>
                    <a:pt x="3308" y="406"/>
                  </a:lnTo>
                  <a:lnTo>
                    <a:pt x="3293" y="421"/>
                  </a:lnTo>
                  <a:lnTo>
                    <a:pt x="3276" y="434"/>
                  </a:lnTo>
                  <a:lnTo>
                    <a:pt x="3256" y="445"/>
                  </a:lnTo>
                  <a:lnTo>
                    <a:pt x="3233" y="456"/>
                  </a:lnTo>
                  <a:lnTo>
                    <a:pt x="3205" y="464"/>
                  </a:lnTo>
                  <a:lnTo>
                    <a:pt x="3175" y="470"/>
                  </a:lnTo>
                  <a:lnTo>
                    <a:pt x="3218" y="528"/>
                  </a:lnTo>
                  <a:lnTo>
                    <a:pt x="3278" y="608"/>
                  </a:lnTo>
                  <a:lnTo>
                    <a:pt x="3342" y="692"/>
                  </a:lnTo>
                  <a:lnTo>
                    <a:pt x="3370" y="727"/>
                  </a:lnTo>
                  <a:lnTo>
                    <a:pt x="3385" y="741"/>
                  </a:lnTo>
                  <a:lnTo>
                    <a:pt x="3402" y="748"/>
                  </a:lnTo>
                  <a:lnTo>
                    <a:pt x="3425" y="750"/>
                  </a:lnTo>
                  <a:lnTo>
                    <a:pt x="3428" y="774"/>
                  </a:lnTo>
                  <a:lnTo>
                    <a:pt x="3424" y="777"/>
                  </a:lnTo>
                  <a:lnTo>
                    <a:pt x="3376" y="775"/>
                  </a:lnTo>
                  <a:lnTo>
                    <a:pt x="3310" y="777"/>
                  </a:lnTo>
                  <a:lnTo>
                    <a:pt x="3271" y="728"/>
                  </a:lnTo>
                  <a:lnTo>
                    <a:pt x="3217" y="654"/>
                  </a:lnTo>
                  <a:lnTo>
                    <a:pt x="3143" y="555"/>
                  </a:lnTo>
                  <a:lnTo>
                    <a:pt x="3067" y="464"/>
                  </a:lnTo>
                  <a:lnTo>
                    <a:pt x="3071" y="451"/>
                  </a:lnTo>
                  <a:lnTo>
                    <a:pt x="3106" y="452"/>
                  </a:lnTo>
                  <a:lnTo>
                    <a:pt x="3140" y="450"/>
                  </a:lnTo>
                  <a:lnTo>
                    <a:pt x="3156" y="447"/>
                  </a:lnTo>
                  <a:lnTo>
                    <a:pt x="3172" y="442"/>
                  </a:lnTo>
                  <a:lnTo>
                    <a:pt x="3185" y="438"/>
                  </a:lnTo>
                  <a:lnTo>
                    <a:pt x="3198" y="432"/>
                  </a:lnTo>
                  <a:lnTo>
                    <a:pt x="3221" y="416"/>
                  </a:lnTo>
                  <a:lnTo>
                    <a:pt x="3230" y="408"/>
                  </a:lnTo>
                  <a:lnTo>
                    <a:pt x="3240" y="397"/>
                  </a:lnTo>
                  <a:lnTo>
                    <a:pt x="3252" y="374"/>
                  </a:lnTo>
                  <a:lnTo>
                    <a:pt x="3260" y="348"/>
                  </a:lnTo>
                  <a:lnTo>
                    <a:pt x="3263" y="319"/>
                  </a:lnTo>
                  <a:lnTo>
                    <a:pt x="3260" y="292"/>
                  </a:lnTo>
                  <a:lnTo>
                    <a:pt x="3258" y="280"/>
                  </a:lnTo>
                  <a:lnTo>
                    <a:pt x="3253" y="268"/>
                  </a:lnTo>
                  <a:lnTo>
                    <a:pt x="3242" y="249"/>
                  </a:lnTo>
                  <a:lnTo>
                    <a:pt x="3234" y="241"/>
                  </a:lnTo>
                  <a:lnTo>
                    <a:pt x="3226" y="234"/>
                  </a:lnTo>
                  <a:lnTo>
                    <a:pt x="3205" y="220"/>
                  </a:lnTo>
                  <a:lnTo>
                    <a:pt x="3181" y="212"/>
                  </a:lnTo>
                  <a:lnTo>
                    <a:pt x="3155" y="206"/>
                  </a:lnTo>
                  <a:lnTo>
                    <a:pt x="3124" y="205"/>
                  </a:lnTo>
                  <a:lnTo>
                    <a:pt x="3102" y="205"/>
                  </a:lnTo>
                  <a:lnTo>
                    <a:pt x="3080" y="207"/>
                  </a:lnTo>
                  <a:lnTo>
                    <a:pt x="3060" y="212"/>
                  </a:lnTo>
                  <a:lnTo>
                    <a:pt x="3040" y="217"/>
                  </a:lnTo>
                  <a:lnTo>
                    <a:pt x="3037" y="230"/>
                  </a:lnTo>
                  <a:lnTo>
                    <a:pt x="3035" y="261"/>
                  </a:lnTo>
                  <a:lnTo>
                    <a:pt x="3034" y="376"/>
                  </a:lnTo>
                  <a:lnTo>
                    <a:pt x="3034" y="574"/>
                  </a:lnTo>
                  <a:lnTo>
                    <a:pt x="3034" y="657"/>
                  </a:lnTo>
                  <a:lnTo>
                    <a:pt x="3035" y="697"/>
                  </a:lnTo>
                  <a:lnTo>
                    <a:pt x="3036" y="720"/>
                  </a:lnTo>
                  <a:lnTo>
                    <a:pt x="3038" y="732"/>
                  </a:lnTo>
                  <a:lnTo>
                    <a:pt x="3042" y="738"/>
                  </a:lnTo>
                  <a:lnTo>
                    <a:pt x="3048" y="742"/>
                  </a:lnTo>
                  <a:lnTo>
                    <a:pt x="3058" y="746"/>
                  </a:lnTo>
                  <a:lnTo>
                    <a:pt x="3078" y="748"/>
                  </a:lnTo>
                  <a:lnTo>
                    <a:pt x="3115" y="751"/>
                  </a:lnTo>
                  <a:lnTo>
                    <a:pt x="3118" y="775"/>
                  </a:lnTo>
                  <a:lnTo>
                    <a:pt x="3040" y="776"/>
                  </a:lnTo>
                  <a:lnTo>
                    <a:pt x="2993" y="775"/>
                  </a:lnTo>
                  <a:lnTo>
                    <a:pt x="2870" y="778"/>
                  </a:lnTo>
                  <a:lnTo>
                    <a:pt x="2867" y="753"/>
                  </a:lnTo>
                  <a:lnTo>
                    <a:pt x="2903" y="750"/>
                  </a:lnTo>
                  <a:lnTo>
                    <a:pt x="2923" y="747"/>
                  </a:lnTo>
                  <a:lnTo>
                    <a:pt x="2934" y="744"/>
                  </a:lnTo>
                  <a:lnTo>
                    <a:pt x="2941" y="740"/>
                  </a:lnTo>
                  <a:lnTo>
                    <a:pt x="2948" y="723"/>
                  </a:lnTo>
                  <a:lnTo>
                    <a:pt x="2951" y="702"/>
                  </a:lnTo>
                  <a:lnTo>
                    <a:pt x="2951" y="664"/>
                  </a:lnTo>
                  <a:lnTo>
                    <a:pt x="2952" y="574"/>
                  </a:lnTo>
                  <a:lnTo>
                    <a:pt x="2952" y="376"/>
                  </a:lnTo>
                  <a:lnTo>
                    <a:pt x="2951" y="294"/>
                  </a:lnTo>
                  <a:lnTo>
                    <a:pt x="2950" y="254"/>
                  </a:lnTo>
                  <a:lnTo>
                    <a:pt x="2948" y="231"/>
                  </a:lnTo>
                  <a:lnTo>
                    <a:pt x="2946" y="219"/>
                  </a:lnTo>
                  <a:lnTo>
                    <a:pt x="2942" y="212"/>
                  </a:lnTo>
                  <a:lnTo>
                    <a:pt x="2936" y="208"/>
                  </a:lnTo>
                  <a:lnTo>
                    <a:pt x="2927" y="205"/>
                  </a:lnTo>
                  <a:lnTo>
                    <a:pt x="2908" y="202"/>
                  </a:lnTo>
                  <a:lnTo>
                    <a:pt x="2870" y="200"/>
                  </a:lnTo>
                  <a:lnTo>
                    <a:pt x="2867" y="176"/>
                  </a:lnTo>
                  <a:close/>
                  <a:moveTo>
                    <a:pt x="3466" y="628"/>
                  </a:moveTo>
                  <a:lnTo>
                    <a:pt x="3490" y="625"/>
                  </a:lnTo>
                  <a:lnTo>
                    <a:pt x="3496" y="672"/>
                  </a:lnTo>
                  <a:lnTo>
                    <a:pt x="3499" y="694"/>
                  </a:lnTo>
                  <a:lnTo>
                    <a:pt x="3506" y="708"/>
                  </a:lnTo>
                  <a:lnTo>
                    <a:pt x="3522" y="721"/>
                  </a:lnTo>
                  <a:lnTo>
                    <a:pt x="3533" y="727"/>
                  </a:lnTo>
                  <a:lnTo>
                    <a:pt x="3545" y="733"/>
                  </a:lnTo>
                  <a:lnTo>
                    <a:pt x="3574" y="742"/>
                  </a:lnTo>
                  <a:lnTo>
                    <a:pt x="3606" y="748"/>
                  </a:lnTo>
                  <a:lnTo>
                    <a:pt x="3638" y="751"/>
                  </a:lnTo>
                  <a:lnTo>
                    <a:pt x="3661" y="750"/>
                  </a:lnTo>
                  <a:lnTo>
                    <a:pt x="3682" y="747"/>
                  </a:lnTo>
                  <a:lnTo>
                    <a:pt x="3702" y="741"/>
                  </a:lnTo>
                  <a:lnTo>
                    <a:pt x="3720" y="734"/>
                  </a:lnTo>
                  <a:lnTo>
                    <a:pt x="3737" y="726"/>
                  </a:lnTo>
                  <a:lnTo>
                    <a:pt x="3752" y="714"/>
                  </a:lnTo>
                  <a:lnTo>
                    <a:pt x="3766" y="700"/>
                  </a:lnTo>
                  <a:lnTo>
                    <a:pt x="3776" y="686"/>
                  </a:lnTo>
                  <a:lnTo>
                    <a:pt x="3785" y="669"/>
                  </a:lnTo>
                  <a:lnTo>
                    <a:pt x="3791" y="651"/>
                  </a:lnTo>
                  <a:lnTo>
                    <a:pt x="3794" y="633"/>
                  </a:lnTo>
                  <a:lnTo>
                    <a:pt x="3796" y="613"/>
                  </a:lnTo>
                  <a:lnTo>
                    <a:pt x="3793" y="586"/>
                  </a:lnTo>
                  <a:lnTo>
                    <a:pt x="3791" y="576"/>
                  </a:lnTo>
                  <a:lnTo>
                    <a:pt x="3786" y="565"/>
                  </a:lnTo>
                  <a:lnTo>
                    <a:pt x="3775" y="546"/>
                  </a:lnTo>
                  <a:lnTo>
                    <a:pt x="3768" y="537"/>
                  </a:lnTo>
                  <a:lnTo>
                    <a:pt x="3760" y="531"/>
                  </a:lnTo>
                  <a:lnTo>
                    <a:pt x="3742" y="520"/>
                  </a:lnTo>
                  <a:lnTo>
                    <a:pt x="3731" y="516"/>
                  </a:lnTo>
                  <a:lnTo>
                    <a:pt x="3720" y="512"/>
                  </a:lnTo>
                  <a:lnTo>
                    <a:pt x="3654" y="499"/>
                  </a:lnTo>
                  <a:lnTo>
                    <a:pt x="3588" y="487"/>
                  </a:lnTo>
                  <a:lnTo>
                    <a:pt x="3564" y="480"/>
                  </a:lnTo>
                  <a:lnTo>
                    <a:pt x="3540" y="469"/>
                  </a:lnTo>
                  <a:lnTo>
                    <a:pt x="3517" y="456"/>
                  </a:lnTo>
                  <a:lnTo>
                    <a:pt x="3499" y="440"/>
                  </a:lnTo>
                  <a:lnTo>
                    <a:pt x="3485" y="421"/>
                  </a:lnTo>
                  <a:lnTo>
                    <a:pt x="3479" y="409"/>
                  </a:lnTo>
                  <a:lnTo>
                    <a:pt x="3474" y="397"/>
                  </a:lnTo>
                  <a:lnTo>
                    <a:pt x="3467" y="370"/>
                  </a:lnTo>
                  <a:lnTo>
                    <a:pt x="3464" y="342"/>
                  </a:lnTo>
                  <a:lnTo>
                    <a:pt x="3466" y="322"/>
                  </a:lnTo>
                  <a:lnTo>
                    <a:pt x="3468" y="303"/>
                  </a:lnTo>
                  <a:lnTo>
                    <a:pt x="3473" y="285"/>
                  </a:lnTo>
                  <a:lnTo>
                    <a:pt x="3479" y="268"/>
                  </a:lnTo>
                  <a:lnTo>
                    <a:pt x="3496" y="238"/>
                  </a:lnTo>
                  <a:lnTo>
                    <a:pt x="3520" y="211"/>
                  </a:lnTo>
                  <a:lnTo>
                    <a:pt x="3550" y="188"/>
                  </a:lnTo>
                  <a:lnTo>
                    <a:pt x="3566" y="180"/>
                  </a:lnTo>
                  <a:lnTo>
                    <a:pt x="3584" y="172"/>
                  </a:lnTo>
                  <a:lnTo>
                    <a:pt x="3604" y="166"/>
                  </a:lnTo>
                  <a:lnTo>
                    <a:pt x="3624" y="163"/>
                  </a:lnTo>
                  <a:lnTo>
                    <a:pt x="3668" y="160"/>
                  </a:lnTo>
                  <a:lnTo>
                    <a:pt x="3707" y="162"/>
                  </a:lnTo>
                  <a:lnTo>
                    <a:pt x="3750" y="169"/>
                  </a:lnTo>
                  <a:lnTo>
                    <a:pt x="3791" y="181"/>
                  </a:lnTo>
                  <a:lnTo>
                    <a:pt x="3829" y="196"/>
                  </a:lnTo>
                  <a:lnTo>
                    <a:pt x="3832" y="201"/>
                  </a:lnTo>
                  <a:lnTo>
                    <a:pt x="3828" y="223"/>
                  </a:lnTo>
                  <a:lnTo>
                    <a:pt x="3824" y="249"/>
                  </a:lnTo>
                  <a:lnTo>
                    <a:pt x="3822" y="279"/>
                  </a:lnTo>
                  <a:lnTo>
                    <a:pt x="3821" y="313"/>
                  </a:lnTo>
                  <a:lnTo>
                    <a:pt x="3816" y="316"/>
                  </a:lnTo>
                  <a:lnTo>
                    <a:pt x="3794" y="316"/>
                  </a:lnTo>
                  <a:lnTo>
                    <a:pt x="3788" y="249"/>
                  </a:lnTo>
                  <a:lnTo>
                    <a:pt x="3785" y="242"/>
                  </a:lnTo>
                  <a:lnTo>
                    <a:pt x="3778" y="234"/>
                  </a:lnTo>
                  <a:lnTo>
                    <a:pt x="3766" y="225"/>
                  </a:lnTo>
                  <a:lnTo>
                    <a:pt x="3750" y="216"/>
                  </a:lnTo>
                  <a:lnTo>
                    <a:pt x="3731" y="207"/>
                  </a:lnTo>
                  <a:lnTo>
                    <a:pt x="3710" y="201"/>
                  </a:lnTo>
                  <a:lnTo>
                    <a:pt x="3690" y="198"/>
                  </a:lnTo>
                  <a:lnTo>
                    <a:pt x="3670" y="196"/>
                  </a:lnTo>
                  <a:lnTo>
                    <a:pt x="3634" y="200"/>
                  </a:lnTo>
                  <a:lnTo>
                    <a:pt x="3601" y="211"/>
                  </a:lnTo>
                  <a:lnTo>
                    <a:pt x="3587" y="219"/>
                  </a:lnTo>
                  <a:lnTo>
                    <a:pt x="3574" y="230"/>
                  </a:lnTo>
                  <a:lnTo>
                    <a:pt x="3563" y="242"/>
                  </a:lnTo>
                  <a:lnTo>
                    <a:pt x="3553" y="256"/>
                  </a:lnTo>
                  <a:lnTo>
                    <a:pt x="3546" y="272"/>
                  </a:lnTo>
                  <a:lnTo>
                    <a:pt x="3541" y="288"/>
                  </a:lnTo>
                  <a:lnTo>
                    <a:pt x="3538" y="320"/>
                  </a:lnTo>
                  <a:lnTo>
                    <a:pt x="3540" y="344"/>
                  </a:lnTo>
                  <a:lnTo>
                    <a:pt x="3542" y="355"/>
                  </a:lnTo>
                  <a:lnTo>
                    <a:pt x="3547" y="364"/>
                  </a:lnTo>
                  <a:lnTo>
                    <a:pt x="3558" y="382"/>
                  </a:lnTo>
                  <a:lnTo>
                    <a:pt x="3565" y="390"/>
                  </a:lnTo>
                  <a:lnTo>
                    <a:pt x="3572" y="396"/>
                  </a:lnTo>
                  <a:lnTo>
                    <a:pt x="3589" y="405"/>
                  </a:lnTo>
                  <a:lnTo>
                    <a:pt x="3608" y="412"/>
                  </a:lnTo>
                  <a:lnTo>
                    <a:pt x="3638" y="418"/>
                  </a:lnTo>
                  <a:lnTo>
                    <a:pt x="3684" y="426"/>
                  </a:lnTo>
                  <a:lnTo>
                    <a:pt x="3720" y="432"/>
                  </a:lnTo>
                  <a:lnTo>
                    <a:pt x="3750" y="438"/>
                  </a:lnTo>
                  <a:lnTo>
                    <a:pt x="3774" y="445"/>
                  </a:lnTo>
                  <a:lnTo>
                    <a:pt x="3794" y="452"/>
                  </a:lnTo>
                  <a:lnTo>
                    <a:pt x="3810" y="460"/>
                  </a:lnTo>
                  <a:lnTo>
                    <a:pt x="3826" y="471"/>
                  </a:lnTo>
                  <a:lnTo>
                    <a:pt x="3838" y="484"/>
                  </a:lnTo>
                  <a:lnTo>
                    <a:pt x="3850" y="500"/>
                  </a:lnTo>
                  <a:lnTo>
                    <a:pt x="3858" y="517"/>
                  </a:lnTo>
                  <a:lnTo>
                    <a:pt x="3865" y="536"/>
                  </a:lnTo>
                  <a:lnTo>
                    <a:pt x="3869" y="556"/>
                  </a:lnTo>
                  <a:lnTo>
                    <a:pt x="3870" y="579"/>
                  </a:lnTo>
                  <a:lnTo>
                    <a:pt x="3869" y="601"/>
                  </a:lnTo>
                  <a:lnTo>
                    <a:pt x="3865" y="622"/>
                  </a:lnTo>
                  <a:lnTo>
                    <a:pt x="3859" y="643"/>
                  </a:lnTo>
                  <a:lnTo>
                    <a:pt x="3851" y="662"/>
                  </a:lnTo>
                  <a:lnTo>
                    <a:pt x="3841" y="680"/>
                  </a:lnTo>
                  <a:lnTo>
                    <a:pt x="3828" y="698"/>
                  </a:lnTo>
                  <a:lnTo>
                    <a:pt x="3796" y="730"/>
                  </a:lnTo>
                  <a:lnTo>
                    <a:pt x="3776" y="745"/>
                  </a:lnTo>
                  <a:lnTo>
                    <a:pt x="3757" y="757"/>
                  </a:lnTo>
                  <a:lnTo>
                    <a:pt x="3736" y="766"/>
                  </a:lnTo>
                  <a:lnTo>
                    <a:pt x="3714" y="776"/>
                  </a:lnTo>
                  <a:lnTo>
                    <a:pt x="3691" y="782"/>
                  </a:lnTo>
                  <a:lnTo>
                    <a:pt x="3667" y="787"/>
                  </a:lnTo>
                  <a:lnTo>
                    <a:pt x="3617" y="790"/>
                  </a:lnTo>
                  <a:lnTo>
                    <a:pt x="3574" y="788"/>
                  </a:lnTo>
                  <a:lnTo>
                    <a:pt x="3534" y="783"/>
                  </a:lnTo>
                  <a:lnTo>
                    <a:pt x="3497" y="772"/>
                  </a:lnTo>
                  <a:lnTo>
                    <a:pt x="3462" y="759"/>
                  </a:lnTo>
                  <a:lnTo>
                    <a:pt x="3460" y="753"/>
                  </a:lnTo>
                  <a:lnTo>
                    <a:pt x="3463" y="709"/>
                  </a:lnTo>
                  <a:lnTo>
                    <a:pt x="3466" y="628"/>
                  </a:lnTo>
                  <a:close/>
                  <a:moveTo>
                    <a:pt x="3916" y="172"/>
                  </a:moveTo>
                  <a:lnTo>
                    <a:pt x="3968" y="175"/>
                  </a:lnTo>
                  <a:lnTo>
                    <a:pt x="4037" y="176"/>
                  </a:lnTo>
                  <a:lnTo>
                    <a:pt x="4159" y="172"/>
                  </a:lnTo>
                  <a:lnTo>
                    <a:pt x="4163" y="196"/>
                  </a:lnTo>
                  <a:lnTo>
                    <a:pt x="4115" y="202"/>
                  </a:lnTo>
                  <a:lnTo>
                    <a:pt x="4100" y="205"/>
                  </a:lnTo>
                  <a:lnTo>
                    <a:pt x="4091" y="208"/>
                  </a:lnTo>
                  <a:lnTo>
                    <a:pt x="4087" y="212"/>
                  </a:lnTo>
                  <a:lnTo>
                    <a:pt x="4085" y="217"/>
                  </a:lnTo>
                  <a:lnTo>
                    <a:pt x="4081" y="231"/>
                  </a:lnTo>
                  <a:lnTo>
                    <a:pt x="4079" y="279"/>
                  </a:lnTo>
                  <a:lnTo>
                    <a:pt x="4079" y="376"/>
                  </a:lnTo>
                  <a:lnTo>
                    <a:pt x="4079" y="574"/>
                  </a:lnTo>
                  <a:lnTo>
                    <a:pt x="4079" y="657"/>
                  </a:lnTo>
                  <a:lnTo>
                    <a:pt x="4080" y="697"/>
                  </a:lnTo>
                  <a:lnTo>
                    <a:pt x="4081" y="720"/>
                  </a:lnTo>
                  <a:lnTo>
                    <a:pt x="4084" y="732"/>
                  </a:lnTo>
                  <a:lnTo>
                    <a:pt x="4087" y="738"/>
                  </a:lnTo>
                  <a:lnTo>
                    <a:pt x="4093" y="742"/>
                  </a:lnTo>
                  <a:lnTo>
                    <a:pt x="4103" y="746"/>
                  </a:lnTo>
                  <a:lnTo>
                    <a:pt x="4123" y="748"/>
                  </a:lnTo>
                  <a:lnTo>
                    <a:pt x="4159" y="751"/>
                  </a:lnTo>
                  <a:lnTo>
                    <a:pt x="4163" y="775"/>
                  </a:lnTo>
                  <a:lnTo>
                    <a:pt x="4085" y="776"/>
                  </a:lnTo>
                  <a:lnTo>
                    <a:pt x="4037" y="775"/>
                  </a:lnTo>
                  <a:lnTo>
                    <a:pt x="3916" y="778"/>
                  </a:lnTo>
                  <a:lnTo>
                    <a:pt x="3912" y="753"/>
                  </a:lnTo>
                  <a:lnTo>
                    <a:pt x="3948" y="750"/>
                  </a:lnTo>
                  <a:lnTo>
                    <a:pt x="3968" y="747"/>
                  </a:lnTo>
                  <a:lnTo>
                    <a:pt x="3979" y="744"/>
                  </a:lnTo>
                  <a:lnTo>
                    <a:pt x="3986" y="740"/>
                  </a:lnTo>
                  <a:lnTo>
                    <a:pt x="3994" y="723"/>
                  </a:lnTo>
                  <a:lnTo>
                    <a:pt x="3996" y="702"/>
                  </a:lnTo>
                  <a:lnTo>
                    <a:pt x="3996" y="664"/>
                  </a:lnTo>
                  <a:lnTo>
                    <a:pt x="3997" y="574"/>
                  </a:lnTo>
                  <a:lnTo>
                    <a:pt x="3997" y="376"/>
                  </a:lnTo>
                  <a:lnTo>
                    <a:pt x="3996" y="294"/>
                  </a:lnTo>
                  <a:lnTo>
                    <a:pt x="3995" y="254"/>
                  </a:lnTo>
                  <a:lnTo>
                    <a:pt x="3994" y="231"/>
                  </a:lnTo>
                  <a:lnTo>
                    <a:pt x="3991" y="219"/>
                  </a:lnTo>
                  <a:lnTo>
                    <a:pt x="3988" y="212"/>
                  </a:lnTo>
                  <a:lnTo>
                    <a:pt x="3982" y="208"/>
                  </a:lnTo>
                  <a:lnTo>
                    <a:pt x="3972" y="205"/>
                  </a:lnTo>
                  <a:lnTo>
                    <a:pt x="3952" y="202"/>
                  </a:lnTo>
                  <a:lnTo>
                    <a:pt x="3916" y="200"/>
                  </a:lnTo>
                  <a:lnTo>
                    <a:pt x="3912" y="176"/>
                  </a:lnTo>
                  <a:lnTo>
                    <a:pt x="3916" y="172"/>
                  </a:lnTo>
                  <a:close/>
                  <a:moveTo>
                    <a:pt x="4699" y="172"/>
                  </a:moveTo>
                  <a:lnTo>
                    <a:pt x="4703" y="176"/>
                  </a:lnTo>
                  <a:lnTo>
                    <a:pt x="4699" y="229"/>
                  </a:lnTo>
                  <a:lnTo>
                    <a:pt x="4699" y="310"/>
                  </a:lnTo>
                  <a:lnTo>
                    <a:pt x="4675" y="314"/>
                  </a:lnTo>
                  <a:lnTo>
                    <a:pt x="4672" y="310"/>
                  </a:lnTo>
                  <a:lnTo>
                    <a:pt x="4667" y="271"/>
                  </a:lnTo>
                  <a:lnTo>
                    <a:pt x="4662" y="232"/>
                  </a:lnTo>
                  <a:lnTo>
                    <a:pt x="4656" y="222"/>
                  </a:lnTo>
                  <a:lnTo>
                    <a:pt x="4646" y="219"/>
                  </a:lnTo>
                  <a:lnTo>
                    <a:pt x="4628" y="217"/>
                  </a:lnTo>
                  <a:lnTo>
                    <a:pt x="4576" y="214"/>
                  </a:lnTo>
                  <a:lnTo>
                    <a:pt x="4495" y="214"/>
                  </a:lnTo>
                  <a:lnTo>
                    <a:pt x="4492" y="326"/>
                  </a:lnTo>
                  <a:lnTo>
                    <a:pt x="4492" y="574"/>
                  </a:lnTo>
                  <a:lnTo>
                    <a:pt x="4493" y="657"/>
                  </a:lnTo>
                  <a:lnTo>
                    <a:pt x="4493" y="697"/>
                  </a:lnTo>
                  <a:lnTo>
                    <a:pt x="4495" y="720"/>
                  </a:lnTo>
                  <a:lnTo>
                    <a:pt x="4498" y="732"/>
                  </a:lnTo>
                  <a:lnTo>
                    <a:pt x="4501" y="739"/>
                  </a:lnTo>
                  <a:lnTo>
                    <a:pt x="4507" y="742"/>
                  </a:lnTo>
                  <a:lnTo>
                    <a:pt x="4517" y="746"/>
                  </a:lnTo>
                  <a:lnTo>
                    <a:pt x="4536" y="748"/>
                  </a:lnTo>
                  <a:lnTo>
                    <a:pt x="4573" y="751"/>
                  </a:lnTo>
                  <a:lnTo>
                    <a:pt x="4577" y="775"/>
                  </a:lnTo>
                  <a:lnTo>
                    <a:pt x="4452" y="775"/>
                  </a:lnTo>
                  <a:lnTo>
                    <a:pt x="4330" y="778"/>
                  </a:lnTo>
                  <a:lnTo>
                    <a:pt x="4327" y="753"/>
                  </a:lnTo>
                  <a:lnTo>
                    <a:pt x="4363" y="750"/>
                  </a:lnTo>
                  <a:lnTo>
                    <a:pt x="4384" y="747"/>
                  </a:lnTo>
                  <a:lnTo>
                    <a:pt x="4394" y="744"/>
                  </a:lnTo>
                  <a:lnTo>
                    <a:pt x="4400" y="740"/>
                  </a:lnTo>
                  <a:lnTo>
                    <a:pt x="4405" y="734"/>
                  </a:lnTo>
                  <a:lnTo>
                    <a:pt x="4408" y="723"/>
                  </a:lnTo>
                  <a:lnTo>
                    <a:pt x="4410" y="702"/>
                  </a:lnTo>
                  <a:lnTo>
                    <a:pt x="4411" y="664"/>
                  </a:lnTo>
                  <a:lnTo>
                    <a:pt x="4412" y="574"/>
                  </a:lnTo>
                  <a:lnTo>
                    <a:pt x="4412" y="326"/>
                  </a:lnTo>
                  <a:lnTo>
                    <a:pt x="4409" y="214"/>
                  </a:lnTo>
                  <a:lnTo>
                    <a:pt x="4345" y="214"/>
                  </a:lnTo>
                  <a:lnTo>
                    <a:pt x="4277" y="216"/>
                  </a:lnTo>
                  <a:lnTo>
                    <a:pt x="4265" y="217"/>
                  </a:lnTo>
                  <a:lnTo>
                    <a:pt x="4255" y="219"/>
                  </a:lnTo>
                  <a:lnTo>
                    <a:pt x="4248" y="222"/>
                  </a:lnTo>
                  <a:lnTo>
                    <a:pt x="4244" y="225"/>
                  </a:lnTo>
                  <a:lnTo>
                    <a:pt x="4240" y="240"/>
                  </a:lnTo>
                  <a:lnTo>
                    <a:pt x="4236" y="271"/>
                  </a:lnTo>
                  <a:lnTo>
                    <a:pt x="4231" y="310"/>
                  </a:lnTo>
                  <a:lnTo>
                    <a:pt x="4228" y="314"/>
                  </a:lnTo>
                  <a:lnTo>
                    <a:pt x="4208" y="314"/>
                  </a:lnTo>
                  <a:lnTo>
                    <a:pt x="4204" y="226"/>
                  </a:lnTo>
                  <a:lnTo>
                    <a:pt x="4201" y="176"/>
                  </a:lnTo>
                  <a:lnTo>
                    <a:pt x="4205" y="172"/>
                  </a:lnTo>
                  <a:lnTo>
                    <a:pt x="4303" y="175"/>
                  </a:lnTo>
                  <a:lnTo>
                    <a:pt x="4452" y="176"/>
                  </a:lnTo>
                  <a:lnTo>
                    <a:pt x="4601" y="175"/>
                  </a:lnTo>
                  <a:lnTo>
                    <a:pt x="4699" y="172"/>
                  </a:lnTo>
                  <a:close/>
                  <a:moveTo>
                    <a:pt x="4726" y="213"/>
                  </a:moveTo>
                  <a:lnTo>
                    <a:pt x="4722" y="208"/>
                  </a:lnTo>
                  <a:lnTo>
                    <a:pt x="4722" y="190"/>
                  </a:lnTo>
                  <a:lnTo>
                    <a:pt x="4726" y="187"/>
                  </a:lnTo>
                  <a:lnTo>
                    <a:pt x="4847" y="168"/>
                  </a:lnTo>
                  <a:lnTo>
                    <a:pt x="4859" y="177"/>
                  </a:lnTo>
                  <a:lnTo>
                    <a:pt x="4871" y="189"/>
                  </a:lnTo>
                  <a:lnTo>
                    <a:pt x="4886" y="210"/>
                  </a:lnTo>
                  <a:lnTo>
                    <a:pt x="4907" y="241"/>
                  </a:lnTo>
                  <a:lnTo>
                    <a:pt x="4967" y="344"/>
                  </a:lnTo>
                  <a:lnTo>
                    <a:pt x="5036" y="478"/>
                  </a:lnTo>
                  <a:lnTo>
                    <a:pt x="5081" y="409"/>
                  </a:lnTo>
                  <a:lnTo>
                    <a:pt x="5129" y="327"/>
                  </a:lnTo>
                  <a:lnTo>
                    <a:pt x="5220" y="172"/>
                  </a:lnTo>
                  <a:lnTo>
                    <a:pt x="5252" y="175"/>
                  </a:lnTo>
                  <a:lnTo>
                    <a:pt x="5282" y="172"/>
                  </a:lnTo>
                  <a:lnTo>
                    <a:pt x="5285" y="184"/>
                  </a:lnTo>
                  <a:lnTo>
                    <a:pt x="5258" y="217"/>
                  </a:lnTo>
                  <a:lnTo>
                    <a:pt x="5219" y="270"/>
                  </a:lnTo>
                  <a:lnTo>
                    <a:pt x="5153" y="366"/>
                  </a:lnTo>
                  <a:lnTo>
                    <a:pt x="5099" y="453"/>
                  </a:lnTo>
                  <a:lnTo>
                    <a:pt x="5074" y="495"/>
                  </a:lnTo>
                  <a:lnTo>
                    <a:pt x="5064" y="516"/>
                  </a:lnTo>
                  <a:lnTo>
                    <a:pt x="5062" y="528"/>
                  </a:lnTo>
                  <a:lnTo>
                    <a:pt x="5060" y="541"/>
                  </a:lnTo>
                  <a:lnTo>
                    <a:pt x="5060" y="604"/>
                  </a:lnTo>
                  <a:lnTo>
                    <a:pt x="5062" y="668"/>
                  </a:lnTo>
                  <a:lnTo>
                    <a:pt x="5064" y="720"/>
                  </a:lnTo>
                  <a:lnTo>
                    <a:pt x="5066" y="732"/>
                  </a:lnTo>
                  <a:lnTo>
                    <a:pt x="5070" y="739"/>
                  </a:lnTo>
                  <a:lnTo>
                    <a:pt x="5076" y="742"/>
                  </a:lnTo>
                  <a:lnTo>
                    <a:pt x="5086" y="746"/>
                  </a:lnTo>
                  <a:lnTo>
                    <a:pt x="5105" y="748"/>
                  </a:lnTo>
                  <a:lnTo>
                    <a:pt x="5142" y="751"/>
                  </a:lnTo>
                  <a:lnTo>
                    <a:pt x="5146" y="775"/>
                  </a:lnTo>
                  <a:lnTo>
                    <a:pt x="5068" y="776"/>
                  </a:lnTo>
                  <a:lnTo>
                    <a:pt x="5020" y="775"/>
                  </a:lnTo>
                  <a:lnTo>
                    <a:pt x="4898" y="778"/>
                  </a:lnTo>
                  <a:lnTo>
                    <a:pt x="4895" y="753"/>
                  </a:lnTo>
                  <a:lnTo>
                    <a:pt x="4931" y="750"/>
                  </a:lnTo>
                  <a:lnTo>
                    <a:pt x="4951" y="747"/>
                  </a:lnTo>
                  <a:lnTo>
                    <a:pt x="4962" y="744"/>
                  </a:lnTo>
                  <a:lnTo>
                    <a:pt x="4968" y="740"/>
                  </a:lnTo>
                  <a:lnTo>
                    <a:pt x="4975" y="724"/>
                  </a:lnTo>
                  <a:lnTo>
                    <a:pt x="4979" y="676"/>
                  </a:lnTo>
                  <a:lnTo>
                    <a:pt x="4979" y="603"/>
                  </a:lnTo>
                  <a:lnTo>
                    <a:pt x="4979" y="523"/>
                  </a:lnTo>
                  <a:lnTo>
                    <a:pt x="4958" y="483"/>
                  </a:lnTo>
                  <a:lnTo>
                    <a:pt x="4916" y="412"/>
                  </a:lnTo>
                  <a:lnTo>
                    <a:pt x="4879" y="351"/>
                  </a:lnTo>
                  <a:lnTo>
                    <a:pt x="4834" y="284"/>
                  </a:lnTo>
                  <a:lnTo>
                    <a:pt x="4810" y="252"/>
                  </a:lnTo>
                  <a:lnTo>
                    <a:pt x="4792" y="231"/>
                  </a:lnTo>
                  <a:lnTo>
                    <a:pt x="4778" y="220"/>
                  </a:lnTo>
                  <a:lnTo>
                    <a:pt x="4769" y="214"/>
                  </a:lnTo>
                  <a:lnTo>
                    <a:pt x="4754" y="213"/>
                  </a:lnTo>
                  <a:lnTo>
                    <a:pt x="4726" y="213"/>
                  </a:lnTo>
                  <a:close/>
                  <a:moveTo>
                    <a:pt x="5540" y="481"/>
                  </a:moveTo>
                  <a:lnTo>
                    <a:pt x="5542" y="450"/>
                  </a:lnTo>
                  <a:lnTo>
                    <a:pt x="5545" y="420"/>
                  </a:lnTo>
                  <a:lnTo>
                    <a:pt x="5550" y="390"/>
                  </a:lnTo>
                  <a:lnTo>
                    <a:pt x="5558" y="362"/>
                  </a:lnTo>
                  <a:lnTo>
                    <a:pt x="5569" y="334"/>
                  </a:lnTo>
                  <a:lnTo>
                    <a:pt x="5584" y="308"/>
                  </a:lnTo>
                  <a:lnTo>
                    <a:pt x="5600" y="283"/>
                  </a:lnTo>
                  <a:lnTo>
                    <a:pt x="5621" y="259"/>
                  </a:lnTo>
                  <a:lnTo>
                    <a:pt x="5644" y="237"/>
                  </a:lnTo>
                  <a:lnTo>
                    <a:pt x="5670" y="218"/>
                  </a:lnTo>
                  <a:lnTo>
                    <a:pt x="5698" y="201"/>
                  </a:lnTo>
                  <a:lnTo>
                    <a:pt x="5728" y="187"/>
                  </a:lnTo>
                  <a:lnTo>
                    <a:pt x="5759" y="175"/>
                  </a:lnTo>
                  <a:lnTo>
                    <a:pt x="5794" y="168"/>
                  </a:lnTo>
                  <a:lnTo>
                    <a:pt x="5830" y="163"/>
                  </a:lnTo>
                  <a:lnTo>
                    <a:pt x="5868" y="160"/>
                  </a:lnTo>
                  <a:lnTo>
                    <a:pt x="5903" y="162"/>
                  </a:lnTo>
                  <a:lnTo>
                    <a:pt x="5936" y="165"/>
                  </a:lnTo>
                  <a:lnTo>
                    <a:pt x="5969" y="171"/>
                  </a:lnTo>
                  <a:lnTo>
                    <a:pt x="5999" y="181"/>
                  </a:lnTo>
                  <a:lnTo>
                    <a:pt x="6026" y="192"/>
                  </a:lnTo>
                  <a:lnTo>
                    <a:pt x="6053" y="205"/>
                  </a:lnTo>
                  <a:lnTo>
                    <a:pt x="6077" y="222"/>
                  </a:lnTo>
                  <a:lnTo>
                    <a:pt x="6100" y="240"/>
                  </a:lnTo>
                  <a:lnTo>
                    <a:pt x="6120" y="260"/>
                  </a:lnTo>
                  <a:lnTo>
                    <a:pt x="6137" y="283"/>
                  </a:lnTo>
                  <a:lnTo>
                    <a:pt x="6151" y="307"/>
                  </a:lnTo>
                  <a:lnTo>
                    <a:pt x="6164" y="333"/>
                  </a:lnTo>
                  <a:lnTo>
                    <a:pt x="6173" y="361"/>
                  </a:lnTo>
                  <a:lnTo>
                    <a:pt x="6180" y="391"/>
                  </a:lnTo>
                  <a:lnTo>
                    <a:pt x="6184" y="422"/>
                  </a:lnTo>
                  <a:lnTo>
                    <a:pt x="6185" y="456"/>
                  </a:lnTo>
                  <a:lnTo>
                    <a:pt x="6182" y="502"/>
                  </a:lnTo>
                  <a:lnTo>
                    <a:pt x="6180" y="525"/>
                  </a:lnTo>
                  <a:lnTo>
                    <a:pt x="6175" y="547"/>
                  </a:lnTo>
                  <a:lnTo>
                    <a:pt x="6162" y="589"/>
                  </a:lnTo>
                  <a:lnTo>
                    <a:pt x="6143" y="628"/>
                  </a:lnTo>
                  <a:lnTo>
                    <a:pt x="6120" y="664"/>
                  </a:lnTo>
                  <a:lnTo>
                    <a:pt x="6092" y="697"/>
                  </a:lnTo>
                  <a:lnTo>
                    <a:pt x="6076" y="711"/>
                  </a:lnTo>
                  <a:lnTo>
                    <a:pt x="6059" y="724"/>
                  </a:lnTo>
                  <a:lnTo>
                    <a:pt x="6023" y="748"/>
                  </a:lnTo>
                  <a:lnTo>
                    <a:pt x="5982" y="766"/>
                  </a:lnTo>
                  <a:lnTo>
                    <a:pt x="5939" y="780"/>
                  </a:lnTo>
                  <a:lnTo>
                    <a:pt x="5893" y="788"/>
                  </a:lnTo>
                  <a:lnTo>
                    <a:pt x="5845" y="790"/>
                  </a:lnTo>
                  <a:lnTo>
                    <a:pt x="5812" y="789"/>
                  </a:lnTo>
                  <a:lnTo>
                    <a:pt x="5779" y="784"/>
                  </a:lnTo>
                  <a:lnTo>
                    <a:pt x="5748" y="777"/>
                  </a:lnTo>
                  <a:lnTo>
                    <a:pt x="5718" y="768"/>
                  </a:lnTo>
                  <a:lnTo>
                    <a:pt x="5689" y="754"/>
                  </a:lnTo>
                  <a:lnTo>
                    <a:pt x="5664" y="739"/>
                  </a:lnTo>
                  <a:lnTo>
                    <a:pt x="5640" y="720"/>
                  </a:lnTo>
                  <a:lnTo>
                    <a:pt x="5618" y="698"/>
                  </a:lnTo>
                  <a:lnTo>
                    <a:pt x="5599" y="674"/>
                  </a:lnTo>
                  <a:lnTo>
                    <a:pt x="5582" y="649"/>
                  </a:lnTo>
                  <a:lnTo>
                    <a:pt x="5569" y="621"/>
                  </a:lnTo>
                  <a:lnTo>
                    <a:pt x="5558" y="591"/>
                  </a:lnTo>
                  <a:lnTo>
                    <a:pt x="5545" y="534"/>
                  </a:lnTo>
                  <a:lnTo>
                    <a:pt x="5542" y="507"/>
                  </a:lnTo>
                  <a:lnTo>
                    <a:pt x="5540" y="481"/>
                  </a:lnTo>
                  <a:close/>
                  <a:moveTo>
                    <a:pt x="5629" y="453"/>
                  </a:moveTo>
                  <a:lnTo>
                    <a:pt x="5629" y="480"/>
                  </a:lnTo>
                  <a:lnTo>
                    <a:pt x="5633" y="507"/>
                  </a:lnTo>
                  <a:lnTo>
                    <a:pt x="5639" y="536"/>
                  </a:lnTo>
                  <a:lnTo>
                    <a:pt x="5646" y="565"/>
                  </a:lnTo>
                  <a:lnTo>
                    <a:pt x="5656" y="594"/>
                  </a:lnTo>
                  <a:lnTo>
                    <a:pt x="5666" y="620"/>
                  </a:lnTo>
                  <a:lnTo>
                    <a:pt x="5680" y="645"/>
                  </a:lnTo>
                  <a:lnTo>
                    <a:pt x="5696" y="668"/>
                  </a:lnTo>
                  <a:lnTo>
                    <a:pt x="5713" y="687"/>
                  </a:lnTo>
                  <a:lnTo>
                    <a:pt x="5732" y="705"/>
                  </a:lnTo>
                  <a:lnTo>
                    <a:pt x="5752" y="720"/>
                  </a:lnTo>
                  <a:lnTo>
                    <a:pt x="5773" y="732"/>
                  </a:lnTo>
                  <a:lnTo>
                    <a:pt x="5796" y="740"/>
                  </a:lnTo>
                  <a:lnTo>
                    <a:pt x="5820" y="747"/>
                  </a:lnTo>
                  <a:lnTo>
                    <a:pt x="5845" y="751"/>
                  </a:lnTo>
                  <a:lnTo>
                    <a:pt x="5873" y="752"/>
                  </a:lnTo>
                  <a:lnTo>
                    <a:pt x="5905" y="751"/>
                  </a:lnTo>
                  <a:lnTo>
                    <a:pt x="5935" y="745"/>
                  </a:lnTo>
                  <a:lnTo>
                    <a:pt x="5964" y="735"/>
                  </a:lnTo>
                  <a:lnTo>
                    <a:pt x="5990" y="722"/>
                  </a:lnTo>
                  <a:lnTo>
                    <a:pt x="6014" y="705"/>
                  </a:lnTo>
                  <a:lnTo>
                    <a:pt x="6036" y="684"/>
                  </a:lnTo>
                  <a:lnTo>
                    <a:pt x="6054" y="657"/>
                  </a:lnTo>
                  <a:lnTo>
                    <a:pt x="6061" y="643"/>
                  </a:lnTo>
                  <a:lnTo>
                    <a:pt x="6068" y="628"/>
                  </a:lnTo>
                  <a:lnTo>
                    <a:pt x="6080" y="595"/>
                  </a:lnTo>
                  <a:lnTo>
                    <a:pt x="6089" y="560"/>
                  </a:lnTo>
                  <a:lnTo>
                    <a:pt x="6094" y="524"/>
                  </a:lnTo>
                  <a:lnTo>
                    <a:pt x="6095" y="484"/>
                  </a:lnTo>
                  <a:lnTo>
                    <a:pt x="6094" y="442"/>
                  </a:lnTo>
                  <a:lnTo>
                    <a:pt x="6088" y="403"/>
                  </a:lnTo>
                  <a:lnTo>
                    <a:pt x="6078" y="366"/>
                  </a:lnTo>
                  <a:lnTo>
                    <a:pt x="6065" y="330"/>
                  </a:lnTo>
                  <a:lnTo>
                    <a:pt x="6048" y="297"/>
                  </a:lnTo>
                  <a:lnTo>
                    <a:pt x="6028" y="270"/>
                  </a:lnTo>
                  <a:lnTo>
                    <a:pt x="6004" y="247"/>
                  </a:lnTo>
                  <a:lnTo>
                    <a:pt x="5992" y="237"/>
                  </a:lnTo>
                  <a:lnTo>
                    <a:pt x="5977" y="229"/>
                  </a:lnTo>
                  <a:lnTo>
                    <a:pt x="5948" y="214"/>
                  </a:lnTo>
                  <a:lnTo>
                    <a:pt x="5917" y="205"/>
                  </a:lnTo>
                  <a:lnTo>
                    <a:pt x="5885" y="199"/>
                  </a:lnTo>
                  <a:lnTo>
                    <a:pt x="5851" y="196"/>
                  </a:lnTo>
                  <a:lnTo>
                    <a:pt x="5802" y="201"/>
                  </a:lnTo>
                  <a:lnTo>
                    <a:pt x="5780" y="206"/>
                  </a:lnTo>
                  <a:lnTo>
                    <a:pt x="5759" y="213"/>
                  </a:lnTo>
                  <a:lnTo>
                    <a:pt x="5740" y="222"/>
                  </a:lnTo>
                  <a:lnTo>
                    <a:pt x="5720" y="234"/>
                  </a:lnTo>
                  <a:lnTo>
                    <a:pt x="5704" y="247"/>
                  </a:lnTo>
                  <a:lnTo>
                    <a:pt x="5688" y="261"/>
                  </a:lnTo>
                  <a:lnTo>
                    <a:pt x="5675" y="279"/>
                  </a:lnTo>
                  <a:lnTo>
                    <a:pt x="5663" y="298"/>
                  </a:lnTo>
                  <a:lnTo>
                    <a:pt x="5652" y="319"/>
                  </a:lnTo>
                  <a:lnTo>
                    <a:pt x="5644" y="342"/>
                  </a:lnTo>
                  <a:lnTo>
                    <a:pt x="5638" y="367"/>
                  </a:lnTo>
                  <a:lnTo>
                    <a:pt x="5633" y="393"/>
                  </a:lnTo>
                  <a:lnTo>
                    <a:pt x="5629" y="422"/>
                  </a:lnTo>
                  <a:lnTo>
                    <a:pt x="5629" y="453"/>
                  </a:lnTo>
                  <a:close/>
                  <a:moveTo>
                    <a:pt x="6391" y="488"/>
                  </a:moveTo>
                  <a:lnTo>
                    <a:pt x="6391" y="574"/>
                  </a:lnTo>
                  <a:lnTo>
                    <a:pt x="6392" y="657"/>
                  </a:lnTo>
                  <a:lnTo>
                    <a:pt x="6395" y="718"/>
                  </a:lnTo>
                  <a:lnTo>
                    <a:pt x="6397" y="732"/>
                  </a:lnTo>
                  <a:lnTo>
                    <a:pt x="6401" y="739"/>
                  </a:lnTo>
                  <a:lnTo>
                    <a:pt x="6407" y="742"/>
                  </a:lnTo>
                  <a:lnTo>
                    <a:pt x="6416" y="746"/>
                  </a:lnTo>
                  <a:lnTo>
                    <a:pt x="6437" y="748"/>
                  </a:lnTo>
                  <a:lnTo>
                    <a:pt x="6473" y="751"/>
                  </a:lnTo>
                  <a:lnTo>
                    <a:pt x="6476" y="775"/>
                  </a:lnTo>
                  <a:lnTo>
                    <a:pt x="6350" y="775"/>
                  </a:lnTo>
                  <a:lnTo>
                    <a:pt x="6229" y="778"/>
                  </a:lnTo>
                  <a:lnTo>
                    <a:pt x="6226" y="753"/>
                  </a:lnTo>
                  <a:lnTo>
                    <a:pt x="6262" y="750"/>
                  </a:lnTo>
                  <a:lnTo>
                    <a:pt x="6282" y="747"/>
                  </a:lnTo>
                  <a:lnTo>
                    <a:pt x="6293" y="744"/>
                  </a:lnTo>
                  <a:lnTo>
                    <a:pt x="6299" y="740"/>
                  </a:lnTo>
                  <a:lnTo>
                    <a:pt x="6304" y="734"/>
                  </a:lnTo>
                  <a:lnTo>
                    <a:pt x="6307" y="723"/>
                  </a:lnTo>
                  <a:lnTo>
                    <a:pt x="6308" y="702"/>
                  </a:lnTo>
                  <a:lnTo>
                    <a:pt x="6310" y="664"/>
                  </a:lnTo>
                  <a:lnTo>
                    <a:pt x="6311" y="574"/>
                  </a:lnTo>
                  <a:lnTo>
                    <a:pt x="6311" y="376"/>
                  </a:lnTo>
                  <a:lnTo>
                    <a:pt x="6310" y="294"/>
                  </a:lnTo>
                  <a:lnTo>
                    <a:pt x="6308" y="254"/>
                  </a:lnTo>
                  <a:lnTo>
                    <a:pt x="6307" y="231"/>
                  </a:lnTo>
                  <a:lnTo>
                    <a:pt x="6305" y="219"/>
                  </a:lnTo>
                  <a:lnTo>
                    <a:pt x="6301" y="212"/>
                  </a:lnTo>
                  <a:lnTo>
                    <a:pt x="6295" y="208"/>
                  </a:lnTo>
                  <a:lnTo>
                    <a:pt x="6286" y="205"/>
                  </a:lnTo>
                  <a:lnTo>
                    <a:pt x="6265" y="202"/>
                  </a:lnTo>
                  <a:lnTo>
                    <a:pt x="6229" y="200"/>
                  </a:lnTo>
                  <a:lnTo>
                    <a:pt x="6226" y="176"/>
                  </a:lnTo>
                  <a:lnTo>
                    <a:pt x="6439" y="175"/>
                  </a:lnTo>
                  <a:lnTo>
                    <a:pt x="6648" y="172"/>
                  </a:lnTo>
                  <a:lnTo>
                    <a:pt x="6642" y="224"/>
                  </a:lnTo>
                  <a:lnTo>
                    <a:pt x="6637" y="301"/>
                  </a:lnTo>
                  <a:lnTo>
                    <a:pt x="6614" y="304"/>
                  </a:lnTo>
                  <a:lnTo>
                    <a:pt x="6610" y="291"/>
                  </a:lnTo>
                  <a:lnTo>
                    <a:pt x="6607" y="267"/>
                  </a:lnTo>
                  <a:lnTo>
                    <a:pt x="6605" y="246"/>
                  </a:lnTo>
                  <a:lnTo>
                    <a:pt x="6600" y="224"/>
                  </a:lnTo>
                  <a:lnTo>
                    <a:pt x="6576" y="218"/>
                  </a:lnTo>
                  <a:lnTo>
                    <a:pt x="6547" y="213"/>
                  </a:lnTo>
                  <a:lnTo>
                    <a:pt x="6515" y="211"/>
                  </a:lnTo>
                  <a:lnTo>
                    <a:pt x="6478" y="210"/>
                  </a:lnTo>
                  <a:lnTo>
                    <a:pt x="6440" y="211"/>
                  </a:lnTo>
                  <a:lnTo>
                    <a:pt x="6396" y="214"/>
                  </a:lnTo>
                  <a:lnTo>
                    <a:pt x="6392" y="272"/>
                  </a:lnTo>
                  <a:lnTo>
                    <a:pt x="6391" y="376"/>
                  </a:lnTo>
                  <a:lnTo>
                    <a:pt x="6391" y="451"/>
                  </a:lnTo>
                  <a:lnTo>
                    <a:pt x="6466" y="451"/>
                  </a:lnTo>
                  <a:lnTo>
                    <a:pt x="6528" y="448"/>
                  </a:lnTo>
                  <a:lnTo>
                    <a:pt x="6559" y="444"/>
                  </a:lnTo>
                  <a:lnTo>
                    <a:pt x="6563" y="440"/>
                  </a:lnTo>
                  <a:lnTo>
                    <a:pt x="6566" y="434"/>
                  </a:lnTo>
                  <a:lnTo>
                    <a:pt x="6569" y="422"/>
                  </a:lnTo>
                  <a:lnTo>
                    <a:pt x="6572" y="403"/>
                  </a:lnTo>
                  <a:lnTo>
                    <a:pt x="6575" y="380"/>
                  </a:lnTo>
                  <a:lnTo>
                    <a:pt x="6599" y="376"/>
                  </a:lnTo>
                  <a:lnTo>
                    <a:pt x="6602" y="380"/>
                  </a:lnTo>
                  <a:lnTo>
                    <a:pt x="6600" y="474"/>
                  </a:lnTo>
                  <a:lnTo>
                    <a:pt x="6601" y="520"/>
                  </a:lnTo>
                  <a:lnTo>
                    <a:pt x="6602" y="574"/>
                  </a:lnTo>
                  <a:lnTo>
                    <a:pt x="6599" y="578"/>
                  </a:lnTo>
                  <a:lnTo>
                    <a:pt x="6577" y="578"/>
                  </a:lnTo>
                  <a:lnTo>
                    <a:pt x="6572" y="538"/>
                  </a:lnTo>
                  <a:lnTo>
                    <a:pt x="6569" y="507"/>
                  </a:lnTo>
                  <a:lnTo>
                    <a:pt x="6564" y="499"/>
                  </a:lnTo>
                  <a:lnTo>
                    <a:pt x="6559" y="494"/>
                  </a:lnTo>
                  <a:lnTo>
                    <a:pt x="6547" y="492"/>
                  </a:lnTo>
                  <a:lnTo>
                    <a:pt x="6528" y="489"/>
                  </a:lnTo>
                  <a:lnTo>
                    <a:pt x="6456" y="487"/>
                  </a:lnTo>
                  <a:lnTo>
                    <a:pt x="6391" y="488"/>
                  </a:lnTo>
                  <a:close/>
                  <a:moveTo>
                    <a:pt x="7180" y="176"/>
                  </a:moveTo>
                  <a:lnTo>
                    <a:pt x="7180" y="196"/>
                  </a:lnTo>
                  <a:lnTo>
                    <a:pt x="7132" y="202"/>
                  </a:lnTo>
                  <a:lnTo>
                    <a:pt x="7117" y="205"/>
                  </a:lnTo>
                  <a:lnTo>
                    <a:pt x="7108" y="208"/>
                  </a:lnTo>
                  <a:lnTo>
                    <a:pt x="7105" y="212"/>
                  </a:lnTo>
                  <a:lnTo>
                    <a:pt x="7102" y="217"/>
                  </a:lnTo>
                  <a:lnTo>
                    <a:pt x="7098" y="231"/>
                  </a:lnTo>
                  <a:lnTo>
                    <a:pt x="7096" y="279"/>
                  </a:lnTo>
                  <a:lnTo>
                    <a:pt x="7096" y="376"/>
                  </a:lnTo>
                  <a:lnTo>
                    <a:pt x="7096" y="682"/>
                  </a:lnTo>
                  <a:lnTo>
                    <a:pt x="7092" y="744"/>
                  </a:lnTo>
                  <a:lnTo>
                    <a:pt x="7084" y="793"/>
                  </a:lnTo>
                  <a:lnTo>
                    <a:pt x="7076" y="814"/>
                  </a:lnTo>
                  <a:lnTo>
                    <a:pt x="7067" y="834"/>
                  </a:lnTo>
                  <a:lnTo>
                    <a:pt x="7055" y="854"/>
                  </a:lnTo>
                  <a:lnTo>
                    <a:pt x="7042" y="872"/>
                  </a:lnTo>
                  <a:lnTo>
                    <a:pt x="7026" y="889"/>
                  </a:lnTo>
                  <a:lnTo>
                    <a:pt x="7012" y="904"/>
                  </a:lnTo>
                  <a:lnTo>
                    <a:pt x="6996" y="916"/>
                  </a:lnTo>
                  <a:lnTo>
                    <a:pt x="6980" y="926"/>
                  </a:lnTo>
                  <a:lnTo>
                    <a:pt x="6964" y="934"/>
                  </a:lnTo>
                  <a:lnTo>
                    <a:pt x="6948" y="939"/>
                  </a:lnTo>
                  <a:lnTo>
                    <a:pt x="6932" y="943"/>
                  </a:lnTo>
                  <a:lnTo>
                    <a:pt x="6917" y="944"/>
                  </a:lnTo>
                  <a:lnTo>
                    <a:pt x="6899" y="942"/>
                  </a:lnTo>
                  <a:lnTo>
                    <a:pt x="6900" y="908"/>
                  </a:lnTo>
                  <a:lnTo>
                    <a:pt x="6899" y="877"/>
                  </a:lnTo>
                  <a:lnTo>
                    <a:pt x="6907" y="871"/>
                  </a:lnTo>
                  <a:lnTo>
                    <a:pt x="6918" y="878"/>
                  </a:lnTo>
                  <a:lnTo>
                    <a:pt x="6930" y="883"/>
                  </a:lnTo>
                  <a:lnTo>
                    <a:pt x="6953" y="886"/>
                  </a:lnTo>
                  <a:lnTo>
                    <a:pt x="6972" y="885"/>
                  </a:lnTo>
                  <a:lnTo>
                    <a:pt x="6988" y="879"/>
                  </a:lnTo>
                  <a:lnTo>
                    <a:pt x="6998" y="870"/>
                  </a:lnTo>
                  <a:lnTo>
                    <a:pt x="7003" y="864"/>
                  </a:lnTo>
                  <a:lnTo>
                    <a:pt x="7006" y="858"/>
                  </a:lnTo>
                  <a:lnTo>
                    <a:pt x="7010" y="838"/>
                  </a:lnTo>
                  <a:lnTo>
                    <a:pt x="7013" y="808"/>
                  </a:lnTo>
                  <a:lnTo>
                    <a:pt x="7014" y="747"/>
                  </a:lnTo>
                  <a:lnTo>
                    <a:pt x="7014" y="376"/>
                  </a:lnTo>
                  <a:lnTo>
                    <a:pt x="7014" y="294"/>
                  </a:lnTo>
                  <a:lnTo>
                    <a:pt x="7013" y="254"/>
                  </a:lnTo>
                  <a:lnTo>
                    <a:pt x="7010" y="231"/>
                  </a:lnTo>
                  <a:lnTo>
                    <a:pt x="7008" y="219"/>
                  </a:lnTo>
                  <a:lnTo>
                    <a:pt x="7004" y="212"/>
                  </a:lnTo>
                  <a:lnTo>
                    <a:pt x="6998" y="208"/>
                  </a:lnTo>
                  <a:lnTo>
                    <a:pt x="6989" y="205"/>
                  </a:lnTo>
                  <a:lnTo>
                    <a:pt x="6970" y="202"/>
                  </a:lnTo>
                  <a:lnTo>
                    <a:pt x="6932" y="200"/>
                  </a:lnTo>
                  <a:lnTo>
                    <a:pt x="6930" y="176"/>
                  </a:lnTo>
                  <a:lnTo>
                    <a:pt x="7055" y="176"/>
                  </a:lnTo>
                  <a:lnTo>
                    <a:pt x="7177" y="172"/>
                  </a:lnTo>
                  <a:lnTo>
                    <a:pt x="7180" y="176"/>
                  </a:lnTo>
                  <a:close/>
                  <a:moveTo>
                    <a:pt x="7206" y="213"/>
                  </a:moveTo>
                  <a:lnTo>
                    <a:pt x="7202" y="208"/>
                  </a:lnTo>
                  <a:lnTo>
                    <a:pt x="7202" y="190"/>
                  </a:lnTo>
                  <a:lnTo>
                    <a:pt x="7206" y="187"/>
                  </a:lnTo>
                  <a:lnTo>
                    <a:pt x="7327" y="168"/>
                  </a:lnTo>
                  <a:lnTo>
                    <a:pt x="7339" y="177"/>
                  </a:lnTo>
                  <a:lnTo>
                    <a:pt x="7352" y="189"/>
                  </a:lnTo>
                  <a:lnTo>
                    <a:pt x="7367" y="210"/>
                  </a:lnTo>
                  <a:lnTo>
                    <a:pt x="7387" y="241"/>
                  </a:lnTo>
                  <a:lnTo>
                    <a:pt x="7447" y="344"/>
                  </a:lnTo>
                  <a:lnTo>
                    <a:pt x="7518" y="478"/>
                  </a:lnTo>
                  <a:lnTo>
                    <a:pt x="7561" y="409"/>
                  </a:lnTo>
                  <a:lnTo>
                    <a:pt x="7610" y="327"/>
                  </a:lnTo>
                  <a:lnTo>
                    <a:pt x="7700" y="172"/>
                  </a:lnTo>
                  <a:lnTo>
                    <a:pt x="7733" y="175"/>
                  </a:lnTo>
                  <a:lnTo>
                    <a:pt x="7763" y="172"/>
                  </a:lnTo>
                  <a:lnTo>
                    <a:pt x="7766" y="184"/>
                  </a:lnTo>
                  <a:lnTo>
                    <a:pt x="7739" y="217"/>
                  </a:lnTo>
                  <a:lnTo>
                    <a:pt x="7700" y="270"/>
                  </a:lnTo>
                  <a:lnTo>
                    <a:pt x="7633" y="366"/>
                  </a:lnTo>
                  <a:lnTo>
                    <a:pt x="7579" y="453"/>
                  </a:lnTo>
                  <a:lnTo>
                    <a:pt x="7555" y="495"/>
                  </a:lnTo>
                  <a:lnTo>
                    <a:pt x="7544" y="516"/>
                  </a:lnTo>
                  <a:lnTo>
                    <a:pt x="7542" y="528"/>
                  </a:lnTo>
                  <a:lnTo>
                    <a:pt x="7542" y="541"/>
                  </a:lnTo>
                  <a:lnTo>
                    <a:pt x="7542" y="604"/>
                  </a:lnTo>
                  <a:lnTo>
                    <a:pt x="7542" y="668"/>
                  </a:lnTo>
                  <a:lnTo>
                    <a:pt x="7544" y="720"/>
                  </a:lnTo>
                  <a:lnTo>
                    <a:pt x="7548" y="732"/>
                  </a:lnTo>
                  <a:lnTo>
                    <a:pt x="7552" y="739"/>
                  </a:lnTo>
                  <a:lnTo>
                    <a:pt x="7556" y="742"/>
                  </a:lnTo>
                  <a:lnTo>
                    <a:pt x="7566" y="746"/>
                  </a:lnTo>
                  <a:lnTo>
                    <a:pt x="7586" y="748"/>
                  </a:lnTo>
                  <a:lnTo>
                    <a:pt x="7622" y="751"/>
                  </a:lnTo>
                  <a:lnTo>
                    <a:pt x="7626" y="775"/>
                  </a:lnTo>
                  <a:lnTo>
                    <a:pt x="7548" y="776"/>
                  </a:lnTo>
                  <a:lnTo>
                    <a:pt x="7500" y="775"/>
                  </a:lnTo>
                  <a:lnTo>
                    <a:pt x="7379" y="778"/>
                  </a:lnTo>
                  <a:lnTo>
                    <a:pt x="7375" y="753"/>
                  </a:lnTo>
                  <a:lnTo>
                    <a:pt x="7412" y="750"/>
                  </a:lnTo>
                  <a:lnTo>
                    <a:pt x="7432" y="747"/>
                  </a:lnTo>
                  <a:lnTo>
                    <a:pt x="7442" y="744"/>
                  </a:lnTo>
                  <a:lnTo>
                    <a:pt x="7450" y="740"/>
                  </a:lnTo>
                  <a:lnTo>
                    <a:pt x="7453" y="734"/>
                  </a:lnTo>
                  <a:lnTo>
                    <a:pt x="7457" y="724"/>
                  </a:lnTo>
                  <a:lnTo>
                    <a:pt x="7459" y="676"/>
                  </a:lnTo>
                  <a:lnTo>
                    <a:pt x="7460" y="603"/>
                  </a:lnTo>
                  <a:lnTo>
                    <a:pt x="7460" y="523"/>
                  </a:lnTo>
                  <a:lnTo>
                    <a:pt x="7440" y="483"/>
                  </a:lnTo>
                  <a:lnTo>
                    <a:pt x="7398" y="412"/>
                  </a:lnTo>
                  <a:lnTo>
                    <a:pt x="7360" y="351"/>
                  </a:lnTo>
                  <a:lnTo>
                    <a:pt x="7315" y="284"/>
                  </a:lnTo>
                  <a:lnTo>
                    <a:pt x="7291" y="252"/>
                  </a:lnTo>
                  <a:lnTo>
                    <a:pt x="7273" y="231"/>
                  </a:lnTo>
                  <a:lnTo>
                    <a:pt x="7260" y="220"/>
                  </a:lnTo>
                  <a:lnTo>
                    <a:pt x="7250" y="214"/>
                  </a:lnTo>
                  <a:lnTo>
                    <a:pt x="7235" y="213"/>
                  </a:lnTo>
                  <a:lnTo>
                    <a:pt x="7206" y="213"/>
                  </a:lnTo>
                  <a:close/>
                  <a:moveTo>
                    <a:pt x="8076" y="782"/>
                  </a:moveTo>
                  <a:lnTo>
                    <a:pt x="8022" y="639"/>
                  </a:lnTo>
                  <a:lnTo>
                    <a:pt x="7877" y="280"/>
                  </a:lnTo>
                  <a:lnTo>
                    <a:pt x="7858" y="232"/>
                  </a:lnTo>
                  <a:lnTo>
                    <a:pt x="7847" y="211"/>
                  </a:lnTo>
                  <a:lnTo>
                    <a:pt x="7830" y="204"/>
                  </a:lnTo>
                  <a:lnTo>
                    <a:pt x="7795" y="200"/>
                  </a:lnTo>
                  <a:lnTo>
                    <a:pt x="7792" y="196"/>
                  </a:lnTo>
                  <a:lnTo>
                    <a:pt x="7792" y="176"/>
                  </a:lnTo>
                  <a:lnTo>
                    <a:pt x="7795" y="172"/>
                  </a:lnTo>
                  <a:lnTo>
                    <a:pt x="7906" y="176"/>
                  </a:lnTo>
                  <a:lnTo>
                    <a:pt x="8018" y="172"/>
                  </a:lnTo>
                  <a:lnTo>
                    <a:pt x="8022" y="200"/>
                  </a:lnTo>
                  <a:lnTo>
                    <a:pt x="7957" y="206"/>
                  </a:lnTo>
                  <a:lnTo>
                    <a:pt x="7950" y="211"/>
                  </a:lnTo>
                  <a:lnTo>
                    <a:pt x="7948" y="218"/>
                  </a:lnTo>
                  <a:lnTo>
                    <a:pt x="7961" y="264"/>
                  </a:lnTo>
                  <a:lnTo>
                    <a:pt x="7985" y="332"/>
                  </a:lnTo>
                  <a:lnTo>
                    <a:pt x="8118" y="669"/>
                  </a:lnTo>
                  <a:lnTo>
                    <a:pt x="8230" y="390"/>
                  </a:lnTo>
                  <a:lnTo>
                    <a:pt x="8263" y="297"/>
                  </a:lnTo>
                  <a:lnTo>
                    <a:pt x="8280" y="247"/>
                  </a:lnTo>
                  <a:lnTo>
                    <a:pt x="8286" y="220"/>
                  </a:lnTo>
                  <a:lnTo>
                    <a:pt x="8284" y="212"/>
                  </a:lnTo>
                  <a:lnTo>
                    <a:pt x="8280" y="210"/>
                  </a:lnTo>
                  <a:lnTo>
                    <a:pt x="8275" y="207"/>
                  </a:lnTo>
                  <a:lnTo>
                    <a:pt x="8255" y="204"/>
                  </a:lnTo>
                  <a:lnTo>
                    <a:pt x="8213" y="200"/>
                  </a:lnTo>
                  <a:lnTo>
                    <a:pt x="8209" y="196"/>
                  </a:lnTo>
                  <a:lnTo>
                    <a:pt x="8209" y="176"/>
                  </a:lnTo>
                  <a:lnTo>
                    <a:pt x="8213" y="172"/>
                  </a:lnTo>
                  <a:lnTo>
                    <a:pt x="8308" y="176"/>
                  </a:lnTo>
                  <a:lnTo>
                    <a:pt x="8394" y="172"/>
                  </a:lnTo>
                  <a:lnTo>
                    <a:pt x="8398" y="196"/>
                  </a:lnTo>
                  <a:lnTo>
                    <a:pt x="8370" y="201"/>
                  </a:lnTo>
                  <a:lnTo>
                    <a:pt x="8357" y="205"/>
                  </a:lnTo>
                  <a:lnTo>
                    <a:pt x="8351" y="210"/>
                  </a:lnTo>
                  <a:lnTo>
                    <a:pt x="8346" y="218"/>
                  </a:lnTo>
                  <a:lnTo>
                    <a:pt x="8315" y="285"/>
                  </a:lnTo>
                  <a:lnTo>
                    <a:pt x="8182" y="613"/>
                  </a:lnTo>
                  <a:lnTo>
                    <a:pt x="8144" y="710"/>
                  </a:lnTo>
                  <a:lnTo>
                    <a:pt x="8118" y="782"/>
                  </a:lnTo>
                  <a:lnTo>
                    <a:pt x="8076" y="782"/>
                  </a:lnTo>
                  <a:close/>
                  <a:moveTo>
                    <a:pt x="8327" y="778"/>
                  </a:moveTo>
                  <a:lnTo>
                    <a:pt x="8323" y="775"/>
                  </a:lnTo>
                  <a:lnTo>
                    <a:pt x="8323" y="753"/>
                  </a:lnTo>
                  <a:lnTo>
                    <a:pt x="8327" y="750"/>
                  </a:lnTo>
                  <a:lnTo>
                    <a:pt x="8352" y="748"/>
                  </a:lnTo>
                  <a:lnTo>
                    <a:pt x="8366" y="746"/>
                  </a:lnTo>
                  <a:lnTo>
                    <a:pt x="8375" y="742"/>
                  </a:lnTo>
                  <a:lnTo>
                    <a:pt x="8383" y="735"/>
                  </a:lnTo>
                  <a:lnTo>
                    <a:pt x="8393" y="717"/>
                  </a:lnTo>
                  <a:lnTo>
                    <a:pt x="8411" y="681"/>
                  </a:lnTo>
                  <a:lnTo>
                    <a:pt x="8455" y="584"/>
                  </a:lnTo>
                  <a:lnTo>
                    <a:pt x="8572" y="321"/>
                  </a:lnTo>
                  <a:lnTo>
                    <a:pt x="8636" y="166"/>
                  </a:lnTo>
                  <a:lnTo>
                    <a:pt x="8665" y="166"/>
                  </a:lnTo>
                  <a:lnTo>
                    <a:pt x="8846" y="595"/>
                  </a:lnTo>
                  <a:lnTo>
                    <a:pt x="8870" y="651"/>
                  </a:lnTo>
                  <a:lnTo>
                    <a:pt x="8896" y="704"/>
                  </a:lnTo>
                  <a:lnTo>
                    <a:pt x="8915" y="738"/>
                  </a:lnTo>
                  <a:lnTo>
                    <a:pt x="8928" y="746"/>
                  </a:lnTo>
                  <a:lnTo>
                    <a:pt x="8940" y="748"/>
                  </a:lnTo>
                  <a:lnTo>
                    <a:pt x="8963" y="750"/>
                  </a:lnTo>
                  <a:lnTo>
                    <a:pt x="8966" y="775"/>
                  </a:lnTo>
                  <a:lnTo>
                    <a:pt x="8881" y="775"/>
                  </a:lnTo>
                  <a:lnTo>
                    <a:pt x="8740" y="778"/>
                  </a:lnTo>
                  <a:lnTo>
                    <a:pt x="8737" y="753"/>
                  </a:lnTo>
                  <a:lnTo>
                    <a:pt x="8778" y="748"/>
                  </a:lnTo>
                  <a:lnTo>
                    <a:pt x="8800" y="745"/>
                  </a:lnTo>
                  <a:lnTo>
                    <a:pt x="8804" y="744"/>
                  </a:lnTo>
                  <a:lnTo>
                    <a:pt x="8809" y="740"/>
                  </a:lnTo>
                  <a:lnTo>
                    <a:pt x="8810" y="735"/>
                  </a:lnTo>
                  <a:lnTo>
                    <a:pt x="8812" y="730"/>
                  </a:lnTo>
                  <a:lnTo>
                    <a:pt x="8810" y="720"/>
                  </a:lnTo>
                  <a:lnTo>
                    <a:pt x="8806" y="705"/>
                  </a:lnTo>
                  <a:lnTo>
                    <a:pt x="8753" y="576"/>
                  </a:lnTo>
                  <a:lnTo>
                    <a:pt x="8507" y="576"/>
                  </a:lnTo>
                  <a:lnTo>
                    <a:pt x="8460" y="685"/>
                  </a:lnTo>
                  <a:lnTo>
                    <a:pt x="8450" y="710"/>
                  </a:lnTo>
                  <a:lnTo>
                    <a:pt x="8448" y="728"/>
                  </a:lnTo>
                  <a:lnTo>
                    <a:pt x="8450" y="738"/>
                  </a:lnTo>
                  <a:lnTo>
                    <a:pt x="8459" y="744"/>
                  </a:lnTo>
                  <a:lnTo>
                    <a:pt x="8467" y="746"/>
                  </a:lnTo>
                  <a:lnTo>
                    <a:pt x="8479" y="747"/>
                  </a:lnTo>
                  <a:lnTo>
                    <a:pt x="8518" y="750"/>
                  </a:lnTo>
                  <a:lnTo>
                    <a:pt x="8521" y="753"/>
                  </a:lnTo>
                  <a:lnTo>
                    <a:pt x="8521" y="775"/>
                  </a:lnTo>
                  <a:lnTo>
                    <a:pt x="8422" y="775"/>
                  </a:lnTo>
                  <a:lnTo>
                    <a:pt x="8327" y="778"/>
                  </a:lnTo>
                  <a:close/>
                  <a:moveTo>
                    <a:pt x="8521" y="540"/>
                  </a:moveTo>
                  <a:lnTo>
                    <a:pt x="8737" y="540"/>
                  </a:lnTo>
                  <a:lnTo>
                    <a:pt x="8629" y="282"/>
                  </a:lnTo>
                  <a:lnTo>
                    <a:pt x="8521" y="540"/>
                  </a:lnTo>
                  <a:close/>
                  <a:moveTo>
                    <a:pt x="8540" y="96"/>
                  </a:moveTo>
                  <a:lnTo>
                    <a:pt x="8531" y="94"/>
                  </a:lnTo>
                  <a:lnTo>
                    <a:pt x="8521" y="92"/>
                  </a:lnTo>
                  <a:lnTo>
                    <a:pt x="8514" y="87"/>
                  </a:lnTo>
                  <a:lnTo>
                    <a:pt x="8506" y="81"/>
                  </a:lnTo>
                  <a:lnTo>
                    <a:pt x="8500" y="74"/>
                  </a:lnTo>
                  <a:lnTo>
                    <a:pt x="8496" y="67"/>
                  </a:lnTo>
                  <a:lnTo>
                    <a:pt x="8492" y="48"/>
                  </a:lnTo>
                  <a:lnTo>
                    <a:pt x="8492" y="38"/>
                  </a:lnTo>
                  <a:lnTo>
                    <a:pt x="8496" y="30"/>
                  </a:lnTo>
                  <a:lnTo>
                    <a:pt x="8500" y="21"/>
                  </a:lnTo>
                  <a:lnTo>
                    <a:pt x="8506" y="14"/>
                  </a:lnTo>
                  <a:lnTo>
                    <a:pt x="8514" y="8"/>
                  </a:lnTo>
                  <a:lnTo>
                    <a:pt x="8521" y="3"/>
                  </a:lnTo>
                  <a:lnTo>
                    <a:pt x="8540" y="0"/>
                  </a:lnTo>
                  <a:lnTo>
                    <a:pt x="8550" y="1"/>
                  </a:lnTo>
                  <a:lnTo>
                    <a:pt x="8558" y="3"/>
                  </a:lnTo>
                  <a:lnTo>
                    <a:pt x="8567" y="8"/>
                  </a:lnTo>
                  <a:lnTo>
                    <a:pt x="8574" y="14"/>
                  </a:lnTo>
                  <a:lnTo>
                    <a:pt x="8580" y="21"/>
                  </a:lnTo>
                  <a:lnTo>
                    <a:pt x="8585" y="30"/>
                  </a:lnTo>
                  <a:lnTo>
                    <a:pt x="8588" y="48"/>
                  </a:lnTo>
                  <a:lnTo>
                    <a:pt x="8587" y="57"/>
                  </a:lnTo>
                  <a:lnTo>
                    <a:pt x="8585" y="67"/>
                  </a:lnTo>
                  <a:lnTo>
                    <a:pt x="8580" y="74"/>
                  </a:lnTo>
                  <a:lnTo>
                    <a:pt x="8574" y="81"/>
                  </a:lnTo>
                  <a:lnTo>
                    <a:pt x="8567" y="87"/>
                  </a:lnTo>
                  <a:lnTo>
                    <a:pt x="8558" y="92"/>
                  </a:lnTo>
                  <a:lnTo>
                    <a:pt x="8540" y="96"/>
                  </a:lnTo>
                  <a:close/>
                  <a:moveTo>
                    <a:pt x="8750" y="96"/>
                  </a:moveTo>
                  <a:lnTo>
                    <a:pt x="8741" y="94"/>
                  </a:lnTo>
                  <a:lnTo>
                    <a:pt x="8731" y="92"/>
                  </a:lnTo>
                  <a:lnTo>
                    <a:pt x="8724" y="87"/>
                  </a:lnTo>
                  <a:lnTo>
                    <a:pt x="8716" y="81"/>
                  </a:lnTo>
                  <a:lnTo>
                    <a:pt x="8710" y="74"/>
                  </a:lnTo>
                  <a:lnTo>
                    <a:pt x="8706" y="67"/>
                  </a:lnTo>
                  <a:lnTo>
                    <a:pt x="8702" y="48"/>
                  </a:lnTo>
                  <a:lnTo>
                    <a:pt x="8702" y="38"/>
                  </a:lnTo>
                  <a:lnTo>
                    <a:pt x="8706" y="30"/>
                  </a:lnTo>
                  <a:lnTo>
                    <a:pt x="8710" y="21"/>
                  </a:lnTo>
                  <a:lnTo>
                    <a:pt x="8716" y="14"/>
                  </a:lnTo>
                  <a:lnTo>
                    <a:pt x="8724" y="8"/>
                  </a:lnTo>
                  <a:lnTo>
                    <a:pt x="8731" y="3"/>
                  </a:lnTo>
                  <a:lnTo>
                    <a:pt x="8750" y="0"/>
                  </a:lnTo>
                  <a:lnTo>
                    <a:pt x="8760" y="1"/>
                  </a:lnTo>
                  <a:lnTo>
                    <a:pt x="8768" y="3"/>
                  </a:lnTo>
                  <a:lnTo>
                    <a:pt x="8777" y="8"/>
                  </a:lnTo>
                  <a:lnTo>
                    <a:pt x="8784" y="14"/>
                  </a:lnTo>
                  <a:lnTo>
                    <a:pt x="8790" y="21"/>
                  </a:lnTo>
                  <a:lnTo>
                    <a:pt x="8795" y="30"/>
                  </a:lnTo>
                  <a:lnTo>
                    <a:pt x="8798" y="48"/>
                  </a:lnTo>
                  <a:lnTo>
                    <a:pt x="8797" y="57"/>
                  </a:lnTo>
                  <a:lnTo>
                    <a:pt x="8795" y="67"/>
                  </a:lnTo>
                  <a:lnTo>
                    <a:pt x="8790" y="74"/>
                  </a:lnTo>
                  <a:lnTo>
                    <a:pt x="8784" y="81"/>
                  </a:lnTo>
                  <a:lnTo>
                    <a:pt x="8777" y="87"/>
                  </a:lnTo>
                  <a:lnTo>
                    <a:pt x="8768" y="92"/>
                  </a:lnTo>
                  <a:lnTo>
                    <a:pt x="8750" y="96"/>
                  </a:lnTo>
                  <a:close/>
                  <a:moveTo>
                    <a:pt x="9020" y="628"/>
                  </a:moveTo>
                  <a:lnTo>
                    <a:pt x="9044" y="625"/>
                  </a:lnTo>
                  <a:lnTo>
                    <a:pt x="9050" y="672"/>
                  </a:lnTo>
                  <a:lnTo>
                    <a:pt x="9054" y="694"/>
                  </a:lnTo>
                  <a:lnTo>
                    <a:pt x="9061" y="708"/>
                  </a:lnTo>
                  <a:lnTo>
                    <a:pt x="9077" y="721"/>
                  </a:lnTo>
                  <a:lnTo>
                    <a:pt x="9088" y="727"/>
                  </a:lnTo>
                  <a:lnTo>
                    <a:pt x="9100" y="733"/>
                  </a:lnTo>
                  <a:lnTo>
                    <a:pt x="9128" y="742"/>
                  </a:lnTo>
                  <a:lnTo>
                    <a:pt x="9161" y="748"/>
                  </a:lnTo>
                  <a:lnTo>
                    <a:pt x="9193" y="751"/>
                  </a:lnTo>
                  <a:lnTo>
                    <a:pt x="9216" y="750"/>
                  </a:lnTo>
                  <a:lnTo>
                    <a:pt x="9236" y="747"/>
                  </a:lnTo>
                  <a:lnTo>
                    <a:pt x="9256" y="741"/>
                  </a:lnTo>
                  <a:lnTo>
                    <a:pt x="9275" y="734"/>
                  </a:lnTo>
                  <a:lnTo>
                    <a:pt x="9292" y="726"/>
                  </a:lnTo>
                  <a:lnTo>
                    <a:pt x="9307" y="714"/>
                  </a:lnTo>
                  <a:lnTo>
                    <a:pt x="9319" y="700"/>
                  </a:lnTo>
                  <a:lnTo>
                    <a:pt x="9331" y="686"/>
                  </a:lnTo>
                  <a:lnTo>
                    <a:pt x="9340" y="669"/>
                  </a:lnTo>
                  <a:lnTo>
                    <a:pt x="9346" y="651"/>
                  </a:lnTo>
                  <a:lnTo>
                    <a:pt x="9349" y="633"/>
                  </a:lnTo>
                  <a:lnTo>
                    <a:pt x="9350" y="613"/>
                  </a:lnTo>
                  <a:lnTo>
                    <a:pt x="9348" y="586"/>
                  </a:lnTo>
                  <a:lnTo>
                    <a:pt x="9346" y="576"/>
                  </a:lnTo>
                  <a:lnTo>
                    <a:pt x="9341" y="565"/>
                  </a:lnTo>
                  <a:lnTo>
                    <a:pt x="9330" y="546"/>
                  </a:lnTo>
                  <a:lnTo>
                    <a:pt x="9323" y="537"/>
                  </a:lnTo>
                  <a:lnTo>
                    <a:pt x="9314" y="531"/>
                  </a:lnTo>
                  <a:lnTo>
                    <a:pt x="9296" y="520"/>
                  </a:lnTo>
                  <a:lnTo>
                    <a:pt x="9286" y="516"/>
                  </a:lnTo>
                  <a:lnTo>
                    <a:pt x="9275" y="512"/>
                  </a:lnTo>
                  <a:lnTo>
                    <a:pt x="9209" y="499"/>
                  </a:lnTo>
                  <a:lnTo>
                    <a:pt x="9142" y="487"/>
                  </a:lnTo>
                  <a:lnTo>
                    <a:pt x="9118" y="480"/>
                  </a:lnTo>
                  <a:lnTo>
                    <a:pt x="9095" y="469"/>
                  </a:lnTo>
                  <a:lnTo>
                    <a:pt x="9072" y="456"/>
                  </a:lnTo>
                  <a:lnTo>
                    <a:pt x="9054" y="440"/>
                  </a:lnTo>
                  <a:lnTo>
                    <a:pt x="9040" y="421"/>
                  </a:lnTo>
                  <a:lnTo>
                    <a:pt x="9034" y="409"/>
                  </a:lnTo>
                  <a:lnTo>
                    <a:pt x="9029" y="397"/>
                  </a:lnTo>
                  <a:lnTo>
                    <a:pt x="9022" y="370"/>
                  </a:lnTo>
                  <a:lnTo>
                    <a:pt x="9019" y="342"/>
                  </a:lnTo>
                  <a:lnTo>
                    <a:pt x="9020" y="322"/>
                  </a:lnTo>
                  <a:lnTo>
                    <a:pt x="9023" y="303"/>
                  </a:lnTo>
                  <a:lnTo>
                    <a:pt x="9028" y="285"/>
                  </a:lnTo>
                  <a:lnTo>
                    <a:pt x="9034" y="268"/>
                  </a:lnTo>
                  <a:lnTo>
                    <a:pt x="9050" y="238"/>
                  </a:lnTo>
                  <a:lnTo>
                    <a:pt x="9074" y="211"/>
                  </a:lnTo>
                  <a:lnTo>
                    <a:pt x="9104" y="188"/>
                  </a:lnTo>
                  <a:lnTo>
                    <a:pt x="9121" y="180"/>
                  </a:lnTo>
                  <a:lnTo>
                    <a:pt x="9139" y="172"/>
                  </a:lnTo>
                  <a:lnTo>
                    <a:pt x="9158" y="166"/>
                  </a:lnTo>
                  <a:lnTo>
                    <a:pt x="9179" y="163"/>
                  </a:lnTo>
                  <a:lnTo>
                    <a:pt x="9223" y="160"/>
                  </a:lnTo>
                  <a:lnTo>
                    <a:pt x="9262" y="162"/>
                  </a:lnTo>
                  <a:lnTo>
                    <a:pt x="9304" y="169"/>
                  </a:lnTo>
                  <a:lnTo>
                    <a:pt x="9346" y="181"/>
                  </a:lnTo>
                  <a:lnTo>
                    <a:pt x="9384" y="196"/>
                  </a:lnTo>
                  <a:lnTo>
                    <a:pt x="9386" y="201"/>
                  </a:lnTo>
                  <a:lnTo>
                    <a:pt x="9383" y="223"/>
                  </a:lnTo>
                  <a:lnTo>
                    <a:pt x="9379" y="249"/>
                  </a:lnTo>
                  <a:lnTo>
                    <a:pt x="9377" y="279"/>
                  </a:lnTo>
                  <a:lnTo>
                    <a:pt x="9376" y="313"/>
                  </a:lnTo>
                  <a:lnTo>
                    <a:pt x="9371" y="316"/>
                  </a:lnTo>
                  <a:lnTo>
                    <a:pt x="9349" y="316"/>
                  </a:lnTo>
                  <a:lnTo>
                    <a:pt x="9343" y="249"/>
                  </a:lnTo>
                  <a:lnTo>
                    <a:pt x="9340" y="242"/>
                  </a:lnTo>
                  <a:lnTo>
                    <a:pt x="9332" y="234"/>
                  </a:lnTo>
                  <a:lnTo>
                    <a:pt x="9320" y="225"/>
                  </a:lnTo>
                  <a:lnTo>
                    <a:pt x="9305" y="216"/>
                  </a:lnTo>
                  <a:lnTo>
                    <a:pt x="9286" y="207"/>
                  </a:lnTo>
                  <a:lnTo>
                    <a:pt x="9265" y="201"/>
                  </a:lnTo>
                  <a:lnTo>
                    <a:pt x="9245" y="198"/>
                  </a:lnTo>
                  <a:lnTo>
                    <a:pt x="9223" y="196"/>
                  </a:lnTo>
                  <a:lnTo>
                    <a:pt x="9188" y="200"/>
                  </a:lnTo>
                  <a:lnTo>
                    <a:pt x="9156" y="211"/>
                  </a:lnTo>
                  <a:lnTo>
                    <a:pt x="9142" y="219"/>
                  </a:lnTo>
                  <a:lnTo>
                    <a:pt x="9128" y="230"/>
                  </a:lnTo>
                  <a:lnTo>
                    <a:pt x="9118" y="242"/>
                  </a:lnTo>
                  <a:lnTo>
                    <a:pt x="9108" y="256"/>
                  </a:lnTo>
                  <a:lnTo>
                    <a:pt x="9101" y="272"/>
                  </a:lnTo>
                  <a:lnTo>
                    <a:pt x="9096" y="288"/>
                  </a:lnTo>
                  <a:lnTo>
                    <a:pt x="9092" y="320"/>
                  </a:lnTo>
                  <a:lnTo>
                    <a:pt x="9095" y="344"/>
                  </a:lnTo>
                  <a:lnTo>
                    <a:pt x="9097" y="355"/>
                  </a:lnTo>
                  <a:lnTo>
                    <a:pt x="9102" y="364"/>
                  </a:lnTo>
                  <a:lnTo>
                    <a:pt x="9113" y="382"/>
                  </a:lnTo>
                  <a:lnTo>
                    <a:pt x="9120" y="390"/>
                  </a:lnTo>
                  <a:lnTo>
                    <a:pt x="9127" y="396"/>
                  </a:lnTo>
                  <a:lnTo>
                    <a:pt x="9144" y="405"/>
                  </a:lnTo>
                  <a:lnTo>
                    <a:pt x="9163" y="412"/>
                  </a:lnTo>
                  <a:lnTo>
                    <a:pt x="9193" y="418"/>
                  </a:lnTo>
                  <a:lnTo>
                    <a:pt x="9239" y="426"/>
                  </a:lnTo>
                  <a:lnTo>
                    <a:pt x="9275" y="432"/>
                  </a:lnTo>
                  <a:lnTo>
                    <a:pt x="9305" y="438"/>
                  </a:lnTo>
                  <a:lnTo>
                    <a:pt x="9329" y="445"/>
                  </a:lnTo>
                  <a:lnTo>
                    <a:pt x="9349" y="452"/>
                  </a:lnTo>
                  <a:lnTo>
                    <a:pt x="9365" y="460"/>
                  </a:lnTo>
                  <a:lnTo>
                    <a:pt x="9379" y="471"/>
                  </a:lnTo>
                  <a:lnTo>
                    <a:pt x="9392" y="484"/>
                  </a:lnTo>
                  <a:lnTo>
                    <a:pt x="9404" y="500"/>
                  </a:lnTo>
                  <a:lnTo>
                    <a:pt x="9413" y="517"/>
                  </a:lnTo>
                  <a:lnTo>
                    <a:pt x="9419" y="536"/>
                  </a:lnTo>
                  <a:lnTo>
                    <a:pt x="9424" y="556"/>
                  </a:lnTo>
                  <a:lnTo>
                    <a:pt x="9425" y="579"/>
                  </a:lnTo>
                  <a:lnTo>
                    <a:pt x="9424" y="601"/>
                  </a:lnTo>
                  <a:lnTo>
                    <a:pt x="9420" y="622"/>
                  </a:lnTo>
                  <a:lnTo>
                    <a:pt x="9414" y="643"/>
                  </a:lnTo>
                  <a:lnTo>
                    <a:pt x="9406" y="662"/>
                  </a:lnTo>
                  <a:lnTo>
                    <a:pt x="9396" y="680"/>
                  </a:lnTo>
                  <a:lnTo>
                    <a:pt x="9383" y="698"/>
                  </a:lnTo>
                  <a:lnTo>
                    <a:pt x="9350" y="730"/>
                  </a:lnTo>
                  <a:lnTo>
                    <a:pt x="9331" y="745"/>
                  </a:lnTo>
                  <a:lnTo>
                    <a:pt x="9312" y="757"/>
                  </a:lnTo>
                  <a:lnTo>
                    <a:pt x="9290" y="766"/>
                  </a:lnTo>
                  <a:lnTo>
                    <a:pt x="9269" y="776"/>
                  </a:lnTo>
                  <a:lnTo>
                    <a:pt x="9246" y="782"/>
                  </a:lnTo>
                  <a:lnTo>
                    <a:pt x="9222" y="787"/>
                  </a:lnTo>
                  <a:lnTo>
                    <a:pt x="9172" y="790"/>
                  </a:lnTo>
                  <a:lnTo>
                    <a:pt x="9128" y="788"/>
                  </a:lnTo>
                  <a:lnTo>
                    <a:pt x="9089" y="783"/>
                  </a:lnTo>
                  <a:lnTo>
                    <a:pt x="9052" y="772"/>
                  </a:lnTo>
                  <a:lnTo>
                    <a:pt x="9017" y="759"/>
                  </a:lnTo>
                  <a:lnTo>
                    <a:pt x="9014" y="753"/>
                  </a:lnTo>
                  <a:lnTo>
                    <a:pt x="9018" y="709"/>
                  </a:lnTo>
                  <a:lnTo>
                    <a:pt x="9020" y="628"/>
                  </a:lnTo>
                  <a:close/>
                  <a:moveTo>
                    <a:pt x="9632" y="466"/>
                  </a:moveTo>
                  <a:lnTo>
                    <a:pt x="9787" y="322"/>
                  </a:lnTo>
                  <a:lnTo>
                    <a:pt x="9866" y="243"/>
                  </a:lnTo>
                  <a:lnTo>
                    <a:pt x="9902" y="204"/>
                  </a:lnTo>
                  <a:lnTo>
                    <a:pt x="9902" y="176"/>
                  </a:lnTo>
                  <a:lnTo>
                    <a:pt x="9907" y="172"/>
                  </a:lnTo>
                  <a:lnTo>
                    <a:pt x="9978" y="175"/>
                  </a:lnTo>
                  <a:lnTo>
                    <a:pt x="10045" y="174"/>
                  </a:lnTo>
                  <a:lnTo>
                    <a:pt x="10049" y="177"/>
                  </a:lnTo>
                  <a:lnTo>
                    <a:pt x="10049" y="196"/>
                  </a:lnTo>
                  <a:lnTo>
                    <a:pt x="10013" y="201"/>
                  </a:lnTo>
                  <a:lnTo>
                    <a:pt x="9991" y="205"/>
                  </a:lnTo>
                  <a:lnTo>
                    <a:pt x="9974" y="214"/>
                  </a:lnTo>
                  <a:lnTo>
                    <a:pt x="9949" y="232"/>
                  </a:lnTo>
                  <a:lnTo>
                    <a:pt x="9886" y="288"/>
                  </a:lnTo>
                  <a:lnTo>
                    <a:pt x="9713" y="446"/>
                  </a:lnTo>
                  <a:lnTo>
                    <a:pt x="9970" y="684"/>
                  </a:lnTo>
                  <a:lnTo>
                    <a:pt x="10018" y="728"/>
                  </a:lnTo>
                  <a:lnTo>
                    <a:pt x="10031" y="740"/>
                  </a:lnTo>
                  <a:lnTo>
                    <a:pt x="10038" y="746"/>
                  </a:lnTo>
                  <a:lnTo>
                    <a:pt x="10043" y="748"/>
                  </a:lnTo>
                  <a:lnTo>
                    <a:pt x="10050" y="750"/>
                  </a:lnTo>
                  <a:lnTo>
                    <a:pt x="10069" y="752"/>
                  </a:lnTo>
                  <a:lnTo>
                    <a:pt x="10073" y="774"/>
                  </a:lnTo>
                  <a:lnTo>
                    <a:pt x="10044" y="775"/>
                  </a:lnTo>
                  <a:lnTo>
                    <a:pt x="10019" y="775"/>
                  </a:lnTo>
                  <a:lnTo>
                    <a:pt x="9949" y="776"/>
                  </a:lnTo>
                  <a:lnTo>
                    <a:pt x="9881" y="711"/>
                  </a:lnTo>
                  <a:lnTo>
                    <a:pt x="9632" y="483"/>
                  </a:lnTo>
                  <a:lnTo>
                    <a:pt x="9632" y="574"/>
                  </a:lnTo>
                  <a:lnTo>
                    <a:pt x="9634" y="657"/>
                  </a:lnTo>
                  <a:lnTo>
                    <a:pt x="9635" y="697"/>
                  </a:lnTo>
                  <a:lnTo>
                    <a:pt x="9636" y="720"/>
                  </a:lnTo>
                  <a:lnTo>
                    <a:pt x="9638" y="732"/>
                  </a:lnTo>
                  <a:lnTo>
                    <a:pt x="9642" y="738"/>
                  </a:lnTo>
                  <a:lnTo>
                    <a:pt x="9648" y="742"/>
                  </a:lnTo>
                  <a:lnTo>
                    <a:pt x="9658" y="746"/>
                  </a:lnTo>
                  <a:lnTo>
                    <a:pt x="9678" y="748"/>
                  </a:lnTo>
                  <a:lnTo>
                    <a:pt x="9714" y="751"/>
                  </a:lnTo>
                  <a:lnTo>
                    <a:pt x="9718" y="775"/>
                  </a:lnTo>
                  <a:lnTo>
                    <a:pt x="9640" y="776"/>
                  </a:lnTo>
                  <a:lnTo>
                    <a:pt x="9592" y="775"/>
                  </a:lnTo>
                  <a:lnTo>
                    <a:pt x="9470" y="778"/>
                  </a:lnTo>
                  <a:lnTo>
                    <a:pt x="9467" y="753"/>
                  </a:lnTo>
                  <a:lnTo>
                    <a:pt x="9503" y="750"/>
                  </a:lnTo>
                  <a:lnTo>
                    <a:pt x="9523" y="747"/>
                  </a:lnTo>
                  <a:lnTo>
                    <a:pt x="9534" y="744"/>
                  </a:lnTo>
                  <a:lnTo>
                    <a:pt x="9541" y="740"/>
                  </a:lnTo>
                  <a:lnTo>
                    <a:pt x="9545" y="734"/>
                  </a:lnTo>
                  <a:lnTo>
                    <a:pt x="9548" y="723"/>
                  </a:lnTo>
                  <a:lnTo>
                    <a:pt x="9550" y="702"/>
                  </a:lnTo>
                  <a:lnTo>
                    <a:pt x="9551" y="664"/>
                  </a:lnTo>
                  <a:lnTo>
                    <a:pt x="9552" y="574"/>
                  </a:lnTo>
                  <a:lnTo>
                    <a:pt x="9552" y="376"/>
                  </a:lnTo>
                  <a:lnTo>
                    <a:pt x="9551" y="294"/>
                  </a:lnTo>
                  <a:lnTo>
                    <a:pt x="9550" y="254"/>
                  </a:lnTo>
                  <a:lnTo>
                    <a:pt x="9548" y="231"/>
                  </a:lnTo>
                  <a:lnTo>
                    <a:pt x="9546" y="219"/>
                  </a:lnTo>
                  <a:lnTo>
                    <a:pt x="9542" y="212"/>
                  </a:lnTo>
                  <a:lnTo>
                    <a:pt x="9536" y="208"/>
                  </a:lnTo>
                  <a:lnTo>
                    <a:pt x="9527" y="205"/>
                  </a:lnTo>
                  <a:lnTo>
                    <a:pt x="9506" y="202"/>
                  </a:lnTo>
                  <a:lnTo>
                    <a:pt x="9470" y="200"/>
                  </a:lnTo>
                  <a:lnTo>
                    <a:pt x="9467" y="176"/>
                  </a:lnTo>
                  <a:lnTo>
                    <a:pt x="9523" y="175"/>
                  </a:lnTo>
                  <a:lnTo>
                    <a:pt x="9592" y="176"/>
                  </a:lnTo>
                  <a:lnTo>
                    <a:pt x="9714" y="172"/>
                  </a:lnTo>
                  <a:lnTo>
                    <a:pt x="9718" y="196"/>
                  </a:lnTo>
                  <a:lnTo>
                    <a:pt x="9668" y="202"/>
                  </a:lnTo>
                  <a:lnTo>
                    <a:pt x="9655" y="205"/>
                  </a:lnTo>
                  <a:lnTo>
                    <a:pt x="9646" y="208"/>
                  </a:lnTo>
                  <a:lnTo>
                    <a:pt x="9642" y="212"/>
                  </a:lnTo>
                  <a:lnTo>
                    <a:pt x="9640" y="217"/>
                  </a:lnTo>
                  <a:lnTo>
                    <a:pt x="9636" y="231"/>
                  </a:lnTo>
                  <a:lnTo>
                    <a:pt x="9634" y="279"/>
                  </a:lnTo>
                  <a:lnTo>
                    <a:pt x="9632" y="376"/>
                  </a:lnTo>
                  <a:lnTo>
                    <a:pt x="9632" y="466"/>
                  </a:lnTo>
                  <a:close/>
                  <a:moveTo>
                    <a:pt x="10085" y="213"/>
                  </a:moveTo>
                  <a:lnTo>
                    <a:pt x="10081" y="208"/>
                  </a:lnTo>
                  <a:lnTo>
                    <a:pt x="10081" y="190"/>
                  </a:lnTo>
                  <a:lnTo>
                    <a:pt x="10085" y="187"/>
                  </a:lnTo>
                  <a:lnTo>
                    <a:pt x="10206" y="168"/>
                  </a:lnTo>
                  <a:lnTo>
                    <a:pt x="10218" y="177"/>
                  </a:lnTo>
                  <a:lnTo>
                    <a:pt x="10231" y="189"/>
                  </a:lnTo>
                  <a:lnTo>
                    <a:pt x="10246" y="210"/>
                  </a:lnTo>
                  <a:lnTo>
                    <a:pt x="10266" y="241"/>
                  </a:lnTo>
                  <a:lnTo>
                    <a:pt x="10326" y="344"/>
                  </a:lnTo>
                  <a:lnTo>
                    <a:pt x="10397" y="478"/>
                  </a:lnTo>
                  <a:lnTo>
                    <a:pt x="10440" y="409"/>
                  </a:lnTo>
                  <a:lnTo>
                    <a:pt x="10489" y="327"/>
                  </a:lnTo>
                  <a:lnTo>
                    <a:pt x="10579" y="172"/>
                  </a:lnTo>
                  <a:lnTo>
                    <a:pt x="10612" y="175"/>
                  </a:lnTo>
                  <a:lnTo>
                    <a:pt x="10642" y="172"/>
                  </a:lnTo>
                  <a:lnTo>
                    <a:pt x="10645" y="184"/>
                  </a:lnTo>
                  <a:lnTo>
                    <a:pt x="10618" y="217"/>
                  </a:lnTo>
                  <a:lnTo>
                    <a:pt x="10579" y="270"/>
                  </a:lnTo>
                  <a:lnTo>
                    <a:pt x="10512" y="366"/>
                  </a:lnTo>
                  <a:lnTo>
                    <a:pt x="10458" y="453"/>
                  </a:lnTo>
                  <a:lnTo>
                    <a:pt x="10433" y="495"/>
                  </a:lnTo>
                  <a:lnTo>
                    <a:pt x="10423" y="516"/>
                  </a:lnTo>
                  <a:lnTo>
                    <a:pt x="10421" y="528"/>
                  </a:lnTo>
                  <a:lnTo>
                    <a:pt x="10420" y="541"/>
                  </a:lnTo>
                  <a:lnTo>
                    <a:pt x="10420" y="604"/>
                  </a:lnTo>
                  <a:lnTo>
                    <a:pt x="10421" y="668"/>
                  </a:lnTo>
                  <a:lnTo>
                    <a:pt x="10423" y="720"/>
                  </a:lnTo>
                  <a:lnTo>
                    <a:pt x="10426" y="732"/>
                  </a:lnTo>
                  <a:lnTo>
                    <a:pt x="10429" y="739"/>
                  </a:lnTo>
                  <a:lnTo>
                    <a:pt x="10435" y="742"/>
                  </a:lnTo>
                  <a:lnTo>
                    <a:pt x="10445" y="746"/>
                  </a:lnTo>
                  <a:lnTo>
                    <a:pt x="10465" y="748"/>
                  </a:lnTo>
                  <a:lnTo>
                    <a:pt x="10501" y="751"/>
                  </a:lnTo>
                  <a:lnTo>
                    <a:pt x="10505" y="775"/>
                  </a:lnTo>
                  <a:lnTo>
                    <a:pt x="10427" y="776"/>
                  </a:lnTo>
                  <a:lnTo>
                    <a:pt x="10379" y="775"/>
                  </a:lnTo>
                  <a:lnTo>
                    <a:pt x="10258" y="778"/>
                  </a:lnTo>
                  <a:lnTo>
                    <a:pt x="10254" y="753"/>
                  </a:lnTo>
                  <a:lnTo>
                    <a:pt x="10290" y="750"/>
                  </a:lnTo>
                  <a:lnTo>
                    <a:pt x="10310" y="747"/>
                  </a:lnTo>
                  <a:lnTo>
                    <a:pt x="10321" y="744"/>
                  </a:lnTo>
                  <a:lnTo>
                    <a:pt x="10328" y="740"/>
                  </a:lnTo>
                  <a:lnTo>
                    <a:pt x="10332" y="734"/>
                  </a:lnTo>
                  <a:lnTo>
                    <a:pt x="10334" y="724"/>
                  </a:lnTo>
                  <a:lnTo>
                    <a:pt x="10338" y="676"/>
                  </a:lnTo>
                  <a:lnTo>
                    <a:pt x="10339" y="603"/>
                  </a:lnTo>
                  <a:lnTo>
                    <a:pt x="10339" y="523"/>
                  </a:lnTo>
                  <a:lnTo>
                    <a:pt x="10319" y="483"/>
                  </a:lnTo>
                  <a:lnTo>
                    <a:pt x="10276" y="412"/>
                  </a:lnTo>
                  <a:lnTo>
                    <a:pt x="10238" y="351"/>
                  </a:lnTo>
                  <a:lnTo>
                    <a:pt x="10194" y="284"/>
                  </a:lnTo>
                  <a:lnTo>
                    <a:pt x="10170" y="252"/>
                  </a:lnTo>
                  <a:lnTo>
                    <a:pt x="10152" y="231"/>
                  </a:lnTo>
                  <a:lnTo>
                    <a:pt x="10139" y="220"/>
                  </a:lnTo>
                  <a:lnTo>
                    <a:pt x="10129" y="214"/>
                  </a:lnTo>
                  <a:lnTo>
                    <a:pt x="10114" y="213"/>
                  </a:lnTo>
                  <a:lnTo>
                    <a:pt x="10085" y="213"/>
                  </a:lnTo>
                  <a:close/>
                  <a:moveTo>
                    <a:pt x="10676" y="176"/>
                  </a:moveTo>
                  <a:lnTo>
                    <a:pt x="10802" y="176"/>
                  </a:lnTo>
                  <a:lnTo>
                    <a:pt x="10925" y="172"/>
                  </a:lnTo>
                  <a:lnTo>
                    <a:pt x="10927" y="196"/>
                  </a:lnTo>
                  <a:lnTo>
                    <a:pt x="10879" y="202"/>
                  </a:lnTo>
                  <a:lnTo>
                    <a:pt x="10865" y="205"/>
                  </a:lnTo>
                  <a:lnTo>
                    <a:pt x="10855" y="208"/>
                  </a:lnTo>
                  <a:lnTo>
                    <a:pt x="10853" y="212"/>
                  </a:lnTo>
                  <a:lnTo>
                    <a:pt x="10849" y="217"/>
                  </a:lnTo>
                  <a:lnTo>
                    <a:pt x="10846" y="231"/>
                  </a:lnTo>
                  <a:lnTo>
                    <a:pt x="10843" y="279"/>
                  </a:lnTo>
                  <a:lnTo>
                    <a:pt x="10843" y="376"/>
                  </a:lnTo>
                  <a:lnTo>
                    <a:pt x="10843" y="565"/>
                  </a:lnTo>
                  <a:lnTo>
                    <a:pt x="10843" y="664"/>
                  </a:lnTo>
                  <a:lnTo>
                    <a:pt x="10846" y="738"/>
                  </a:lnTo>
                  <a:lnTo>
                    <a:pt x="10933" y="738"/>
                  </a:lnTo>
                  <a:lnTo>
                    <a:pt x="11017" y="738"/>
                  </a:lnTo>
                  <a:lnTo>
                    <a:pt x="11063" y="735"/>
                  </a:lnTo>
                  <a:lnTo>
                    <a:pt x="11088" y="730"/>
                  </a:lnTo>
                  <a:lnTo>
                    <a:pt x="11112" y="723"/>
                  </a:lnTo>
                  <a:lnTo>
                    <a:pt x="11118" y="705"/>
                  </a:lnTo>
                  <a:lnTo>
                    <a:pt x="11125" y="674"/>
                  </a:lnTo>
                  <a:lnTo>
                    <a:pt x="11135" y="630"/>
                  </a:lnTo>
                  <a:lnTo>
                    <a:pt x="11138" y="626"/>
                  </a:lnTo>
                  <a:lnTo>
                    <a:pt x="11160" y="626"/>
                  </a:lnTo>
                  <a:lnTo>
                    <a:pt x="11159" y="654"/>
                  </a:lnTo>
                  <a:lnTo>
                    <a:pt x="11155" y="696"/>
                  </a:lnTo>
                  <a:lnTo>
                    <a:pt x="11152" y="775"/>
                  </a:lnTo>
                  <a:lnTo>
                    <a:pt x="10936" y="776"/>
                  </a:lnTo>
                  <a:lnTo>
                    <a:pt x="10811" y="775"/>
                  </a:lnTo>
                  <a:lnTo>
                    <a:pt x="10724" y="778"/>
                  </a:lnTo>
                  <a:lnTo>
                    <a:pt x="10721" y="760"/>
                  </a:lnTo>
                  <a:lnTo>
                    <a:pt x="10724" y="757"/>
                  </a:lnTo>
                  <a:lnTo>
                    <a:pt x="10745" y="746"/>
                  </a:lnTo>
                  <a:lnTo>
                    <a:pt x="10753" y="740"/>
                  </a:lnTo>
                  <a:lnTo>
                    <a:pt x="10756" y="724"/>
                  </a:lnTo>
                  <a:lnTo>
                    <a:pt x="10759" y="685"/>
                  </a:lnTo>
                  <a:lnTo>
                    <a:pt x="10760" y="627"/>
                  </a:lnTo>
                  <a:lnTo>
                    <a:pt x="10762" y="560"/>
                  </a:lnTo>
                  <a:lnTo>
                    <a:pt x="10762" y="376"/>
                  </a:lnTo>
                  <a:lnTo>
                    <a:pt x="10760" y="294"/>
                  </a:lnTo>
                  <a:lnTo>
                    <a:pt x="10760" y="254"/>
                  </a:lnTo>
                  <a:lnTo>
                    <a:pt x="10758" y="231"/>
                  </a:lnTo>
                  <a:lnTo>
                    <a:pt x="10756" y="219"/>
                  </a:lnTo>
                  <a:lnTo>
                    <a:pt x="10752" y="212"/>
                  </a:lnTo>
                  <a:lnTo>
                    <a:pt x="10746" y="208"/>
                  </a:lnTo>
                  <a:lnTo>
                    <a:pt x="10736" y="205"/>
                  </a:lnTo>
                  <a:lnTo>
                    <a:pt x="10717" y="202"/>
                  </a:lnTo>
                  <a:lnTo>
                    <a:pt x="10680" y="200"/>
                  </a:lnTo>
                  <a:lnTo>
                    <a:pt x="10676" y="1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grpSp>
        <p:nvGrpSpPr>
          <p:cNvPr id="12" name="Group 11">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13" name="Rectangle 12"/>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4" name="Rectangle 13"/>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5" name="Rectangle 14"/>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6" name="Rectangle 15"/>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17" name="Freeform 16">
            <a:hlinkClick r:id="rId2" tooltip="Twitter"/>
            <a:extLst>
              <a:ext uri="{C183D7F6-B498-43B3-948B-1728B52AA6E4}">
                <adec:decorative xmlns:adec="http://schemas.microsoft.com/office/drawing/2017/decorative" val="1"/>
              </a:ext>
            </a:extLst>
          </p:cNvPr>
          <p:cNvSpPr>
            <a:spLocks noChangeAspect="1" noEditPoints="1"/>
          </p:cNvSpPr>
          <p:nvPr userDrawn="1"/>
        </p:nvSpPr>
        <p:spPr bwMode="auto">
          <a:xfrm>
            <a:off x="6312024" y="5013176"/>
            <a:ext cx="288000" cy="288000"/>
          </a:xfrm>
          <a:custGeom>
            <a:avLst/>
            <a:gdLst>
              <a:gd name="T0" fmla="*/ 1215 w 2806"/>
              <a:gd name="T1" fmla="*/ 2154 h 2806"/>
              <a:gd name="T2" fmla="*/ 1391 w 2806"/>
              <a:gd name="T3" fmla="*/ 2115 h 2806"/>
              <a:gd name="T4" fmla="*/ 1549 w 2806"/>
              <a:gd name="T5" fmla="*/ 2052 h 2806"/>
              <a:gd name="T6" fmla="*/ 1690 w 2806"/>
              <a:gd name="T7" fmla="*/ 1968 h 2806"/>
              <a:gd name="T8" fmla="*/ 1813 w 2806"/>
              <a:gd name="T9" fmla="*/ 1866 h 2806"/>
              <a:gd name="T10" fmla="*/ 1917 w 2806"/>
              <a:gd name="T11" fmla="*/ 1747 h 2806"/>
              <a:gd name="T12" fmla="*/ 2002 w 2806"/>
              <a:gd name="T13" fmla="*/ 1618 h 2806"/>
              <a:gd name="T14" fmla="*/ 2069 w 2806"/>
              <a:gd name="T15" fmla="*/ 1479 h 2806"/>
              <a:gd name="T16" fmla="*/ 2115 w 2806"/>
              <a:gd name="T17" fmla="*/ 1336 h 2806"/>
              <a:gd name="T18" fmla="*/ 2144 w 2806"/>
              <a:gd name="T19" fmla="*/ 1166 h 2806"/>
              <a:gd name="T20" fmla="*/ 2148 w 2806"/>
              <a:gd name="T21" fmla="*/ 1022 h 2806"/>
              <a:gd name="T22" fmla="*/ 2264 w 2806"/>
              <a:gd name="T23" fmla="*/ 918 h 2806"/>
              <a:gd name="T24" fmla="*/ 2340 w 2806"/>
              <a:gd name="T25" fmla="*/ 822 h 2806"/>
              <a:gd name="T26" fmla="*/ 2176 w 2806"/>
              <a:gd name="T27" fmla="*/ 873 h 2806"/>
              <a:gd name="T28" fmla="*/ 2175 w 2806"/>
              <a:gd name="T29" fmla="*/ 842 h 2806"/>
              <a:gd name="T30" fmla="*/ 2242 w 2806"/>
              <a:gd name="T31" fmla="*/ 764 h 2806"/>
              <a:gd name="T32" fmla="*/ 2288 w 2806"/>
              <a:gd name="T33" fmla="*/ 670 h 2806"/>
              <a:gd name="T34" fmla="*/ 2139 w 2806"/>
              <a:gd name="T35" fmla="*/ 738 h 2806"/>
              <a:gd name="T36" fmla="*/ 2016 w 2806"/>
              <a:gd name="T37" fmla="*/ 737 h 2806"/>
              <a:gd name="T38" fmla="*/ 1919 w 2806"/>
              <a:gd name="T39" fmla="*/ 674 h 2806"/>
              <a:gd name="T40" fmla="*/ 1804 w 2806"/>
              <a:gd name="T41" fmla="*/ 644 h 2806"/>
              <a:gd name="T42" fmla="*/ 1685 w 2806"/>
              <a:gd name="T43" fmla="*/ 649 h 2806"/>
              <a:gd name="T44" fmla="*/ 1580 w 2806"/>
              <a:gd name="T45" fmla="*/ 689 h 2806"/>
              <a:gd name="T46" fmla="*/ 1491 w 2806"/>
              <a:gd name="T47" fmla="*/ 754 h 2806"/>
              <a:gd name="T48" fmla="*/ 1425 w 2806"/>
              <a:gd name="T49" fmla="*/ 844 h 2806"/>
              <a:gd name="T50" fmla="*/ 1391 w 2806"/>
              <a:gd name="T51" fmla="*/ 930 h 2806"/>
              <a:gd name="T52" fmla="*/ 1380 w 2806"/>
              <a:gd name="T53" fmla="*/ 1049 h 2806"/>
              <a:gd name="T54" fmla="*/ 1329 w 2806"/>
              <a:gd name="T55" fmla="*/ 1110 h 2806"/>
              <a:gd name="T56" fmla="*/ 1157 w 2806"/>
              <a:gd name="T57" fmla="*/ 1077 h 2806"/>
              <a:gd name="T58" fmla="*/ 995 w 2806"/>
              <a:gd name="T59" fmla="*/ 1019 h 2806"/>
              <a:gd name="T60" fmla="*/ 846 w 2806"/>
              <a:gd name="T61" fmla="*/ 938 h 2806"/>
              <a:gd name="T62" fmla="*/ 713 w 2806"/>
              <a:gd name="T63" fmla="*/ 835 h 2806"/>
              <a:gd name="T64" fmla="*/ 596 w 2806"/>
              <a:gd name="T65" fmla="*/ 712 h 2806"/>
              <a:gd name="T66" fmla="*/ 558 w 2806"/>
              <a:gd name="T67" fmla="*/ 804 h 2806"/>
              <a:gd name="T68" fmla="*/ 544 w 2806"/>
              <a:gd name="T69" fmla="*/ 892 h 2806"/>
              <a:gd name="T70" fmla="*/ 549 w 2806"/>
              <a:gd name="T71" fmla="*/ 967 h 2806"/>
              <a:gd name="T72" fmla="*/ 577 w 2806"/>
              <a:gd name="T73" fmla="*/ 1058 h 2806"/>
              <a:gd name="T74" fmla="*/ 630 w 2806"/>
              <a:gd name="T75" fmla="*/ 1148 h 2806"/>
              <a:gd name="T76" fmla="*/ 704 w 2806"/>
              <a:gd name="T77" fmla="*/ 1225 h 2806"/>
              <a:gd name="T78" fmla="*/ 603 w 2806"/>
              <a:gd name="T79" fmla="*/ 1205 h 2806"/>
              <a:gd name="T80" fmla="*/ 542 w 2806"/>
              <a:gd name="T81" fmla="*/ 1200 h 2806"/>
              <a:gd name="T82" fmla="*/ 559 w 2806"/>
              <a:gd name="T83" fmla="*/ 1299 h 2806"/>
              <a:gd name="T84" fmla="*/ 601 w 2806"/>
              <a:gd name="T85" fmla="*/ 1388 h 2806"/>
              <a:gd name="T86" fmla="*/ 652 w 2806"/>
              <a:gd name="T87" fmla="*/ 1451 h 2806"/>
              <a:gd name="T88" fmla="*/ 728 w 2806"/>
              <a:gd name="T89" fmla="*/ 1512 h 2806"/>
              <a:gd name="T90" fmla="*/ 818 w 2806"/>
              <a:gd name="T91" fmla="*/ 1551 h 2806"/>
              <a:gd name="T92" fmla="*/ 775 w 2806"/>
              <a:gd name="T93" fmla="*/ 1571 h 2806"/>
              <a:gd name="T94" fmla="*/ 682 w 2806"/>
              <a:gd name="T95" fmla="*/ 1580 h 2806"/>
              <a:gd name="T96" fmla="*/ 721 w 2806"/>
              <a:gd name="T97" fmla="*/ 1659 h 2806"/>
              <a:gd name="T98" fmla="*/ 777 w 2806"/>
              <a:gd name="T99" fmla="*/ 1727 h 2806"/>
              <a:gd name="T100" fmla="*/ 848 w 2806"/>
              <a:gd name="T101" fmla="*/ 1779 h 2806"/>
              <a:gd name="T102" fmla="*/ 929 w 2806"/>
              <a:gd name="T103" fmla="*/ 1816 h 2806"/>
              <a:gd name="T104" fmla="*/ 1036 w 2806"/>
              <a:gd name="T105" fmla="*/ 1832 h 2806"/>
              <a:gd name="T106" fmla="*/ 930 w 2806"/>
              <a:gd name="T107" fmla="*/ 1901 h 2806"/>
              <a:gd name="T108" fmla="*/ 770 w 2806"/>
              <a:gd name="T109" fmla="*/ 1968 h 2806"/>
              <a:gd name="T110" fmla="*/ 625 w 2806"/>
              <a:gd name="T111" fmla="*/ 1994 h 2806"/>
              <a:gd name="T112" fmla="*/ 489 w 2806"/>
              <a:gd name="T113" fmla="*/ 1994 h 2806"/>
              <a:gd name="T114" fmla="*/ 600 w 2806"/>
              <a:gd name="T115" fmla="*/ 2065 h 2806"/>
              <a:gd name="T116" fmla="*/ 819 w 2806"/>
              <a:gd name="T117" fmla="*/ 2138 h 2806"/>
              <a:gd name="T118" fmla="*/ 935 w 2806"/>
              <a:gd name="T119" fmla="*/ 2158 h 2806"/>
              <a:gd name="T120" fmla="*/ 0 w 2806"/>
              <a:gd name="T121" fmla="*/ 0 h 2806"/>
              <a:gd name="T122" fmla="*/ 2806 w 2806"/>
              <a:gd name="T123" fmla="*/ 1403 h 2806"/>
              <a:gd name="T124" fmla="*/ 0 w 2806"/>
              <a:gd name="T125" fmla="*/ 2806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06" h="2806">
                <a:moveTo>
                  <a:pt x="1055" y="2164"/>
                </a:moveTo>
                <a:lnTo>
                  <a:pt x="1089" y="2164"/>
                </a:lnTo>
                <a:lnTo>
                  <a:pt x="1121" y="2162"/>
                </a:lnTo>
                <a:lnTo>
                  <a:pt x="1153" y="2160"/>
                </a:lnTo>
                <a:lnTo>
                  <a:pt x="1184" y="2158"/>
                </a:lnTo>
                <a:lnTo>
                  <a:pt x="1215" y="2154"/>
                </a:lnTo>
                <a:lnTo>
                  <a:pt x="1246" y="2149"/>
                </a:lnTo>
                <a:lnTo>
                  <a:pt x="1276" y="2144"/>
                </a:lnTo>
                <a:lnTo>
                  <a:pt x="1305" y="2138"/>
                </a:lnTo>
                <a:lnTo>
                  <a:pt x="1335" y="2132"/>
                </a:lnTo>
                <a:lnTo>
                  <a:pt x="1364" y="2124"/>
                </a:lnTo>
                <a:lnTo>
                  <a:pt x="1391" y="2115"/>
                </a:lnTo>
                <a:lnTo>
                  <a:pt x="1419" y="2107"/>
                </a:lnTo>
                <a:lnTo>
                  <a:pt x="1446" y="2097"/>
                </a:lnTo>
                <a:lnTo>
                  <a:pt x="1472" y="2087"/>
                </a:lnTo>
                <a:lnTo>
                  <a:pt x="1498" y="2076"/>
                </a:lnTo>
                <a:lnTo>
                  <a:pt x="1524" y="2065"/>
                </a:lnTo>
                <a:lnTo>
                  <a:pt x="1549" y="2052"/>
                </a:lnTo>
                <a:lnTo>
                  <a:pt x="1574" y="2040"/>
                </a:lnTo>
                <a:lnTo>
                  <a:pt x="1599" y="2026"/>
                </a:lnTo>
                <a:lnTo>
                  <a:pt x="1622" y="2013"/>
                </a:lnTo>
                <a:lnTo>
                  <a:pt x="1646" y="1998"/>
                </a:lnTo>
                <a:lnTo>
                  <a:pt x="1668" y="1983"/>
                </a:lnTo>
                <a:lnTo>
                  <a:pt x="1690" y="1968"/>
                </a:lnTo>
                <a:lnTo>
                  <a:pt x="1712" y="1952"/>
                </a:lnTo>
                <a:lnTo>
                  <a:pt x="1733" y="1936"/>
                </a:lnTo>
                <a:lnTo>
                  <a:pt x="1753" y="1919"/>
                </a:lnTo>
                <a:lnTo>
                  <a:pt x="1774" y="1901"/>
                </a:lnTo>
                <a:lnTo>
                  <a:pt x="1794" y="1883"/>
                </a:lnTo>
                <a:lnTo>
                  <a:pt x="1813" y="1866"/>
                </a:lnTo>
                <a:lnTo>
                  <a:pt x="1831" y="1847"/>
                </a:lnTo>
                <a:lnTo>
                  <a:pt x="1850" y="1827"/>
                </a:lnTo>
                <a:lnTo>
                  <a:pt x="1867" y="1807"/>
                </a:lnTo>
                <a:lnTo>
                  <a:pt x="1884" y="1788"/>
                </a:lnTo>
                <a:lnTo>
                  <a:pt x="1900" y="1768"/>
                </a:lnTo>
                <a:lnTo>
                  <a:pt x="1917" y="1747"/>
                </a:lnTo>
                <a:lnTo>
                  <a:pt x="1933" y="1727"/>
                </a:lnTo>
                <a:lnTo>
                  <a:pt x="1947" y="1705"/>
                </a:lnTo>
                <a:lnTo>
                  <a:pt x="1962" y="1684"/>
                </a:lnTo>
                <a:lnTo>
                  <a:pt x="1976" y="1661"/>
                </a:lnTo>
                <a:lnTo>
                  <a:pt x="1990" y="1640"/>
                </a:lnTo>
                <a:lnTo>
                  <a:pt x="2002" y="1618"/>
                </a:lnTo>
                <a:lnTo>
                  <a:pt x="2014" y="1595"/>
                </a:lnTo>
                <a:lnTo>
                  <a:pt x="2027" y="1572"/>
                </a:lnTo>
                <a:lnTo>
                  <a:pt x="2038" y="1549"/>
                </a:lnTo>
                <a:lnTo>
                  <a:pt x="2048" y="1526"/>
                </a:lnTo>
                <a:lnTo>
                  <a:pt x="2059" y="1503"/>
                </a:lnTo>
                <a:lnTo>
                  <a:pt x="2069" y="1479"/>
                </a:lnTo>
                <a:lnTo>
                  <a:pt x="2077" y="1456"/>
                </a:lnTo>
                <a:lnTo>
                  <a:pt x="2086" y="1432"/>
                </a:lnTo>
                <a:lnTo>
                  <a:pt x="2093" y="1408"/>
                </a:lnTo>
                <a:lnTo>
                  <a:pt x="2101" y="1384"/>
                </a:lnTo>
                <a:lnTo>
                  <a:pt x="2108" y="1361"/>
                </a:lnTo>
                <a:lnTo>
                  <a:pt x="2115" y="1336"/>
                </a:lnTo>
                <a:lnTo>
                  <a:pt x="2121" y="1312"/>
                </a:lnTo>
                <a:lnTo>
                  <a:pt x="2126" y="1288"/>
                </a:lnTo>
                <a:lnTo>
                  <a:pt x="2131" y="1263"/>
                </a:lnTo>
                <a:lnTo>
                  <a:pt x="2136" y="1239"/>
                </a:lnTo>
                <a:lnTo>
                  <a:pt x="2138" y="1215"/>
                </a:lnTo>
                <a:lnTo>
                  <a:pt x="2144" y="1166"/>
                </a:lnTo>
                <a:lnTo>
                  <a:pt x="2147" y="1143"/>
                </a:lnTo>
                <a:lnTo>
                  <a:pt x="2148" y="1118"/>
                </a:lnTo>
                <a:lnTo>
                  <a:pt x="2148" y="1095"/>
                </a:lnTo>
                <a:lnTo>
                  <a:pt x="2149" y="1071"/>
                </a:lnTo>
                <a:lnTo>
                  <a:pt x="2148" y="1046"/>
                </a:lnTo>
                <a:lnTo>
                  <a:pt x="2148" y="1022"/>
                </a:lnTo>
                <a:lnTo>
                  <a:pt x="2175" y="1001"/>
                </a:lnTo>
                <a:lnTo>
                  <a:pt x="2189" y="990"/>
                </a:lnTo>
                <a:lnTo>
                  <a:pt x="2202" y="978"/>
                </a:lnTo>
                <a:lnTo>
                  <a:pt x="2228" y="955"/>
                </a:lnTo>
                <a:lnTo>
                  <a:pt x="2252" y="930"/>
                </a:lnTo>
                <a:lnTo>
                  <a:pt x="2264" y="918"/>
                </a:lnTo>
                <a:lnTo>
                  <a:pt x="2275" y="904"/>
                </a:lnTo>
                <a:lnTo>
                  <a:pt x="2288" y="892"/>
                </a:lnTo>
                <a:lnTo>
                  <a:pt x="2299" y="878"/>
                </a:lnTo>
                <a:lnTo>
                  <a:pt x="2320" y="851"/>
                </a:lnTo>
                <a:lnTo>
                  <a:pt x="2330" y="836"/>
                </a:lnTo>
                <a:lnTo>
                  <a:pt x="2340" y="822"/>
                </a:lnTo>
                <a:lnTo>
                  <a:pt x="2314" y="834"/>
                </a:lnTo>
                <a:lnTo>
                  <a:pt x="2286" y="844"/>
                </a:lnTo>
                <a:lnTo>
                  <a:pt x="2259" y="852"/>
                </a:lnTo>
                <a:lnTo>
                  <a:pt x="2232" y="861"/>
                </a:lnTo>
                <a:lnTo>
                  <a:pt x="2205" y="867"/>
                </a:lnTo>
                <a:lnTo>
                  <a:pt x="2176" y="873"/>
                </a:lnTo>
                <a:lnTo>
                  <a:pt x="2148" y="878"/>
                </a:lnTo>
                <a:lnTo>
                  <a:pt x="2118" y="883"/>
                </a:lnTo>
                <a:lnTo>
                  <a:pt x="2133" y="873"/>
                </a:lnTo>
                <a:lnTo>
                  <a:pt x="2148" y="863"/>
                </a:lnTo>
                <a:lnTo>
                  <a:pt x="2162" y="853"/>
                </a:lnTo>
                <a:lnTo>
                  <a:pt x="2175" y="842"/>
                </a:lnTo>
                <a:lnTo>
                  <a:pt x="2188" y="830"/>
                </a:lnTo>
                <a:lnTo>
                  <a:pt x="2200" y="818"/>
                </a:lnTo>
                <a:lnTo>
                  <a:pt x="2211" y="805"/>
                </a:lnTo>
                <a:lnTo>
                  <a:pt x="2222" y="792"/>
                </a:lnTo>
                <a:lnTo>
                  <a:pt x="2232" y="778"/>
                </a:lnTo>
                <a:lnTo>
                  <a:pt x="2242" y="764"/>
                </a:lnTo>
                <a:lnTo>
                  <a:pt x="2252" y="749"/>
                </a:lnTo>
                <a:lnTo>
                  <a:pt x="2261" y="735"/>
                </a:lnTo>
                <a:lnTo>
                  <a:pt x="2268" y="719"/>
                </a:lnTo>
                <a:lnTo>
                  <a:pt x="2275" y="702"/>
                </a:lnTo>
                <a:lnTo>
                  <a:pt x="2282" y="686"/>
                </a:lnTo>
                <a:lnTo>
                  <a:pt x="2288" y="670"/>
                </a:lnTo>
                <a:lnTo>
                  <a:pt x="2259" y="686"/>
                </a:lnTo>
                <a:lnTo>
                  <a:pt x="2231" y="701"/>
                </a:lnTo>
                <a:lnTo>
                  <a:pt x="2201" y="715"/>
                </a:lnTo>
                <a:lnTo>
                  <a:pt x="2170" y="727"/>
                </a:lnTo>
                <a:lnTo>
                  <a:pt x="2155" y="732"/>
                </a:lnTo>
                <a:lnTo>
                  <a:pt x="2139" y="738"/>
                </a:lnTo>
                <a:lnTo>
                  <a:pt x="2108" y="748"/>
                </a:lnTo>
                <a:lnTo>
                  <a:pt x="2092" y="752"/>
                </a:lnTo>
                <a:lnTo>
                  <a:pt x="2076" y="756"/>
                </a:lnTo>
                <a:lnTo>
                  <a:pt x="2044" y="763"/>
                </a:lnTo>
                <a:lnTo>
                  <a:pt x="2030" y="749"/>
                </a:lnTo>
                <a:lnTo>
                  <a:pt x="2016" y="737"/>
                </a:lnTo>
                <a:lnTo>
                  <a:pt x="2001" y="725"/>
                </a:lnTo>
                <a:lnTo>
                  <a:pt x="1986" y="712"/>
                </a:lnTo>
                <a:lnTo>
                  <a:pt x="1970" y="702"/>
                </a:lnTo>
                <a:lnTo>
                  <a:pt x="1954" y="693"/>
                </a:lnTo>
                <a:lnTo>
                  <a:pt x="1936" y="683"/>
                </a:lnTo>
                <a:lnTo>
                  <a:pt x="1919" y="674"/>
                </a:lnTo>
                <a:lnTo>
                  <a:pt x="1900" y="667"/>
                </a:lnTo>
                <a:lnTo>
                  <a:pt x="1882" y="660"/>
                </a:lnTo>
                <a:lnTo>
                  <a:pt x="1863" y="655"/>
                </a:lnTo>
                <a:lnTo>
                  <a:pt x="1844" y="650"/>
                </a:lnTo>
                <a:lnTo>
                  <a:pt x="1824" y="647"/>
                </a:lnTo>
                <a:lnTo>
                  <a:pt x="1804" y="644"/>
                </a:lnTo>
                <a:lnTo>
                  <a:pt x="1784" y="643"/>
                </a:lnTo>
                <a:lnTo>
                  <a:pt x="1763" y="642"/>
                </a:lnTo>
                <a:lnTo>
                  <a:pt x="1743" y="642"/>
                </a:lnTo>
                <a:lnTo>
                  <a:pt x="1724" y="644"/>
                </a:lnTo>
                <a:lnTo>
                  <a:pt x="1705" y="647"/>
                </a:lnTo>
                <a:lnTo>
                  <a:pt x="1685" y="649"/>
                </a:lnTo>
                <a:lnTo>
                  <a:pt x="1667" y="654"/>
                </a:lnTo>
                <a:lnTo>
                  <a:pt x="1649" y="659"/>
                </a:lnTo>
                <a:lnTo>
                  <a:pt x="1631" y="665"/>
                </a:lnTo>
                <a:lnTo>
                  <a:pt x="1613" y="672"/>
                </a:lnTo>
                <a:lnTo>
                  <a:pt x="1596" y="680"/>
                </a:lnTo>
                <a:lnTo>
                  <a:pt x="1580" y="689"/>
                </a:lnTo>
                <a:lnTo>
                  <a:pt x="1564" y="698"/>
                </a:lnTo>
                <a:lnTo>
                  <a:pt x="1548" y="707"/>
                </a:lnTo>
                <a:lnTo>
                  <a:pt x="1533" y="719"/>
                </a:lnTo>
                <a:lnTo>
                  <a:pt x="1518" y="730"/>
                </a:lnTo>
                <a:lnTo>
                  <a:pt x="1505" y="742"/>
                </a:lnTo>
                <a:lnTo>
                  <a:pt x="1491" y="754"/>
                </a:lnTo>
                <a:lnTo>
                  <a:pt x="1479" y="768"/>
                </a:lnTo>
                <a:lnTo>
                  <a:pt x="1466" y="782"/>
                </a:lnTo>
                <a:lnTo>
                  <a:pt x="1455" y="796"/>
                </a:lnTo>
                <a:lnTo>
                  <a:pt x="1444" y="811"/>
                </a:lnTo>
                <a:lnTo>
                  <a:pt x="1434" y="827"/>
                </a:lnTo>
                <a:lnTo>
                  <a:pt x="1425" y="844"/>
                </a:lnTo>
                <a:lnTo>
                  <a:pt x="1420" y="851"/>
                </a:lnTo>
                <a:lnTo>
                  <a:pt x="1417" y="860"/>
                </a:lnTo>
                <a:lnTo>
                  <a:pt x="1409" y="877"/>
                </a:lnTo>
                <a:lnTo>
                  <a:pt x="1402" y="894"/>
                </a:lnTo>
                <a:lnTo>
                  <a:pt x="1396" y="912"/>
                </a:lnTo>
                <a:lnTo>
                  <a:pt x="1391" y="930"/>
                </a:lnTo>
                <a:lnTo>
                  <a:pt x="1387" y="949"/>
                </a:lnTo>
                <a:lnTo>
                  <a:pt x="1383" y="967"/>
                </a:lnTo>
                <a:lnTo>
                  <a:pt x="1381" y="987"/>
                </a:lnTo>
                <a:lnTo>
                  <a:pt x="1380" y="1007"/>
                </a:lnTo>
                <a:lnTo>
                  <a:pt x="1378" y="1027"/>
                </a:lnTo>
                <a:lnTo>
                  <a:pt x="1380" y="1049"/>
                </a:lnTo>
                <a:lnTo>
                  <a:pt x="1381" y="1060"/>
                </a:lnTo>
                <a:lnTo>
                  <a:pt x="1381" y="1071"/>
                </a:lnTo>
                <a:lnTo>
                  <a:pt x="1385" y="1092"/>
                </a:lnTo>
                <a:lnTo>
                  <a:pt x="1388" y="1113"/>
                </a:lnTo>
                <a:lnTo>
                  <a:pt x="1359" y="1112"/>
                </a:lnTo>
                <a:lnTo>
                  <a:pt x="1329" y="1110"/>
                </a:lnTo>
                <a:lnTo>
                  <a:pt x="1300" y="1106"/>
                </a:lnTo>
                <a:lnTo>
                  <a:pt x="1271" y="1101"/>
                </a:lnTo>
                <a:lnTo>
                  <a:pt x="1242" y="1096"/>
                </a:lnTo>
                <a:lnTo>
                  <a:pt x="1214" y="1091"/>
                </a:lnTo>
                <a:lnTo>
                  <a:pt x="1185" y="1085"/>
                </a:lnTo>
                <a:lnTo>
                  <a:pt x="1157" y="1077"/>
                </a:lnTo>
                <a:lnTo>
                  <a:pt x="1130" y="1069"/>
                </a:lnTo>
                <a:lnTo>
                  <a:pt x="1101" y="1060"/>
                </a:lnTo>
                <a:lnTo>
                  <a:pt x="1075" y="1051"/>
                </a:lnTo>
                <a:lnTo>
                  <a:pt x="1048" y="1041"/>
                </a:lnTo>
                <a:lnTo>
                  <a:pt x="1021" y="1030"/>
                </a:lnTo>
                <a:lnTo>
                  <a:pt x="995" y="1019"/>
                </a:lnTo>
                <a:lnTo>
                  <a:pt x="970" y="1007"/>
                </a:lnTo>
                <a:lnTo>
                  <a:pt x="944" y="994"/>
                </a:lnTo>
                <a:lnTo>
                  <a:pt x="919" y="981"/>
                </a:lnTo>
                <a:lnTo>
                  <a:pt x="895" y="967"/>
                </a:lnTo>
                <a:lnTo>
                  <a:pt x="870" y="952"/>
                </a:lnTo>
                <a:lnTo>
                  <a:pt x="846" y="938"/>
                </a:lnTo>
                <a:lnTo>
                  <a:pt x="823" y="921"/>
                </a:lnTo>
                <a:lnTo>
                  <a:pt x="801" y="905"/>
                </a:lnTo>
                <a:lnTo>
                  <a:pt x="777" y="888"/>
                </a:lnTo>
                <a:lnTo>
                  <a:pt x="756" y="871"/>
                </a:lnTo>
                <a:lnTo>
                  <a:pt x="734" y="853"/>
                </a:lnTo>
                <a:lnTo>
                  <a:pt x="713" y="835"/>
                </a:lnTo>
                <a:lnTo>
                  <a:pt x="692" y="815"/>
                </a:lnTo>
                <a:lnTo>
                  <a:pt x="672" y="795"/>
                </a:lnTo>
                <a:lnTo>
                  <a:pt x="652" y="775"/>
                </a:lnTo>
                <a:lnTo>
                  <a:pt x="634" y="754"/>
                </a:lnTo>
                <a:lnTo>
                  <a:pt x="615" y="733"/>
                </a:lnTo>
                <a:lnTo>
                  <a:pt x="596" y="712"/>
                </a:lnTo>
                <a:lnTo>
                  <a:pt x="585" y="735"/>
                </a:lnTo>
                <a:lnTo>
                  <a:pt x="580" y="746"/>
                </a:lnTo>
                <a:lnTo>
                  <a:pt x="574" y="757"/>
                </a:lnTo>
                <a:lnTo>
                  <a:pt x="565" y="780"/>
                </a:lnTo>
                <a:lnTo>
                  <a:pt x="562" y="792"/>
                </a:lnTo>
                <a:lnTo>
                  <a:pt x="558" y="804"/>
                </a:lnTo>
                <a:lnTo>
                  <a:pt x="556" y="816"/>
                </a:lnTo>
                <a:lnTo>
                  <a:pt x="553" y="829"/>
                </a:lnTo>
                <a:lnTo>
                  <a:pt x="548" y="853"/>
                </a:lnTo>
                <a:lnTo>
                  <a:pt x="547" y="866"/>
                </a:lnTo>
                <a:lnTo>
                  <a:pt x="546" y="879"/>
                </a:lnTo>
                <a:lnTo>
                  <a:pt x="544" y="892"/>
                </a:lnTo>
                <a:lnTo>
                  <a:pt x="544" y="905"/>
                </a:lnTo>
                <a:lnTo>
                  <a:pt x="544" y="918"/>
                </a:lnTo>
                <a:lnTo>
                  <a:pt x="546" y="930"/>
                </a:lnTo>
                <a:lnTo>
                  <a:pt x="547" y="942"/>
                </a:lnTo>
                <a:lnTo>
                  <a:pt x="548" y="955"/>
                </a:lnTo>
                <a:lnTo>
                  <a:pt x="549" y="967"/>
                </a:lnTo>
                <a:lnTo>
                  <a:pt x="552" y="978"/>
                </a:lnTo>
                <a:lnTo>
                  <a:pt x="557" y="1002"/>
                </a:lnTo>
                <a:lnTo>
                  <a:pt x="561" y="1013"/>
                </a:lnTo>
                <a:lnTo>
                  <a:pt x="564" y="1025"/>
                </a:lnTo>
                <a:lnTo>
                  <a:pt x="572" y="1048"/>
                </a:lnTo>
                <a:lnTo>
                  <a:pt x="577" y="1058"/>
                </a:lnTo>
                <a:lnTo>
                  <a:pt x="582" y="1069"/>
                </a:lnTo>
                <a:lnTo>
                  <a:pt x="591" y="1090"/>
                </a:lnTo>
                <a:lnTo>
                  <a:pt x="604" y="1110"/>
                </a:lnTo>
                <a:lnTo>
                  <a:pt x="610" y="1119"/>
                </a:lnTo>
                <a:lnTo>
                  <a:pt x="616" y="1129"/>
                </a:lnTo>
                <a:lnTo>
                  <a:pt x="630" y="1148"/>
                </a:lnTo>
                <a:lnTo>
                  <a:pt x="646" y="1165"/>
                </a:lnTo>
                <a:lnTo>
                  <a:pt x="662" y="1181"/>
                </a:lnTo>
                <a:lnTo>
                  <a:pt x="679" y="1197"/>
                </a:lnTo>
                <a:lnTo>
                  <a:pt x="697" y="1212"/>
                </a:lnTo>
                <a:lnTo>
                  <a:pt x="715" y="1226"/>
                </a:lnTo>
                <a:lnTo>
                  <a:pt x="704" y="1225"/>
                </a:lnTo>
                <a:lnTo>
                  <a:pt x="692" y="1223"/>
                </a:lnTo>
                <a:lnTo>
                  <a:pt x="669" y="1221"/>
                </a:lnTo>
                <a:lnTo>
                  <a:pt x="658" y="1220"/>
                </a:lnTo>
                <a:lnTo>
                  <a:pt x="647" y="1217"/>
                </a:lnTo>
                <a:lnTo>
                  <a:pt x="625" y="1211"/>
                </a:lnTo>
                <a:lnTo>
                  <a:pt x="603" y="1205"/>
                </a:lnTo>
                <a:lnTo>
                  <a:pt x="582" y="1196"/>
                </a:lnTo>
                <a:lnTo>
                  <a:pt x="562" y="1187"/>
                </a:lnTo>
                <a:lnTo>
                  <a:pt x="552" y="1183"/>
                </a:lnTo>
                <a:lnTo>
                  <a:pt x="542" y="1178"/>
                </a:lnTo>
                <a:lnTo>
                  <a:pt x="542" y="1183"/>
                </a:lnTo>
                <a:lnTo>
                  <a:pt x="542" y="1200"/>
                </a:lnTo>
                <a:lnTo>
                  <a:pt x="543" y="1217"/>
                </a:lnTo>
                <a:lnTo>
                  <a:pt x="544" y="1233"/>
                </a:lnTo>
                <a:lnTo>
                  <a:pt x="548" y="1251"/>
                </a:lnTo>
                <a:lnTo>
                  <a:pt x="551" y="1267"/>
                </a:lnTo>
                <a:lnTo>
                  <a:pt x="556" y="1283"/>
                </a:lnTo>
                <a:lnTo>
                  <a:pt x="559" y="1299"/>
                </a:lnTo>
                <a:lnTo>
                  <a:pt x="565" y="1315"/>
                </a:lnTo>
                <a:lnTo>
                  <a:pt x="572" y="1330"/>
                </a:lnTo>
                <a:lnTo>
                  <a:pt x="578" y="1345"/>
                </a:lnTo>
                <a:lnTo>
                  <a:pt x="585" y="1359"/>
                </a:lnTo>
                <a:lnTo>
                  <a:pt x="593" y="1374"/>
                </a:lnTo>
                <a:lnTo>
                  <a:pt x="601" y="1388"/>
                </a:lnTo>
                <a:lnTo>
                  <a:pt x="610" y="1402"/>
                </a:lnTo>
                <a:lnTo>
                  <a:pt x="620" y="1414"/>
                </a:lnTo>
                <a:lnTo>
                  <a:pt x="625" y="1421"/>
                </a:lnTo>
                <a:lnTo>
                  <a:pt x="630" y="1428"/>
                </a:lnTo>
                <a:lnTo>
                  <a:pt x="641" y="1440"/>
                </a:lnTo>
                <a:lnTo>
                  <a:pt x="652" y="1451"/>
                </a:lnTo>
                <a:lnTo>
                  <a:pt x="663" y="1462"/>
                </a:lnTo>
                <a:lnTo>
                  <a:pt x="676" y="1473"/>
                </a:lnTo>
                <a:lnTo>
                  <a:pt x="688" y="1483"/>
                </a:lnTo>
                <a:lnTo>
                  <a:pt x="700" y="1493"/>
                </a:lnTo>
                <a:lnTo>
                  <a:pt x="714" y="1503"/>
                </a:lnTo>
                <a:lnTo>
                  <a:pt x="728" y="1512"/>
                </a:lnTo>
                <a:lnTo>
                  <a:pt x="741" y="1519"/>
                </a:lnTo>
                <a:lnTo>
                  <a:pt x="756" y="1526"/>
                </a:lnTo>
                <a:lnTo>
                  <a:pt x="771" y="1534"/>
                </a:lnTo>
                <a:lnTo>
                  <a:pt x="786" y="1540"/>
                </a:lnTo>
                <a:lnTo>
                  <a:pt x="802" y="1546"/>
                </a:lnTo>
                <a:lnTo>
                  <a:pt x="818" y="1551"/>
                </a:lnTo>
                <a:lnTo>
                  <a:pt x="834" y="1555"/>
                </a:lnTo>
                <a:lnTo>
                  <a:pt x="850" y="1559"/>
                </a:lnTo>
                <a:lnTo>
                  <a:pt x="825" y="1565"/>
                </a:lnTo>
                <a:lnTo>
                  <a:pt x="801" y="1569"/>
                </a:lnTo>
                <a:lnTo>
                  <a:pt x="787" y="1570"/>
                </a:lnTo>
                <a:lnTo>
                  <a:pt x="775" y="1571"/>
                </a:lnTo>
                <a:lnTo>
                  <a:pt x="749" y="1572"/>
                </a:lnTo>
                <a:lnTo>
                  <a:pt x="730" y="1572"/>
                </a:lnTo>
                <a:lnTo>
                  <a:pt x="711" y="1571"/>
                </a:lnTo>
                <a:lnTo>
                  <a:pt x="694" y="1569"/>
                </a:lnTo>
                <a:lnTo>
                  <a:pt x="677" y="1565"/>
                </a:lnTo>
                <a:lnTo>
                  <a:pt x="682" y="1580"/>
                </a:lnTo>
                <a:lnTo>
                  <a:pt x="687" y="1593"/>
                </a:lnTo>
                <a:lnTo>
                  <a:pt x="693" y="1607"/>
                </a:lnTo>
                <a:lnTo>
                  <a:pt x="699" y="1621"/>
                </a:lnTo>
                <a:lnTo>
                  <a:pt x="705" y="1634"/>
                </a:lnTo>
                <a:lnTo>
                  <a:pt x="713" y="1647"/>
                </a:lnTo>
                <a:lnTo>
                  <a:pt x="721" y="1659"/>
                </a:lnTo>
                <a:lnTo>
                  <a:pt x="730" y="1671"/>
                </a:lnTo>
                <a:lnTo>
                  <a:pt x="739" y="1682"/>
                </a:lnTo>
                <a:lnTo>
                  <a:pt x="747" y="1695"/>
                </a:lnTo>
                <a:lnTo>
                  <a:pt x="757" y="1706"/>
                </a:lnTo>
                <a:lnTo>
                  <a:pt x="767" y="1716"/>
                </a:lnTo>
                <a:lnTo>
                  <a:pt x="777" y="1727"/>
                </a:lnTo>
                <a:lnTo>
                  <a:pt x="788" y="1737"/>
                </a:lnTo>
                <a:lnTo>
                  <a:pt x="799" y="1745"/>
                </a:lnTo>
                <a:lnTo>
                  <a:pt x="812" y="1755"/>
                </a:lnTo>
                <a:lnTo>
                  <a:pt x="823" y="1764"/>
                </a:lnTo>
                <a:lnTo>
                  <a:pt x="835" y="1771"/>
                </a:lnTo>
                <a:lnTo>
                  <a:pt x="848" y="1779"/>
                </a:lnTo>
                <a:lnTo>
                  <a:pt x="861" y="1786"/>
                </a:lnTo>
                <a:lnTo>
                  <a:pt x="874" y="1794"/>
                </a:lnTo>
                <a:lnTo>
                  <a:pt x="887" y="1800"/>
                </a:lnTo>
                <a:lnTo>
                  <a:pt x="901" y="1806"/>
                </a:lnTo>
                <a:lnTo>
                  <a:pt x="916" y="1811"/>
                </a:lnTo>
                <a:lnTo>
                  <a:pt x="929" y="1816"/>
                </a:lnTo>
                <a:lnTo>
                  <a:pt x="944" y="1820"/>
                </a:lnTo>
                <a:lnTo>
                  <a:pt x="974" y="1826"/>
                </a:lnTo>
                <a:lnTo>
                  <a:pt x="989" y="1828"/>
                </a:lnTo>
                <a:lnTo>
                  <a:pt x="1005" y="1831"/>
                </a:lnTo>
                <a:lnTo>
                  <a:pt x="1020" y="1832"/>
                </a:lnTo>
                <a:lnTo>
                  <a:pt x="1036" y="1832"/>
                </a:lnTo>
                <a:lnTo>
                  <a:pt x="1011" y="1851"/>
                </a:lnTo>
                <a:lnTo>
                  <a:pt x="997" y="1861"/>
                </a:lnTo>
                <a:lnTo>
                  <a:pt x="985" y="1869"/>
                </a:lnTo>
                <a:lnTo>
                  <a:pt x="971" y="1878"/>
                </a:lnTo>
                <a:lnTo>
                  <a:pt x="958" y="1885"/>
                </a:lnTo>
                <a:lnTo>
                  <a:pt x="930" y="1901"/>
                </a:lnTo>
                <a:lnTo>
                  <a:pt x="903" y="1916"/>
                </a:lnTo>
                <a:lnTo>
                  <a:pt x="874" y="1930"/>
                </a:lnTo>
                <a:lnTo>
                  <a:pt x="845" y="1942"/>
                </a:lnTo>
                <a:lnTo>
                  <a:pt x="815" y="1953"/>
                </a:lnTo>
                <a:lnTo>
                  <a:pt x="784" y="1963"/>
                </a:lnTo>
                <a:lnTo>
                  <a:pt x="770" y="1968"/>
                </a:lnTo>
                <a:lnTo>
                  <a:pt x="754" y="1972"/>
                </a:lnTo>
                <a:lnTo>
                  <a:pt x="723" y="1979"/>
                </a:lnTo>
                <a:lnTo>
                  <a:pt x="690" y="1986"/>
                </a:lnTo>
                <a:lnTo>
                  <a:pt x="658" y="1990"/>
                </a:lnTo>
                <a:lnTo>
                  <a:pt x="641" y="1993"/>
                </a:lnTo>
                <a:lnTo>
                  <a:pt x="625" y="1994"/>
                </a:lnTo>
                <a:lnTo>
                  <a:pt x="591" y="1997"/>
                </a:lnTo>
                <a:lnTo>
                  <a:pt x="575" y="1997"/>
                </a:lnTo>
                <a:lnTo>
                  <a:pt x="558" y="1997"/>
                </a:lnTo>
                <a:lnTo>
                  <a:pt x="535" y="1997"/>
                </a:lnTo>
                <a:lnTo>
                  <a:pt x="512" y="1995"/>
                </a:lnTo>
                <a:lnTo>
                  <a:pt x="489" y="1994"/>
                </a:lnTo>
                <a:lnTo>
                  <a:pt x="466" y="1992"/>
                </a:lnTo>
                <a:lnTo>
                  <a:pt x="499" y="2012"/>
                </a:lnTo>
                <a:lnTo>
                  <a:pt x="532" y="2030"/>
                </a:lnTo>
                <a:lnTo>
                  <a:pt x="548" y="2039"/>
                </a:lnTo>
                <a:lnTo>
                  <a:pt x="565" y="2047"/>
                </a:lnTo>
                <a:lnTo>
                  <a:pt x="600" y="2065"/>
                </a:lnTo>
                <a:lnTo>
                  <a:pt x="635" y="2080"/>
                </a:lnTo>
                <a:lnTo>
                  <a:pt x="671" y="2094"/>
                </a:lnTo>
                <a:lnTo>
                  <a:pt x="707" y="2107"/>
                </a:lnTo>
                <a:lnTo>
                  <a:pt x="744" y="2119"/>
                </a:lnTo>
                <a:lnTo>
                  <a:pt x="781" y="2129"/>
                </a:lnTo>
                <a:lnTo>
                  <a:pt x="819" y="2138"/>
                </a:lnTo>
                <a:lnTo>
                  <a:pt x="838" y="2143"/>
                </a:lnTo>
                <a:lnTo>
                  <a:pt x="857" y="2146"/>
                </a:lnTo>
                <a:lnTo>
                  <a:pt x="876" y="2149"/>
                </a:lnTo>
                <a:lnTo>
                  <a:pt x="896" y="2153"/>
                </a:lnTo>
                <a:lnTo>
                  <a:pt x="916" y="2155"/>
                </a:lnTo>
                <a:lnTo>
                  <a:pt x="935" y="2158"/>
                </a:lnTo>
                <a:lnTo>
                  <a:pt x="975" y="2161"/>
                </a:lnTo>
                <a:lnTo>
                  <a:pt x="995" y="2162"/>
                </a:lnTo>
                <a:lnTo>
                  <a:pt x="1015" y="2164"/>
                </a:lnTo>
                <a:lnTo>
                  <a:pt x="1036" y="2164"/>
                </a:lnTo>
                <a:lnTo>
                  <a:pt x="1055" y="2164"/>
                </a:lnTo>
                <a:close/>
                <a:moveTo>
                  <a:pt x="0" y="0"/>
                </a:moveTo>
                <a:lnTo>
                  <a:pt x="702" y="0"/>
                </a:lnTo>
                <a:lnTo>
                  <a:pt x="1403" y="0"/>
                </a:lnTo>
                <a:lnTo>
                  <a:pt x="2105" y="0"/>
                </a:lnTo>
                <a:lnTo>
                  <a:pt x="2806" y="0"/>
                </a:lnTo>
                <a:lnTo>
                  <a:pt x="2806" y="701"/>
                </a:lnTo>
                <a:lnTo>
                  <a:pt x="2806" y="1403"/>
                </a:lnTo>
                <a:lnTo>
                  <a:pt x="2806" y="2104"/>
                </a:lnTo>
                <a:lnTo>
                  <a:pt x="2806" y="2806"/>
                </a:lnTo>
                <a:lnTo>
                  <a:pt x="2105" y="2806"/>
                </a:lnTo>
                <a:lnTo>
                  <a:pt x="1403" y="2806"/>
                </a:lnTo>
                <a:lnTo>
                  <a:pt x="702" y="2806"/>
                </a:lnTo>
                <a:lnTo>
                  <a:pt x="0" y="2806"/>
                </a:lnTo>
                <a:lnTo>
                  <a:pt x="0" y="2104"/>
                </a:lnTo>
                <a:lnTo>
                  <a:pt x="0" y="1403"/>
                </a:lnTo>
                <a:lnTo>
                  <a:pt x="0" y="701"/>
                </a:ln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8" name="Freeform 17">
            <a:hlinkClick r:id="rId3" tooltip="Facebook"/>
            <a:extLst>
              <a:ext uri="{C183D7F6-B498-43B3-948B-1728B52AA6E4}">
                <adec:decorative xmlns:adec="http://schemas.microsoft.com/office/drawing/2017/decorative" val="1"/>
              </a:ext>
            </a:extLst>
          </p:cNvPr>
          <p:cNvSpPr>
            <a:spLocks noChangeAspect="1" noEditPoints="1"/>
          </p:cNvSpPr>
          <p:nvPr userDrawn="1"/>
        </p:nvSpPr>
        <p:spPr bwMode="auto">
          <a:xfrm>
            <a:off x="5231422" y="5012630"/>
            <a:ext cx="288514" cy="288000"/>
          </a:xfrm>
          <a:custGeom>
            <a:avLst/>
            <a:gdLst>
              <a:gd name="T0" fmla="*/ 1541 w 2807"/>
              <a:gd name="T1" fmla="*/ 2287 h 2806"/>
              <a:gd name="T2" fmla="*/ 1541 w 2807"/>
              <a:gd name="T3" fmla="*/ 1481 h 2806"/>
              <a:gd name="T4" fmla="*/ 1812 w 2807"/>
              <a:gd name="T5" fmla="*/ 1481 h 2806"/>
              <a:gd name="T6" fmla="*/ 1853 w 2807"/>
              <a:gd name="T7" fmla="*/ 1166 h 2806"/>
              <a:gd name="T8" fmla="*/ 1541 w 2807"/>
              <a:gd name="T9" fmla="*/ 1166 h 2806"/>
              <a:gd name="T10" fmla="*/ 1541 w 2807"/>
              <a:gd name="T11" fmla="*/ 965 h 2806"/>
              <a:gd name="T12" fmla="*/ 1542 w 2807"/>
              <a:gd name="T13" fmla="*/ 933 h 2806"/>
              <a:gd name="T14" fmla="*/ 1547 w 2807"/>
              <a:gd name="T15" fmla="*/ 903 h 2806"/>
              <a:gd name="T16" fmla="*/ 1556 w 2807"/>
              <a:gd name="T17" fmla="*/ 877 h 2806"/>
              <a:gd name="T18" fmla="*/ 1569 w 2807"/>
              <a:gd name="T19" fmla="*/ 855 h 2806"/>
              <a:gd name="T20" fmla="*/ 1590 w 2807"/>
              <a:gd name="T21" fmla="*/ 837 h 2806"/>
              <a:gd name="T22" fmla="*/ 1618 w 2807"/>
              <a:gd name="T23" fmla="*/ 824 h 2806"/>
              <a:gd name="T24" fmla="*/ 1652 w 2807"/>
              <a:gd name="T25" fmla="*/ 815 h 2806"/>
              <a:gd name="T26" fmla="*/ 1673 w 2807"/>
              <a:gd name="T27" fmla="*/ 813 h 2806"/>
              <a:gd name="T28" fmla="*/ 1697 w 2807"/>
              <a:gd name="T29" fmla="*/ 813 h 2806"/>
              <a:gd name="T30" fmla="*/ 1862 w 2807"/>
              <a:gd name="T31" fmla="*/ 813 h 2806"/>
              <a:gd name="T32" fmla="*/ 1862 w 2807"/>
              <a:gd name="T33" fmla="*/ 530 h 2806"/>
              <a:gd name="T34" fmla="*/ 1773 w 2807"/>
              <a:gd name="T35" fmla="*/ 523 h 2806"/>
              <a:gd name="T36" fmla="*/ 1703 w 2807"/>
              <a:gd name="T37" fmla="*/ 521 h 2806"/>
              <a:gd name="T38" fmla="*/ 1620 w 2807"/>
              <a:gd name="T39" fmla="*/ 518 h 2806"/>
              <a:gd name="T40" fmla="*/ 1577 w 2807"/>
              <a:gd name="T41" fmla="*/ 521 h 2806"/>
              <a:gd name="T42" fmla="*/ 1535 w 2807"/>
              <a:gd name="T43" fmla="*/ 526 h 2806"/>
              <a:gd name="T44" fmla="*/ 1494 w 2807"/>
              <a:gd name="T45" fmla="*/ 534 h 2806"/>
              <a:gd name="T46" fmla="*/ 1455 w 2807"/>
              <a:gd name="T47" fmla="*/ 545 h 2806"/>
              <a:gd name="T48" fmla="*/ 1420 w 2807"/>
              <a:gd name="T49" fmla="*/ 560 h 2806"/>
              <a:gd name="T50" fmla="*/ 1387 w 2807"/>
              <a:gd name="T51" fmla="*/ 579 h 2806"/>
              <a:gd name="T52" fmla="*/ 1356 w 2807"/>
              <a:gd name="T53" fmla="*/ 601 h 2806"/>
              <a:gd name="T54" fmla="*/ 1328 w 2807"/>
              <a:gd name="T55" fmla="*/ 626 h 2806"/>
              <a:gd name="T56" fmla="*/ 1303 w 2807"/>
              <a:gd name="T57" fmla="*/ 653 h 2806"/>
              <a:gd name="T58" fmla="*/ 1281 w 2807"/>
              <a:gd name="T59" fmla="*/ 684 h 2806"/>
              <a:gd name="T60" fmla="*/ 1261 w 2807"/>
              <a:gd name="T61" fmla="*/ 719 h 2806"/>
              <a:gd name="T62" fmla="*/ 1245 w 2807"/>
              <a:gd name="T63" fmla="*/ 756 h 2806"/>
              <a:gd name="T64" fmla="*/ 1233 w 2807"/>
              <a:gd name="T65" fmla="*/ 796 h 2806"/>
              <a:gd name="T66" fmla="*/ 1224 w 2807"/>
              <a:gd name="T67" fmla="*/ 839 h 2806"/>
              <a:gd name="T68" fmla="*/ 1218 w 2807"/>
              <a:gd name="T69" fmla="*/ 886 h 2806"/>
              <a:gd name="T70" fmla="*/ 1215 w 2807"/>
              <a:gd name="T71" fmla="*/ 934 h 2806"/>
              <a:gd name="T72" fmla="*/ 1215 w 2807"/>
              <a:gd name="T73" fmla="*/ 1166 h 2806"/>
              <a:gd name="T74" fmla="*/ 944 w 2807"/>
              <a:gd name="T75" fmla="*/ 1166 h 2806"/>
              <a:gd name="T76" fmla="*/ 944 w 2807"/>
              <a:gd name="T77" fmla="*/ 1481 h 2806"/>
              <a:gd name="T78" fmla="*/ 1215 w 2807"/>
              <a:gd name="T79" fmla="*/ 1481 h 2806"/>
              <a:gd name="T80" fmla="*/ 1215 w 2807"/>
              <a:gd name="T81" fmla="*/ 2287 h 2806"/>
              <a:gd name="T82" fmla="*/ 1541 w 2807"/>
              <a:gd name="T83" fmla="*/ 2287 h 2806"/>
              <a:gd name="T84" fmla="*/ 0 w 2807"/>
              <a:gd name="T85" fmla="*/ 0 h 2806"/>
              <a:gd name="T86" fmla="*/ 702 w 2807"/>
              <a:gd name="T87" fmla="*/ 0 h 2806"/>
              <a:gd name="T88" fmla="*/ 1403 w 2807"/>
              <a:gd name="T89" fmla="*/ 0 h 2806"/>
              <a:gd name="T90" fmla="*/ 2105 w 2807"/>
              <a:gd name="T91" fmla="*/ 0 h 2806"/>
              <a:gd name="T92" fmla="*/ 2807 w 2807"/>
              <a:gd name="T93" fmla="*/ 0 h 2806"/>
              <a:gd name="T94" fmla="*/ 2807 w 2807"/>
              <a:gd name="T95" fmla="*/ 701 h 2806"/>
              <a:gd name="T96" fmla="*/ 2807 w 2807"/>
              <a:gd name="T97" fmla="*/ 1403 h 2806"/>
              <a:gd name="T98" fmla="*/ 2807 w 2807"/>
              <a:gd name="T99" fmla="*/ 2104 h 2806"/>
              <a:gd name="T100" fmla="*/ 2807 w 2807"/>
              <a:gd name="T101" fmla="*/ 2806 h 2806"/>
              <a:gd name="T102" fmla="*/ 2105 w 2807"/>
              <a:gd name="T103" fmla="*/ 2806 h 2806"/>
              <a:gd name="T104" fmla="*/ 1403 w 2807"/>
              <a:gd name="T105" fmla="*/ 2806 h 2806"/>
              <a:gd name="T106" fmla="*/ 702 w 2807"/>
              <a:gd name="T107" fmla="*/ 2806 h 2806"/>
              <a:gd name="T108" fmla="*/ 0 w 2807"/>
              <a:gd name="T109" fmla="*/ 2806 h 2806"/>
              <a:gd name="T110" fmla="*/ 0 w 2807"/>
              <a:gd name="T111" fmla="*/ 2104 h 2806"/>
              <a:gd name="T112" fmla="*/ 0 w 2807"/>
              <a:gd name="T113" fmla="*/ 1403 h 2806"/>
              <a:gd name="T114" fmla="*/ 0 w 2807"/>
              <a:gd name="T115" fmla="*/ 701 h 2806"/>
              <a:gd name="T116" fmla="*/ 0 w 2807"/>
              <a:gd name="T117" fmla="*/ 0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7" h="2806">
                <a:moveTo>
                  <a:pt x="1541" y="2287"/>
                </a:moveTo>
                <a:lnTo>
                  <a:pt x="1541" y="1481"/>
                </a:lnTo>
                <a:lnTo>
                  <a:pt x="1812" y="1481"/>
                </a:lnTo>
                <a:lnTo>
                  <a:pt x="1853" y="1166"/>
                </a:lnTo>
                <a:lnTo>
                  <a:pt x="1541" y="1166"/>
                </a:lnTo>
                <a:lnTo>
                  <a:pt x="1541" y="965"/>
                </a:lnTo>
                <a:lnTo>
                  <a:pt x="1542" y="933"/>
                </a:lnTo>
                <a:lnTo>
                  <a:pt x="1547" y="903"/>
                </a:lnTo>
                <a:lnTo>
                  <a:pt x="1556" y="877"/>
                </a:lnTo>
                <a:lnTo>
                  <a:pt x="1569" y="855"/>
                </a:lnTo>
                <a:lnTo>
                  <a:pt x="1590" y="837"/>
                </a:lnTo>
                <a:lnTo>
                  <a:pt x="1618" y="824"/>
                </a:lnTo>
                <a:lnTo>
                  <a:pt x="1652" y="815"/>
                </a:lnTo>
                <a:lnTo>
                  <a:pt x="1673" y="813"/>
                </a:lnTo>
                <a:lnTo>
                  <a:pt x="1697" y="813"/>
                </a:lnTo>
                <a:lnTo>
                  <a:pt x="1862" y="813"/>
                </a:lnTo>
                <a:lnTo>
                  <a:pt x="1862" y="530"/>
                </a:lnTo>
                <a:lnTo>
                  <a:pt x="1773" y="523"/>
                </a:lnTo>
                <a:lnTo>
                  <a:pt x="1703" y="521"/>
                </a:lnTo>
                <a:lnTo>
                  <a:pt x="1620" y="518"/>
                </a:lnTo>
                <a:lnTo>
                  <a:pt x="1577" y="521"/>
                </a:lnTo>
                <a:lnTo>
                  <a:pt x="1535" y="526"/>
                </a:lnTo>
                <a:lnTo>
                  <a:pt x="1494" y="534"/>
                </a:lnTo>
                <a:lnTo>
                  <a:pt x="1455" y="545"/>
                </a:lnTo>
                <a:lnTo>
                  <a:pt x="1420" y="560"/>
                </a:lnTo>
                <a:lnTo>
                  <a:pt x="1387" y="579"/>
                </a:lnTo>
                <a:lnTo>
                  <a:pt x="1356" y="601"/>
                </a:lnTo>
                <a:lnTo>
                  <a:pt x="1328" y="626"/>
                </a:lnTo>
                <a:lnTo>
                  <a:pt x="1303" y="653"/>
                </a:lnTo>
                <a:lnTo>
                  <a:pt x="1281" y="684"/>
                </a:lnTo>
                <a:lnTo>
                  <a:pt x="1261" y="719"/>
                </a:lnTo>
                <a:lnTo>
                  <a:pt x="1245" y="756"/>
                </a:lnTo>
                <a:lnTo>
                  <a:pt x="1233" y="796"/>
                </a:lnTo>
                <a:lnTo>
                  <a:pt x="1224" y="839"/>
                </a:lnTo>
                <a:lnTo>
                  <a:pt x="1218" y="886"/>
                </a:lnTo>
                <a:lnTo>
                  <a:pt x="1215" y="934"/>
                </a:lnTo>
                <a:lnTo>
                  <a:pt x="1215" y="1166"/>
                </a:lnTo>
                <a:lnTo>
                  <a:pt x="944" y="1166"/>
                </a:lnTo>
                <a:lnTo>
                  <a:pt x="944" y="1481"/>
                </a:lnTo>
                <a:lnTo>
                  <a:pt x="1215" y="1481"/>
                </a:lnTo>
                <a:lnTo>
                  <a:pt x="1215" y="2287"/>
                </a:lnTo>
                <a:lnTo>
                  <a:pt x="1541" y="2287"/>
                </a:lnTo>
                <a:close/>
                <a:moveTo>
                  <a:pt x="0" y="0"/>
                </a:moveTo>
                <a:lnTo>
                  <a:pt x="702" y="0"/>
                </a:lnTo>
                <a:lnTo>
                  <a:pt x="1403" y="0"/>
                </a:lnTo>
                <a:lnTo>
                  <a:pt x="2105" y="0"/>
                </a:lnTo>
                <a:lnTo>
                  <a:pt x="2807" y="0"/>
                </a:lnTo>
                <a:lnTo>
                  <a:pt x="2807" y="701"/>
                </a:lnTo>
                <a:lnTo>
                  <a:pt x="2807" y="1403"/>
                </a:lnTo>
                <a:lnTo>
                  <a:pt x="2807" y="2104"/>
                </a:lnTo>
                <a:lnTo>
                  <a:pt x="2807" y="2806"/>
                </a:lnTo>
                <a:lnTo>
                  <a:pt x="2105" y="2806"/>
                </a:lnTo>
                <a:lnTo>
                  <a:pt x="1403" y="2806"/>
                </a:lnTo>
                <a:lnTo>
                  <a:pt x="702" y="2806"/>
                </a:lnTo>
                <a:lnTo>
                  <a:pt x="0" y="2806"/>
                </a:lnTo>
                <a:lnTo>
                  <a:pt x="0" y="2104"/>
                </a:lnTo>
                <a:lnTo>
                  <a:pt x="0" y="1403"/>
                </a:lnTo>
                <a:lnTo>
                  <a:pt x="0" y="701"/>
                </a:ln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9" name="Freeform 18">
            <a:hlinkClick r:id="rId4" tooltip="LinkedIn"/>
            <a:extLst>
              <a:ext uri="{C183D7F6-B498-43B3-948B-1728B52AA6E4}">
                <adec:decorative xmlns:adec="http://schemas.microsoft.com/office/drawing/2017/decorative" val="1"/>
              </a:ext>
            </a:extLst>
          </p:cNvPr>
          <p:cNvSpPr>
            <a:spLocks noChangeAspect="1" noEditPoints="1"/>
          </p:cNvSpPr>
          <p:nvPr userDrawn="1"/>
        </p:nvSpPr>
        <p:spPr bwMode="auto">
          <a:xfrm>
            <a:off x="5952016" y="5012630"/>
            <a:ext cx="288000" cy="288000"/>
          </a:xfrm>
          <a:custGeom>
            <a:avLst/>
            <a:gdLst>
              <a:gd name="T0" fmla="*/ 962 w 2804"/>
              <a:gd name="T1" fmla="*/ 2198 h 2806"/>
              <a:gd name="T2" fmla="*/ 798 w 2804"/>
              <a:gd name="T3" fmla="*/ 609 h 2806"/>
              <a:gd name="T4" fmla="*/ 845 w 2804"/>
              <a:gd name="T5" fmla="*/ 615 h 2806"/>
              <a:gd name="T6" fmla="*/ 904 w 2804"/>
              <a:gd name="T7" fmla="*/ 641 h 2806"/>
              <a:gd name="T8" fmla="*/ 950 w 2804"/>
              <a:gd name="T9" fmla="*/ 685 h 2806"/>
              <a:gd name="T10" fmla="*/ 973 w 2804"/>
              <a:gd name="T11" fmla="*/ 725 h 2806"/>
              <a:gd name="T12" fmla="*/ 984 w 2804"/>
              <a:gd name="T13" fmla="*/ 761 h 2806"/>
              <a:gd name="T14" fmla="*/ 986 w 2804"/>
              <a:gd name="T15" fmla="*/ 829 h 2806"/>
              <a:gd name="T16" fmla="*/ 973 w 2804"/>
              <a:gd name="T17" fmla="*/ 875 h 2806"/>
              <a:gd name="T18" fmla="*/ 933 w 2804"/>
              <a:gd name="T19" fmla="*/ 935 h 2806"/>
              <a:gd name="T20" fmla="*/ 888 w 2804"/>
              <a:gd name="T21" fmla="*/ 969 h 2806"/>
              <a:gd name="T22" fmla="*/ 855 w 2804"/>
              <a:gd name="T23" fmla="*/ 982 h 2806"/>
              <a:gd name="T24" fmla="*/ 798 w 2804"/>
              <a:gd name="T25" fmla="*/ 991 h 2806"/>
              <a:gd name="T26" fmla="*/ 749 w 2804"/>
              <a:gd name="T27" fmla="*/ 985 h 2806"/>
              <a:gd name="T28" fmla="*/ 690 w 2804"/>
              <a:gd name="T29" fmla="*/ 959 h 2806"/>
              <a:gd name="T30" fmla="*/ 644 w 2804"/>
              <a:gd name="T31" fmla="*/ 914 h 2806"/>
              <a:gd name="T32" fmla="*/ 621 w 2804"/>
              <a:gd name="T33" fmla="*/ 875 h 2806"/>
              <a:gd name="T34" fmla="*/ 610 w 2804"/>
              <a:gd name="T35" fmla="*/ 839 h 2806"/>
              <a:gd name="T36" fmla="*/ 608 w 2804"/>
              <a:gd name="T37" fmla="*/ 771 h 2806"/>
              <a:gd name="T38" fmla="*/ 621 w 2804"/>
              <a:gd name="T39" fmla="*/ 725 h 2806"/>
              <a:gd name="T40" fmla="*/ 662 w 2804"/>
              <a:gd name="T41" fmla="*/ 664 h 2806"/>
              <a:gd name="T42" fmla="*/ 706 w 2804"/>
              <a:gd name="T43" fmla="*/ 632 h 2806"/>
              <a:gd name="T44" fmla="*/ 749 w 2804"/>
              <a:gd name="T45" fmla="*/ 615 h 2806"/>
              <a:gd name="T46" fmla="*/ 798 w 2804"/>
              <a:gd name="T47" fmla="*/ 609 h 2806"/>
              <a:gd name="T48" fmla="*/ 1491 w 2804"/>
              <a:gd name="T49" fmla="*/ 1282 h 2806"/>
              <a:gd name="T50" fmla="*/ 1521 w 2804"/>
              <a:gd name="T51" fmla="*/ 1235 h 2806"/>
              <a:gd name="T52" fmla="*/ 1583 w 2804"/>
              <a:gd name="T53" fmla="*/ 1176 h 2806"/>
              <a:gd name="T54" fmla="*/ 1656 w 2804"/>
              <a:gd name="T55" fmla="*/ 1137 h 2806"/>
              <a:gd name="T56" fmla="*/ 1718 w 2804"/>
              <a:gd name="T57" fmla="*/ 1118 h 2806"/>
              <a:gd name="T58" fmla="*/ 1773 w 2804"/>
              <a:gd name="T59" fmla="*/ 1111 h 2806"/>
              <a:gd name="T60" fmla="*/ 1862 w 2804"/>
              <a:gd name="T61" fmla="*/ 1112 h 2806"/>
              <a:gd name="T62" fmla="*/ 1940 w 2804"/>
              <a:gd name="T63" fmla="*/ 1126 h 2806"/>
              <a:gd name="T64" fmla="*/ 2024 w 2804"/>
              <a:gd name="T65" fmla="*/ 1159 h 2806"/>
              <a:gd name="T66" fmla="*/ 2067 w 2804"/>
              <a:gd name="T67" fmla="*/ 1188 h 2806"/>
              <a:gd name="T68" fmla="*/ 2096 w 2804"/>
              <a:gd name="T69" fmla="*/ 1216 h 2806"/>
              <a:gd name="T70" fmla="*/ 2120 w 2804"/>
              <a:gd name="T71" fmla="*/ 1247 h 2806"/>
              <a:gd name="T72" fmla="*/ 2140 w 2804"/>
              <a:gd name="T73" fmla="*/ 1282 h 2806"/>
              <a:gd name="T74" fmla="*/ 2161 w 2804"/>
              <a:gd name="T75" fmla="*/ 1330 h 2806"/>
              <a:gd name="T76" fmla="*/ 2183 w 2804"/>
              <a:gd name="T77" fmla="*/ 1417 h 2806"/>
              <a:gd name="T78" fmla="*/ 2193 w 2804"/>
              <a:gd name="T79" fmla="*/ 1487 h 2806"/>
              <a:gd name="T80" fmla="*/ 2198 w 2804"/>
              <a:gd name="T81" fmla="*/ 1588 h 2806"/>
              <a:gd name="T82" fmla="*/ 1868 w 2804"/>
              <a:gd name="T83" fmla="*/ 1681 h 2806"/>
              <a:gd name="T84" fmla="*/ 1864 w 2804"/>
              <a:gd name="T85" fmla="*/ 1574 h 2806"/>
              <a:gd name="T86" fmla="*/ 1853 w 2804"/>
              <a:gd name="T87" fmla="*/ 1515 h 2806"/>
              <a:gd name="T88" fmla="*/ 1837 w 2804"/>
              <a:gd name="T89" fmla="*/ 1475 h 2806"/>
              <a:gd name="T90" fmla="*/ 1811 w 2804"/>
              <a:gd name="T91" fmla="*/ 1441 h 2806"/>
              <a:gd name="T92" fmla="*/ 1785 w 2804"/>
              <a:gd name="T93" fmla="*/ 1421 h 2806"/>
              <a:gd name="T94" fmla="*/ 1753 w 2804"/>
              <a:gd name="T95" fmla="*/ 1407 h 2806"/>
              <a:gd name="T96" fmla="*/ 1697 w 2804"/>
              <a:gd name="T97" fmla="*/ 1400 h 2806"/>
              <a:gd name="T98" fmla="*/ 1639 w 2804"/>
              <a:gd name="T99" fmla="*/ 1407 h 2806"/>
              <a:gd name="T100" fmla="*/ 1593 w 2804"/>
              <a:gd name="T101" fmla="*/ 1423 h 2806"/>
              <a:gd name="T102" fmla="*/ 1566 w 2804"/>
              <a:gd name="T103" fmla="*/ 1442 h 2806"/>
              <a:gd name="T104" fmla="*/ 1539 w 2804"/>
              <a:gd name="T105" fmla="*/ 1475 h 2806"/>
              <a:gd name="T106" fmla="*/ 1520 w 2804"/>
              <a:gd name="T107" fmla="*/ 1515 h 2806"/>
              <a:gd name="T108" fmla="*/ 1508 w 2804"/>
              <a:gd name="T109" fmla="*/ 1560 h 2806"/>
              <a:gd name="T110" fmla="*/ 1500 w 2804"/>
              <a:gd name="T111" fmla="*/ 1622 h 2806"/>
              <a:gd name="T112" fmla="*/ 1169 w 2804"/>
              <a:gd name="T113" fmla="*/ 2198 h 2806"/>
              <a:gd name="T114" fmla="*/ 700 w 2804"/>
              <a:gd name="T115" fmla="*/ 0 h 2806"/>
              <a:gd name="T116" fmla="*/ 2804 w 2804"/>
              <a:gd name="T117" fmla="*/ 701 h 2806"/>
              <a:gd name="T118" fmla="*/ 2103 w 2804"/>
              <a:gd name="T119" fmla="*/ 2806 h 2806"/>
              <a:gd name="T120" fmla="*/ 0 w 2804"/>
              <a:gd name="T121" fmla="*/ 2104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04" h="2806">
                <a:moveTo>
                  <a:pt x="632" y="1136"/>
                </a:moveTo>
                <a:lnTo>
                  <a:pt x="962" y="1136"/>
                </a:lnTo>
                <a:lnTo>
                  <a:pt x="962" y="1666"/>
                </a:lnTo>
                <a:lnTo>
                  <a:pt x="962" y="2198"/>
                </a:lnTo>
                <a:lnTo>
                  <a:pt x="632" y="2198"/>
                </a:lnTo>
                <a:lnTo>
                  <a:pt x="632" y="1666"/>
                </a:lnTo>
                <a:lnTo>
                  <a:pt x="632" y="1136"/>
                </a:lnTo>
                <a:close/>
                <a:moveTo>
                  <a:pt x="798" y="609"/>
                </a:moveTo>
                <a:lnTo>
                  <a:pt x="816" y="610"/>
                </a:lnTo>
                <a:lnTo>
                  <a:pt x="826" y="611"/>
                </a:lnTo>
                <a:lnTo>
                  <a:pt x="836" y="612"/>
                </a:lnTo>
                <a:lnTo>
                  <a:pt x="845" y="615"/>
                </a:lnTo>
                <a:lnTo>
                  <a:pt x="855" y="617"/>
                </a:lnTo>
                <a:lnTo>
                  <a:pt x="872" y="623"/>
                </a:lnTo>
                <a:lnTo>
                  <a:pt x="888" y="632"/>
                </a:lnTo>
                <a:lnTo>
                  <a:pt x="904" y="641"/>
                </a:lnTo>
                <a:lnTo>
                  <a:pt x="919" y="652"/>
                </a:lnTo>
                <a:lnTo>
                  <a:pt x="933" y="664"/>
                </a:lnTo>
                <a:lnTo>
                  <a:pt x="945" y="678"/>
                </a:lnTo>
                <a:lnTo>
                  <a:pt x="950" y="685"/>
                </a:lnTo>
                <a:lnTo>
                  <a:pt x="956" y="693"/>
                </a:lnTo>
                <a:lnTo>
                  <a:pt x="965" y="709"/>
                </a:lnTo>
                <a:lnTo>
                  <a:pt x="970" y="717"/>
                </a:lnTo>
                <a:lnTo>
                  <a:pt x="973" y="725"/>
                </a:lnTo>
                <a:lnTo>
                  <a:pt x="977" y="734"/>
                </a:lnTo>
                <a:lnTo>
                  <a:pt x="980" y="743"/>
                </a:lnTo>
                <a:lnTo>
                  <a:pt x="982" y="752"/>
                </a:lnTo>
                <a:lnTo>
                  <a:pt x="984" y="761"/>
                </a:lnTo>
                <a:lnTo>
                  <a:pt x="987" y="781"/>
                </a:lnTo>
                <a:lnTo>
                  <a:pt x="988" y="800"/>
                </a:lnTo>
                <a:lnTo>
                  <a:pt x="987" y="819"/>
                </a:lnTo>
                <a:lnTo>
                  <a:pt x="986" y="829"/>
                </a:lnTo>
                <a:lnTo>
                  <a:pt x="984" y="839"/>
                </a:lnTo>
                <a:lnTo>
                  <a:pt x="982" y="847"/>
                </a:lnTo>
                <a:lnTo>
                  <a:pt x="980" y="857"/>
                </a:lnTo>
                <a:lnTo>
                  <a:pt x="973" y="875"/>
                </a:lnTo>
                <a:lnTo>
                  <a:pt x="965" y="891"/>
                </a:lnTo>
                <a:lnTo>
                  <a:pt x="956" y="907"/>
                </a:lnTo>
                <a:lnTo>
                  <a:pt x="945" y="922"/>
                </a:lnTo>
                <a:lnTo>
                  <a:pt x="933" y="935"/>
                </a:lnTo>
                <a:lnTo>
                  <a:pt x="919" y="948"/>
                </a:lnTo>
                <a:lnTo>
                  <a:pt x="911" y="954"/>
                </a:lnTo>
                <a:lnTo>
                  <a:pt x="904" y="959"/>
                </a:lnTo>
                <a:lnTo>
                  <a:pt x="888" y="969"/>
                </a:lnTo>
                <a:lnTo>
                  <a:pt x="881" y="972"/>
                </a:lnTo>
                <a:lnTo>
                  <a:pt x="872" y="976"/>
                </a:lnTo>
                <a:lnTo>
                  <a:pt x="863" y="980"/>
                </a:lnTo>
                <a:lnTo>
                  <a:pt x="855" y="982"/>
                </a:lnTo>
                <a:lnTo>
                  <a:pt x="845" y="985"/>
                </a:lnTo>
                <a:lnTo>
                  <a:pt x="836" y="987"/>
                </a:lnTo>
                <a:lnTo>
                  <a:pt x="816" y="990"/>
                </a:lnTo>
                <a:lnTo>
                  <a:pt x="798" y="991"/>
                </a:lnTo>
                <a:lnTo>
                  <a:pt x="788" y="991"/>
                </a:lnTo>
                <a:lnTo>
                  <a:pt x="778" y="990"/>
                </a:lnTo>
                <a:lnTo>
                  <a:pt x="758" y="987"/>
                </a:lnTo>
                <a:lnTo>
                  <a:pt x="749" y="985"/>
                </a:lnTo>
                <a:lnTo>
                  <a:pt x="740" y="982"/>
                </a:lnTo>
                <a:lnTo>
                  <a:pt x="722" y="976"/>
                </a:lnTo>
                <a:lnTo>
                  <a:pt x="706" y="969"/>
                </a:lnTo>
                <a:lnTo>
                  <a:pt x="690" y="959"/>
                </a:lnTo>
                <a:lnTo>
                  <a:pt x="675" y="948"/>
                </a:lnTo>
                <a:lnTo>
                  <a:pt x="662" y="935"/>
                </a:lnTo>
                <a:lnTo>
                  <a:pt x="649" y="922"/>
                </a:lnTo>
                <a:lnTo>
                  <a:pt x="644" y="914"/>
                </a:lnTo>
                <a:lnTo>
                  <a:pt x="638" y="907"/>
                </a:lnTo>
                <a:lnTo>
                  <a:pt x="628" y="891"/>
                </a:lnTo>
                <a:lnTo>
                  <a:pt x="624" y="883"/>
                </a:lnTo>
                <a:lnTo>
                  <a:pt x="621" y="875"/>
                </a:lnTo>
                <a:lnTo>
                  <a:pt x="617" y="866"/>
                </a:lnTo>
                <a:lnTo>
                  <a:pt x="615" y="857"/>
                </a:lnTo>
                <a:lnTo>
                  <a:pt x="612" y="847"/>
                </a:lnTo>
                <a:lnTo>
                  <a:pt x="610" y="839"/>
                </a:lnTo>
                <a:lnTo>
                  <a:pt x="607" y="819"/>
                </a:lnTo>
                <a:lnTo>
                  <a:pt x="606" y="800"/>
                </a:lnTo>
                <a:lnTo>
                  <a:pt x="607" y="781"/>
                </a:lnTo>
                <a:lnTo>
                  <a:pt x="608" y="771"/>
                </a:lnTo>
                <a:lnTo>
                  <a:pt x="610" y="761"/>
                </a:lnTo>
                <a:lnTo>
                  <a:pt x="612" y="752"/>
                </a:lnTo>
                <a:lnTo>
                  <a:pt x="615" y="743"/>
                </a:lnTo>
                <a:lnTo>
                  <a:pt x="621" y="725"/>
                </a:lnTo>
                <a:lnTo>
                  <a:pt x="628" y="709"/>
                </a:lnTo>
                <a:lnTo>
                  <a:pt x="638" y="693"/>
                </a:lnTo>
                <a:lnTo>
                  <a:pt x="649" y="678"/>
                </a:lnTo>
                <a:lnTo>
                  <a:pt x="662" y="664"/>
                </a:lnTo>
                <a:lnTo>
                  <a:pt x="675" y="652"/>
                </a:lnTo>
                <a:lnTo>
                  <a:pt x="683" y="647"/>
                </a:lnTo>
                <a:lnTo>
                  <a:pt x="690" y="641"/>
                </a:lnTo>
                <a:lnTo>
                  <a:pt x="706" y="632"/>
                </a:lnTo>
                <a:lnTo>
                  <a:pt x="714" y="627"/>
                </a:lnTo>
                <a:lnTo>
                  <a:pt x="722" y="623"/>
                </a:lnTo>
                <a:lnTo>
                  <a:pt x="740" y="617"/>
                </a:lnTo>
                <a:lnTo>
                  <a:pt x="749" y="615"/>
                </a:lnTo>
                <a:lnTo>
                  <a:pt x="758" y="612"/>
                </a:lnTo>
                <a:lnTo>
                  <a:pt x="768" y="611"/>
                </a:lnTo>
                <a:lnTo>
                  <a:pt x="778" y="610"/>
                </a:lnTo>
                <a:lnTo>
                  <a:pt x="798" y="609"/>
                </a:lnTo>
                <a:close/>
                <a:moveTo>
                  <a:pt x="1169" y="1136"/>
                </a:moveTo>
                <a:lnTo>
                  <a:pt x="1486" y="1136"/>
                </a:lnTo>
                <a:lnTo>
                  <a:pt x="1486" y="1282"/>
                </a:lnTo>
                <a:lnTo>
                  <a:pt x="1491" y="1282"/>
                </a:lnTo>
                <a:lnTo>
                  <a:pt x="1499" y="1266"/>
                </a:lnTo>
                <a:lnTo>
                  <a:pt x="1509" y="1249"/>
                </a:lnTo>
                <a:lnTo>
                  <a:pt x="1515" y="1242"/>
                </a:lnTo>
                <a:lnTo>
                  <a:pt x="1521" y="1235"/>
                </a:lnTo>
                <a:lnTo>
                  <a:pt x="1535" y="1220"/>
                </a:lnTo>
                <a:lnTo>
                  <a:pt x="1550" y="1205"/>
                </a:lnTo>
                <a:lnTo>
                  <a:pt x="1566" y="1190"/>
                </a:lnTo>
                <a:lnTo>
                  <a:pt x="1583" y="1176"/>
                </a:lnTo>
                <a:lnTo>
                  <a:pt x="1602" y="1164"/>
                </a:lnTo>
                <a:lnTo>
                  <a:pt x="1623" y="1153"/>
                </a:lnTo>
                <a:lnTo>
                  <a:pt x="1644" y="1142"/>
                </a:lnTo>
                <a:lnTo>
                  <a:pt x="1656" y="1137"/>
                </a:lnTo>
                <a:lnTo>
                  <a:pt x="1667" y="1133"/>
                </a:lnTo>
                <a:lnTo>
                  <a:pt x="1692" y="1125"/>
                </a:lnTo>
                <a:lnTo>
                  <a:pt x="1705" y="1122"/>
                </a:lnTo>
                <a:lnTo>
                  <a:pt x="1718" y="1118"/>
                </a:lnTo>
                <a:lnTo>
                  <a:pt x="1731" y="1116"/>
                </a:lnTo>
                <a:lnTo>
                  <a:pt x="1744" y="1113"/>
                </a:lnTo>
                <a:lnTo>
                  <a:pt x="1759" y="1112"/>
                </a:lnTo>
                <a:lnTo>
                  <a:pt x="1773" y="1111"/>
                </a:lnTo>
                <a:lnTo>
                  <a:pt x="1802" y="1110"/>
                </a:lnTo>
                <a:lnTo>
                  <a:pt x="1833" y="1111"/>
                </a:lnTo>
                <a:lnTo>
                  <a:pt x="1848" y="1111"/>
                </a:lnTo>
                <a:lnTo>
                  <a:pt x="1862" y="1112"/>
                </a:lnTo>
                <a:lnTo>
                  <a:pt x="1889" y="1116"/>
                </a:lnTo>
                <a:lnTo>
                  <a:pt x="1915" y="1120"/>
                </a:lnTo>
                <a:lnTo>
                  <a:pt x="1927" y="1122"/>
                </a:lnTo>
                <a:lnTo>
                  <a:pt x="1940" y="1126"/>
                </a:lnTo>
                <a:lnTo>
                  <a:pt x="1963" y="1132"/>
                </a:lnTo>
                <a:lnTo>
                  <a:pt x="1984" y="1139"/>
                </a:lnTo>
                <a:lnTo>
                  <a:pt x="2005" y="1149"/>
                </a:lnTo>
                <a:lnTo>
                  <a:pt x="2024" y="1159"/>
                </a:lnTo>
                <a:lnTo>
                  <a:pt x="2042" y="1169"/>
                </a:lnTo>
                <a:lnTo>
                  <a:pt x="2051" y="1175"/>
                </a:lnTo>
                <a:lnTo>
                  <a:pt x="2058" y="1181"/>
                </a:lnTo>
                <a:lnTo>
                  <a:pt x="2067" y="1188"/>
                </a:lnTo>
                <a:lnTo>
                  <a:pt x="2075" y="1195"/>
                </a:lnTo>
                <a:lnTo>
                  <a:pt x="2082" y="1201"/>
                </a:lnTo>
                <a:lnTo>
                  <a:pt x="2088" y="1209"/>
                </a:lnTo>
                <a:lnTo>
                  <a:pt x="2096" y="1216"/>
                </a:lnTo>
                <a:lnTo>
                  <a:pt x="2102" y="1223"/>
                </a:lnTo>
                <a:lnTo>
                  <a:pt x="2108" y="1231"/>
                </a:lnTo>
                <a:lnTo>
                  <a:pt x="2114" y="1240"/>
                </a:lnTo>
                <a:lnTo>
                  <a:pt x="2120" y="1247"/>
                </a:lnTo>
                <a:lnTo>
                  <a:pt x="2125" y="1256"/>
                </a:lnTo>
                <a:lnTo>
                  <a:pt x="2130" y="1264"/>
                </a:lnTo>
                <a:lnTo>
                  <a:pt x="2135" y="1273"/>
                </a:lnTo>
                <a:lnTo>
                  <a:pt x="2140" y="1282"/>
                </a:lnTo>
                <a:lnTo>
                  <a:pt x="2145" y="1292"/>
                </a:lnTo>
                <a:lnTo>
                  <a:pt x="2154" y="1310"/>
                </a:lnTo>
                <a:lnTo>
                  <a:pt x="2157" y="1320"/>
                </a:lnTo>
                <a:lnTo>
                  <a:pt x="2161" y="1330"/>
                </a:lnTo>
                <a:lnTo>
                  <a:pt x="2167" y="1351"/>
                </a:lnTo>
                <a:lnTo>
                  <a:pt x="2173" y="1372"/>
                </a:lnTo>
                <a:lnTo>
                  <a:pt x="2178" y="1393"/>
                </a:lnTo>
                <a:lnTo>
                  <a:pt x="2183" y="1417"/>
                </a:lnTo>
                <a:lnTo>
                  <a:pt x="2185" y="1428"/>
                </a:lnTo>
                <a:lnTo>
                  <a:pt x="2187" y="1439"/>
                </a:lnTo>
                <a:lnTo>
                  <a:pt x="2190" y="1462"/>
                </a:lnTo>
                <a:lnTo>
                  <a:pt x="2193" y="1487"/>
                </a:lnTo>
                <a:lnTo>
                  <a:pt x="2195" y="1512"/>
                </a:lnTo>
                <a:lnTo>
                  <a:pt x="2196" y="1538"/>
                </a:lnTo>
                <a:lnTo>
                  <a:pt x="2197" y="1563"/>
                </a:lnTo>
                <a:lnTo>
                  <a:pt x="2198" y="1588"/>
                </a:lnTo>
                <a:lnTo>
                  <a:pt x="2198" y="1616"/>
                </a:lnTo>
                <a:lnTo>
                  <a:pt x="2198" y="2198"/>
                </a:lnTo>
                <a:lnTo>
                  <a:pt x="1868" y="2198"/>
                </a:lnTo>
                <a:lnTo>
                  <a:pt x="1868" y="1681"/>
                </a:lnTo>
                <a:lnTo>
                  <a:pt x="1868" y="1634"/>
                </a:lnTo>
                <a:lnTo>
                  <a:pt x="1867" y="1610"/>
                </a:lnTo>
                <a:lnTo>
                  <a:pt x="1865" y="1586"/>
                </a:lnTo>
                <a:lnTo>
                  <a:pt x="1864" y="1574"/>
                </a:lnTo>
                <a:lnTo>
                  <a:pt x="1863" y="1561"/>
                </a:lnTo>
                <a:lnTo>
                  <a:pt x="1858" y="1539"/>
                </a:lnTo>
                <a:lnTo>
                  <a:pt x="1856" y="1527"/>
                </a:lnTo>
                <a:lnTo>
                  <a:pt x="1853" y="1515"/>
                </a:lnTo>
                <a:lnTo>
                  <a:pt x="1849" y="1506"/>
                </a:lnTo>
                <a:lnTo>
                  <a:pt x="1846" y="1494"/>
                </a:lnTo>
                <a:lnTo>
                  <a:pt x="1842" y="1485"/>
                </a:lnTo>
                <a:lnTo>
                  <a:pt x="1837" y="1475"/>
                </a:lnTo>
                <a:lnTo>
                  <a:pt x="1831" y="1466"/>
                </a:lnTo>
                <a:lnTo>
                  <a:pt x="1826" y="1457"/>
                </a:lnTo>
                <a:lnTo>
                  <a:pt x="1818" y="1449"/>
                </a:lnTo>
                <a:lnTo>
                  <a:pt x="1811" y="1441"/>
                </a:lnTo>
                <a:lnTo>
                  <a:pt x="1804" y="1434"/>
                </a:lnTo>
                <a:lnTo>
                  <a:pt x="1800" y="1430"/>
                </a:lnTo>
                <a:lnTo>
                  <a:pt x="1795" y="1426"/>
                </a:lnTo>
                <a:lnTo>
                  <a:pt x="1785" y="1421"/>
                </a:lnTo>
                <a:lnTo>
                  <a:pt x="1775" y="1415"/>
                </a:lnTo>
                <a:lnTo>
                  <a:pt x="1764" y="1412"/>
                </a:lnTo>
                <a:lnTo>
                  <a:pt x="1759" y="1409"/>
                </a:lnTo>
                <a:lnTo>
                  <a:pt x="1753" y="1407"/>
                </a:lnTo>
                <a:lnTo>
                  <a:pt x="1740" y="1404"/>
                </a:lnTo>
                <a:lnTo>
                  <a:pt x="1727" y="1402"/>
                </a:lnTo>
                <a:lnTo>
                  <a:pt x="1712" y="1400"/>
                </a:lnTo>
                <a:lnTo>
                  <a:pt x="1697" y="1400"/>
                </a:lnTo>
                <a:lnTo>
                  <a:pt x="1681" y="1400"/>
                </a:lnTo>
                <a:lnTo>
                  <a:pt x="1666" y="1402"/>
                </a:lnTo>
                <a:lnTo>
                  <a:pt x="1653" y="1404"/>
                </a:lnTo>
                <a:lnTo>
                  <a:pt x="1639" y="1407"/>
                </a:lnTo>
                <a:lnTo>
                  <a:pt x="1627" y="1409"/>
                </a:lnTo>
                <a:lnTo>
                  <a:pt x="1614" y="1414"/>
                </a:lnTo>
                <a:lnTo>
                  <a:pt x="1603" y="1418"/>
                </a:lnTo>
                <a:lnTo>
                  <a:pt x="1593" y="1423"/>
                </a:lnTo>
                <a:lnTo>
                  <a:pt x="1583" y="1429"/>
                </a:lnTo>
                <a:lnTo>
                  <a:pt x="1580" y="1433"/>
                </a:lnTo>
                <a:lnTo>
                  <a:pt x="1575" y="1435"/>
                </a:lnTo>
                <a:lnTo>
                  <a:pt x="1566" y="1442"/>
                </a:lnTo>
                <a:lnTo>
                  <a:pt x="1559" y="1450"/>
                </a:lnTo>
                <a:lnTo>
                  <a:pt x="1551" y="1457"/>
                </a:lnTo>
                <a:lnTo>
                  <a:pt x="1545" y="1466"/>
                </a:lnTo>
                <a:lnTo>
                  <a:pt x="1539" y="1475"/>
                </a:lnTo>
                <a:lnTo>
                  <a:pt x="1534" y="1485"/>
                </a:lnTo>
                <a:lnTo>
                  <a:pt x="1529" y="1494"/>
                </a:lnTo>
                <a:lnTo>
                  <a:pt x="1524" y="1504"/>
                </a:lnTo>
                <a:lnTo>
                  <a:pt x="1520" y="1515"/>
                </a:lnTo>
                <a:lnTo>
                  <a:pt x="1517" y="1525"/>
                </a:lnTo>
                <a:lnTo>
                  <a:pt x="1513" y="1537"/>
                </a:lnTo>
                <a:lnTo>
                  <a:pt x="1510" y="1548"/>
                </a:lnTo>
                <a:lnTo>
                  <a:pt x="1508" y="1560"/>
                </a:lnTo>
                <a:lnTo>
                  <a:pt x="1505" y="1572"/>
                </a:lnTo>
                <a:lnTo>
                  <a:pt x="1504" y="1584"/>
                </a:lnTo>
                <a:lnTo>
                  <a:pt x="1503" y="1596"/>
                </a:lnTo>
                <a:lnTo>
                  <a:pt x="1500" y="1622"/>
                </a:lnTo>
                <a:lnTo>
                  <a:pt x="1499" y="1647"/>
                </a:lnTo>
                <a:lnTo>
                  <a:pt x="1499" y="1673"/>
                </a:lnTo>
                <a:lnTo>
                  <a:pt x="1499" y="2198"/>
                </a:lnTo>
                <a:lnTo>
                  <a:pt x="1169" y="2198"/>
                </a:lnTo>
                <a:lnTo>
                  <a:pt x="1169" y="1666"/>
                </a:lnTo>
                <a:lnTo>
                  <a:pt x="1169" y="1136"/>
                </a:lnTo>
                <a:close/>
                <a:moveTo>
                  <a:pt x="0" y="0"/>
                </a:moveTo>
                <a:lnTo>
                  <a:pt x="700" y="0"/>
                </a:lnTo>
                <a:lnTo>
                  <a:pt x="1401" y="0"/>
                </a:lnTo>
                <a:lnTo>
                  <a:pt x="2103" y="0"/>
                </a:lnTo>
                <a:lnTo>
                  <a:pt x="2804" y="0"/>
                </a:lnTo>
                <a:lnTo>
                  <a:pt x="2804" y="701"/>
                </a:lnTo>
                <a:lnTo>
                  <a:pt x="2804" y="1403"/>
                </a:lnTo>
                <a:lnTo>
                  <a:pt x="2804" y="2104"/>
                </a:lnTo>
                <a:lnTo>
                  <a:pt x="2804" y="2806"/>
                </a:lnTo>
                <a:lnTo>
                  <a:pt x="2103" y="2806"/>
                </a:lnTo>
                <a:lnTo>
                  <a:pt x="1401" y="2806"/>
                </a:lnTo>
                <a:lnTo>
                  <a:pt x="700" y="2806"/>
                </a:lnTo>
                <a:lnTo>
                  <a:pt x="0" y="2806"/>
                </a:lnTo>
                <a:lnTo>
                  <a:pt x="0" y="2104"/>
                </a:lnTo>
                <a:lnTo>
                  <a:pt x="0" y="1403"/>
                </a:lnTo>
                <a:lnTo>
                  <a:pt x="0" y="701"/>
                </a:ln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0" name="Freeform 19">
            <a:hlinkClick r:id="rId5" tooltip="YouTube"/>
            <a:extLst>
              <a:ext uri="{C183D7F6-B498-43B3-948B-1728B52AA6E4}">
                <adec:decorative xmlns:adec="http://schemas.microsoft.com/office/drawing/2017/decorative" val="1"/>
              </a:ext>
            </a:extLst>
          </p:cNvPr>
          <p:cNvSpPr>
            <a:spLocks noChangeAspect="1" noEditPoints="1"/>
          </p:cNvSpPr>
          <p:nvPr userDrawn="1"/>
        </p:nvSpPr>
        <p:spPr bwMode="auto">
          <a:xfrm>
            <a:off x="6672064" y="5013176"/>
            <a:ext cx="287622" cy="288000"/>
          </a:xfrm>
          <a:custGeom>
            <a:avLst/>
            <a:gdLst>
              <a:gd name="T0" fmla="*/ 1892 w 2281"/>
              <a:gd name="T1" fmla="*/ 717 h 2282"/>
              <a:gd name="T2" fmla="*/ 1867 w 2281"/>
              <a:gd name="T3" fmla="*/ 679 h 2282"/>
              <a:gd name="T4" fmla="*/ 1834 w 2281"/>
              <a:gd name="T5" fmla="*/ 647 h 2282"/>
              <a:gd name="T6" fmla="*/ 1789 w 2281"/>
              <a:gd name="T7" fmla="*/ 621 h 2282"/>
              <a:gd name="T8" fmla="*/ 1751 w 2281"/>
              <a:gd name="T9" fmla="*/ 609 h 2282"/>
              <a:gd name="T10" fmla="*/ 1638 w 2281"/>
              <a:gd name="T11" fmla="*/ 595 h 2282"/>
              <a:gd name="T12" fmla="*/ 1459 w 2281"/>
              <a:gd name="T13" fmla="*/ 585 h 2282"/>
              <a:gd name="T14" fmla="*/ 1141 w 2281"/>
              <a:gd name="T15" fmla="*/ 579 h 2282"/>
              <a:gd name="T16" fmla="*/ 875 w 2281"/>
              <a:gd name="T17" fmla="*/ 583 h 2282"/>
              <a:gd name="T18" fmla="*/ 667 w 2281"/>
              <a:gd name="T19" fmla="*/ 593 h 2282"/>
              <a:gd name="T20" fmla="*/ 561 w 2281"/>
              <a:gd name="T21" fmla="*/ 604 h 2282"/>
              <a:gd name="T22" fmla="*/ 504 w 2281"/>
              <a:gd name="T23" fmla="*/ 616 h 2282"/>
              <a:gd name="T24" fmla="*/ 458 w 2281"/>
              <a:gd name="T25" fmla="*/ 640 h 2282"/>
              <a:gd name="T26" fmla="*/ 418 w 2281"/>
              <a:gd name="T27" fmla="*/ 674 h 2282"/>
              <a:gd name="T28" fmla="*/ 395 w 2281"/>
              <a:gd name="T29" fmla="*/ 705 h 2282"/>
              <a:gd name="T30" fmla="*/ 375 w 2281"/>
              <a:gd name="T31" fmla="*/ 755 h 2282"/>
              <a:gd name="T32" fmla="*/ 360 w 2281"/>
              <a:gd name="T33" fmla="*/ 836 h 2282"/>
              <a:gd name="T34" fmla="*/ 350 w 2281"/>
              <a:gd name="T35" fmla="*/ 932 h 2282"/>
              <a:gd name="T36" fmla="*/ 343 w 2281"/>
              <a:gd name="T37" fmla="*/ 1099 h 2282"/>
              <a:gd name="T38" fmla="*/ 345 w 2281"/>
              <a:gd name="T39" fmla="*/ 1258 h 2282"/>
              <a:gd name="T40" fmla="*/ 353 w 2281"/>
              <a:gd name="T41" fmla="*/ 1382 h 2282"/>
              <a:gd name="T42" fmla="*/ 365 w 2281"/>
              <a:gd name="T43" fmla="*/ 1476 h 2282"/>
              <a:gd name="T44" fmla="*/ 379 w 2281"/>
              <a:gd name="T45" fmla="*/ 1541 h 2282"/>
              <a:gd name="T46" fmla="*/ 402 w 2281"/>
              <a:gd name="T47" fmla="*/ 1588 h 2282"/>
              <a:gd name="T48" fmla="*/ 427 w 2281"/>
              <a:gd name="T49" fmla="*/ 1618 h 2282"/>
              <a:gd name="T50" fmla="*/ 469 w 2281"/>
              <a:gd name="T51" fmla="*/ 1650 h 2282"/>
              <a:gd name="T52" fmla="*/ 510 w 2281"/>
              <a:gd name="T53" fmla="*/ 1668 h 2282"/>
              <a:gd name="T54" fmla="*/ 579 w 2281"/>
              <a:gd name="T55" fmla="*/ 1681 h 2282"/>
              <a:gd name="T56" fmla="*/ 716 w 2281"/>
              <a:gd name="T57" fmla="*/ 1693 h 2282"/>
              <a:gd name="T58" fmla="*/ 976 w 2281"/>
              <a:gd name="T59" fmla="*/ 1702 h 2282"/>
              <a:gd name="T60" fmla="*/ 1305 w 2281"/>
              <a:gd name="T61" fmla="*/ 1702 h 2282"/>
              <a:gd name="T62" fmla="*/ 1513 w 2281"/>
              <a:gd name="T63" fmla="*/ 1695 h 2282"/>
              <a:gd name="T64" fmla="*/ 1682 w 2281"/>
              <a:gd name="T65" fmla="*/ 1683 h 2282"/>
              <a:gd name="T66" fmla="*/ 1751 w 2281"/>
              <a:gd name="T67" fmla="*/ 1673 h 2282"/>
              <a:gd name="T68" fmla="*/ 1801 w 2281"/>
              <a:gd name="T69" fmla="*/ 1656 h 2282"/>
              <a:gd name="T70" fmla="*/ 1845 w 2281"/>
              <a:gd name="T71" fmla="*/ 1627 h 2282"/>
              <a:gd name="T72" fmla="*/ 1879 w 2281"/>
              <a:gd name="T73" fmla="*/ 1588 h 2282"/>
              <a:gd name="T74" fmla="*/ 1897 w 2281"/>
              <a:gd name="T75" fmla="*/ 1554 h 2282"/>
              <a:gd name="T76" fmla="*/ 1911 w 2281"/>
              <a:gd name="T77" fmla="*/ 1503 h 2282"/>
              <a:gd name="T78" fmla="*/ 1925 w 2281"/>
              <a:gd name="T79" fmla="*/ 1415 h 2282"/>
              <a:gd name="T80" fmla="*/ 1935 w 2281"/>
              <a:gd name="T81" fmla="*/ 1288 h 2282"/>
              <a:gd name="T82" fmla="*/ 1938 w 2281"/>
              <a:gd name="T83" fmla="*/ 1099 h 2282"/>
              <a:gd name="T84" fmla="*/ 1933 w 2281"/>
              <a:gd name="T85" fmla="*/ 964 h 2282"/>
              <a:gd name="T86" fmla="*/ 1921 w 2281"/>
              <a:gd name="T87" fmla="*/ 836 h 2282"/>
              <a:gd name="T88" fmla="*/ 1909 w 2281"/>
              <a:gd name="T89" fmla="*/ 767 h 2282"/>
              <a:gd name="T90" fmla="*/ 978 w 2281"/>
              <a:gd name="T91" fmla="*/ 904 h 2282"/>
              <a:gd name="T92" fmla="*/ 1141 w 2281"/>
              <a:gd name="T93" fmla="*/ 0 h 2282"/>
              <a:gd name="T94" fmla="*/ 2281 w 2281"/>
              <a:gd name="T95" fmla="*/ 1141 h 2282"/>
              <a:gd name="T96" fmla="*/ 1141 w 2281"/>
              <a:gd name="T97" fmla="*/ 2282 h 2282"/>
              <a:gd name="T98" fmla="*/ 0 w 2281"/>
              <a:gd name="T99" fmla="*/ 1141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81" h="2282">
                <a:moveTo>
                  <a:pt x="1906" y="755"/>
                </a:moveTo>
                <a:lnTo>
                  <a:pt x="1902" y="742"/>
                </a:lnTo>
                <a:lnTo>
                  <a:pt x="1897" y="729"/>
                </a:lnTo>
                <a:lnTo>
                  <a:pt x="1892" y="717"/>
                </a:lnTo>
                <a:lnTo>
                  <a:pt x="1885" y="705"/>
                </a:lnTo>
                <a:lnTo>
                  <a:pt x="1879" y="694"/>
                </a:lnTo>
                <a:lnTo>
                  <a:pt x="1871" y="684"/>
                </a:lnTo>
                <a:lnTo>
                  <a:pt x="1867" y="679"/>
                </a:lnTo>
                <a:lnTo>
                  <a:pt x="1863" y="674"/>
                </a:lnTo>
                <a:lnTo>
                  <a:pt x="1854" y="664"/>
                </a:lnTo>
                <a:lnTo>
                  <a:pt x="1845" y="655"/>
                </a:lnTo>
                <a:lnTo>
                  <a:pt x="1834" y="647"/>
                </a:lnTo>
                <a:lnTo>
                  <a:pt x="1823" y="640"/>
                </a:lnTo>
                <a:lnTo>
                  <a:pt x="1812" y="633"/>
                </a:lnTo>
                <a:lnTo>
                  <a:pt x="1801" y="626"/>
                </a:lnTo>
                <a:lnTo>
                  <a:pt x="1789" y="621"/>
                </a:lnTo>
                <a:lnTo>
                  <a:pt x="1777" y="616"/>
                </a:lnTo>
                <a:lnTo>
                  <a:pt x="1771" y="614"/>
                </a:lnTo>
                <a:lnTo>
                  <a:pt x="1764" y="612"/>
                </a:lnTo>
                <a:lnTo>
                  <a:pt x="1751" y="609"/>
                </a:lnTo>
                <a:lnTo>
                  <a:pt x="1737" y="607"/>
                </a:lnTo>
                <a:lnTo>
                  <a:pt x="1702" y="601"/>
                </a:lnTo>
                <a:lnTo>
                  <a:pt x="1660" y="597"/>
                </a:lnTo>
                <a:lnTo>
                  <a:pt x="1638" y="595"/>
                </a:lnTo>
                <a:lnTo>
                  <a:pt x="1614" y="593"/>
                </a:lnTo>
                <a:lnTo>
                  <a:pt x="1564" y="590"/>
                </a:lnTo>
                <a:lnTo>
                  <a:pt x="1513" y="587"/>
                </a:lnTo>
                <a:lnTo>
                  <a:pt x="1459" y="585"/>
                </a:lnTo>
                <a:lnTo>
                  <a:pt x="1406" y="583"/>
                </a:lnTo>
                <a:lnTo>
                  <a:pt x="1305" y="581"/>
                </a:lnTo>
                <a:lnTo>
                  <a:pt x="1220" y="580"/>
                </a:lnTo>
                <a:lnTo>
                  <a:pt x="1141" y="579"/>
                </a:lnTo>
                <a:lnTo>
                  <a:pt x="1060" y="580"/>
                </a:lnTo>
                <a:lnTo>
                  <a:pt x="976" y="581"/>
                </a:lnTo>
                <a:lnTo>
                  <a:pt x="927" y="582"/>
                </a:lnTo>
                <a:lnTo>
                  <a:pt x="875" y="583"/>
                </a:lnTo>
                <a:lnTo>
                  <a:pt x="822" y="585"/>
                </a:lnTo>
                <a:lnTo>
                  <a:pt x="768" y="587"/>
                </a:lnTo>
                <a:lnTo>
                  <a:pt x="716" y="590"/>
                </a:lnTo>
                <a:lnTo>
                  <a:pt x="667" y="593"/>
                </a:lnTo>
                <a:lnTo>
                  <a:pt x="621" y="597"/>
                </a:lnTo>
                <a:lnTo>
                  <a:pt x="599" y="599"/>
                </a:lnTo>
                <a:lnTo>
                  <a:pt x="579" y="601"/>
                </a:lnTo>
                <a:lnTo>
                  <a:pt x="561" y="604"/>
                </a:lnTo>
                <a:lnTo>
                  <a:pt x="544" y="607"/>
                </a:lnTo>
                <a:lnTo>
                  <a:pt x="529" y="609"/>
                </a:lnTo>
                <a:lnTo>
                  <a:pt x="517" y="612"/>
                </a:lnTo>
                <a:lnTo>
                  <a:pt x="504" y="616"/>
                </a:lnTo>
                <a:lnTo>
                  <a:pt x="492" y="621"/>
                </a:lnTo>
                <a:lnTo>
                  <a:pt x="480" y="626"/>
                </a:lnTo>
                <a:lnTo>
                  <a:pt x="469" y="633"/>
                </a:lnTo>
                <a:lnTo>
                  <a:pt x="458" y="640"/>
                </a:lnTo>
                <a:lnTo>
                  <a:pt x="447" y="647"/>
                </a:lnTo>
                <a:lnTo>
                  <a:pt x="436" y="655"/>
                </a:lnTo>
                <a:lnTo>
                  <a:pt x="427" y="664"/>
                </a:lnTo>
                <a:lnTo>
                  <a:pt x="418" y="674"/>
                </a:lnTo>
                <a:lnTo>
                  <a:pt x="410" y="684"/>
                </a:lnTo>
                <a:lnTo>
                  <a:pt x="402" y="694"/>
                </a:lnTo>
                <a:lnTo>
                  <a:pt x="399" y="700"/>
                </a:lnTo>
                <a:lnTo>
                  <a:pt x="395" y="705"/>
                </a:lnTo>
                <a:lnTo>
                  <a:pt x="389" y="717"/>
                </a:lnTo>
                <a:lnTo>
                  <a:pt x="384" y="729"/>
                </a:lnTo>
                <a:lnTo>
                  <a:pt x="379" y="742"/>
                </a:lnTo>
                <a:lnTo>
                  <a:pt x="375" y="755"/>
                </a:lnTo>
                <a:lnTo>
                  <a:pt x="372" y="767"/>
                </a:lnTo>
                <a:lnTo>
                  <a:pt x="370" y="780"/>
                </a:lnTo>
                <a:lnTo>
                  <a:pt x="365" y="807"/>
                </a:lnTo>
                <a:lnTo>
                  <a:pt x="360" y="836"/>
                </a:lnTo>
                <a:lnTo>
                  <a:pt x="358" y="852"/>
                </a:lnTo>
                <a:lnTo>
                  <a:pt x="356" y="867"/>
                </a:lnTo>
                <a:lnTo>
                  <a:pt x="353" y="900"/>
                </a:lnTo>
                <a:lnTo>
                  <a:pt x="350" y="932"/>
                </a:lnTo>
                <a:lnTo>
                  <a:pt x="348" y="964"/>
                </a:lnTo>
                <a:lnTo>
                  <a:pt x="346" y="995"/>
                </a:lnTo>
                <a:lnTo>
                  <a:pt x="344" y="1051"/>
                </a:lnTo>
                <a:lnTo>
                  <a:pt x="343" y="1099"/>
                </a:lnTo>
                <a:lnTo>
                  <a:pt x="342" y="1141"/>
                </a:lnTo>
                <a:lnTo>
                  <a:pt x="343" y="1184"/>
                </a:lnTo>
                <a:lnTo>
                  <a:pt x="344" y="1231"/>
                </a:lnTo>
                <a:lnTo>
                  <a:pt x="345" y="1258"/>
                </a:lnTo>
                <a:lnTo>
                  <a:pt x="346" y="1288"/>
                </a:lnTo>
                <a:lnTo>
                  <a:pt x="348" y="1319"/>
                </a:lnTo>
                <a:lnTo>
                  <a:pt x="350" y="1350"/>
                </a:lnTo>
                <a:lnTo>
                  <a:pt x="353" y="1382"/>
                </a:lnTo>
                <a:lnTo>
                  <a:pt x="356" y="1415"/>
                </a:lnTo>
                <a:lnTo>
                  <a:pt x="360" y="1446"/>
                </a:lnTo>
                <a:lnTo>
                  <a:pt x="362" y="1461"/>
                </a:lnTo>
                <a:lnTo>
                  <a:pt x="365" y="1476"/>
                </a:lnTo>
                <a:lnTo>
                  <a:pt x="370" y="1503"/>
                </a:lnTo>
                <a:lnTo>
                  <a:pt x="372" y="1516"/>
                </a:lnTo>
                <a:lnTo>
                  <a:pt x="375" y="1528"/>
                </a:lnTo>
                <a:lnTo>
                  <a:pt x="379" y="1541"/>
                </a:lnTo>
                <a:lnTo>
                  <a:pt x="384" y="1554"/>
                </a:lnTo>
                <a:lnTo>
                  <a:pt x="389" y="1566"/>
                </a:lnTo>
                <a:lnTo>
                  <a:pt x="395" y="1577"/>
                </a:lnTo>
                <a:lnTo>
                  <a:pt x="402" y="1588"/>
                </a:lnTo>
                <a:lnTo>
                  <a:pt x="410" y="1599"/>
                </a:lnTo>
                <a:lnTo>
                  <a:pt x="414" y="1604"/>
                </a:lnTo>
                <a:lnTo>
                  <a:pt x="418" y="1609"/>
                </a:lnTo>
                <a:lnTo>
                  <a:pt x="427" y="1618"/>
                </a:lnTo>
                <a:lnTo>
                  <a:pt x="436" y="1627"/>
                </a:lnTo>
                <a:lnTo>
                  <a:pt x="447" y="1635"/>
                </a:lnTo>
                <a:lnTo>
                  <a:pt x="458" y="1643"/>
                </a:lnTo>
                <a:lnTo>
                  <a:pt x="469" y="1650"/>
                </a:lnTo>
                <a:lnTo>
                  <a:pt x="480" y="1656"/>
                </a:lnTo>
                <a:lnTo>
                  <a:pt x="492" y="1662"/>
                </a:lnTo>
                <a:lnTo>
                  <a:pt x="504" y="1666"/>
                </a:lnTo>
                <a:lnTo>
                  <a:pt x="510" y="1668"/>
                </a:lnTo>
                <a:lnTo>
                  <a:pt x="517" y="1670"/>
                </a:lnTo>
                <a:lnTo>
                  <a:pt x="529" y="1673"/>
                </a:lnTo>
                <a:lnTo>
                  <a:pt x="544" y="1676"/>
                </a:lnTo>
                <a:lnTo>
                  <a:pt x="579" y="1681"/>
                </a:lnTo>
                <a:lnTo>
                  <a:pt x="621" y="1686"/>
                </a:lnTo>
                <a:lnTo>
                  <a:pt x="643" y="1688"/>
                </a:lnTo>
                <a:lnTo>
                  <a:pt x="667" y="1689"/>
                </a:lnTo>
                <a:lnTo>
                  <a:pt x="716" y="1693"/>
                </a:lnTo>
                <a:lnTo>
                  <a:pt x="768" y="1695"/>
                </a:lnTo>
                <a:lnTo>
                  <a:pt x="822" y="1698"/>
                </a:lnTo>
                <a:lnTo>
                  <a:pt x="875" y="1699"/>
                </a:lnTo>
                <a:lnTo>
                  <a:pt x="976" y="1702"/>
                </a:lnTo>
                <a:lnTo>
                  <a:pt x="1060" y="1703"/>
                </a:lnTo>
                <a:lnTo>
                  <a:pt x="1141" y="1703"/>
                </a:lnTo>
                <a:lnTo>
                  <a:pt x="1220" y="1703"/>
                </a:lnTo>
                <a:lnTo>
                  <a:pt x="1305" y="1702"/>
                </a:lnTo>
                <a:lnTo>
                  <a:pt x="1354" y="1701"/>
                </a:lnTo>
                <a:lnTo>
                  <a:pt x="1406" y="1699"/>
                </a:lnTo>
                <a:lnTo>
                  <a:pt x="1459" y="1698"/>
                </a:lnTo>
                <a:lnTo>
                  <a:pt x="1513" y="1695"/>
                </a:lnTo>
                <a:lnTo>
                  <a:pt x="1564" y="1693"/>
                </a:lnTo>
                <a:lnTo>
                  <a:pt x="1614" y="1689"/>
                </a:lnTo>
                <a:lnTo>
                  <a:pt x="1660" y="1686"/>
                </a:lnTo>
                <a:lnTo>
                  <a:pt x="1682" y="1683"/>
                </a:lnTo>
                <a:lnTo>
                  <a:pt x="1702" y="1681"/>
                </a:lnTo>
                <a:lnTo>
                  <a:pt x="1720" y="1679"/>
                </a:lnTo>
                <a:lnTo>
                  <a:pt x="1737" y="1676"/>
                </a:lnTo>
                <a:lnTo>
                  <a:pt x="1751" y="1673"/>
                </a:lnTo>
                <a:lnTo>
                  <a:pt x="1764" y="1670"/>
                </a:lnTo>
                <a:lnTo>
                  <a:pt x="1777" y="1666"/>
                </a:lnTo>
                <a:lnTo>
                  <a:pt x="1789" y="1662"/>
                </a:lnTo>
                <a:lnTo>
                  <a:pt x="1801" y="1656"/>
                </a:lnTo>
                <a:lnTo>
                  <a:pt x="1812" y="1650"/>
                </a:lnTo>
                <a:lnTo>
                  <a:pt x="1823" y="1643"/>
                </a:lnTo>
                <a:lnTo>
                  <a:pt x="1834" y="1635"/>
                </a:lnTo>
                <a:lnTo>
                  <a:pt x="1845" y="1627"/>
                </a:lnTo>
                <a:lnTo>
                  <a:pt x="1854" y="1618"/>
                </a:lnTo>
                <a:lnTo>
                  <a:pt x="1863" y="1609"/>
                </a:lnTo>
                <a:lnTo>
                  <a:pt x="1871" y="1599"/>
                </a:lnTo>
                <a:lnTo>
                  <a:pt x="1879" y="1588"/>
                </a:lnTo>
                <a:lnTo>
                  <a:pt x="1882" y="1583"/>
                </a:lnTo>
                <a:lnTo>
                  <a:pt x="1885" y="1577"/>
                </a:lnTo>
                <a:lnTo>
                  <a:pt x="1892" y="1566"/>
                </a:lnTo>
                <a:lnTo>
                  <a:pt x="1897" y="1554"/>
                </a:lnTo>
                <a:lnTo>
                  <a:pt x="1902" y="1541"/>
                </a:lnTo>
                <a:lnTo>
                  <a:pt x="1906" y="1528"/>
                </a:lnTo>
                <a:lnTo>
                  <a:pt x="1909" y="1516"/>
                </a:lnTo>
                <a:lnTo>
                  <a:pt x="1911" y="1503"/>
                </a:lnTo>
                <a:lnTo>
                  <a:pt x="1916" y="1476"/>
                </a:lnTo>
                <a:lnTo>
                  <a:pt x="1921" y="1446"/>
                </a:lnTo>
                <a:lnTo>
                  <a:pt x="1923" y="1431"/>
                </a:lnTo>
                <a:lnTo>
                  <a:pt x="1925" y="1415"/>
                </a:lnTo>
                <a:lnTo>
                  <a:pt x="1928" y="1382"/>
                </a:lnTo>
                <a:lnTo>
                  <a:pt x="1931" y="1350"/>
                </a:lnTo>
                <a:lnTo>
                  <a:pt x="1933" y="1319"/>
                </a:lnTo>
                <a:lnTo>
                  <a:pt x="1935" y="1288"/>
                </a:lnTo>
                <a:lnTo>
                  <a:pt x="1937" y="1231"/>
                </a:lnTo>
                <a:lnTo>
                  <a:pt x="1938" y="1184"/>
                </a:lnTo>
                <a:lnTo>
                  <a:pt x="1939" y="1141"/>
                </a:lnTo>
                <a:lnTo>
                  <a:pt x="1938" y="1099"/>
                </a:lnTo>
                <a:lnTo>
                  <a:pt x="1937" y="1051"/>
                </a:lnTo>
                <a:lnTo>
                  <a:pt x="1936" y="1024"/>
                </a:lnTo>
                <a:lnTo>
                  <a:pt x="1935" y="995"/>
                </a:lnTo>
                <a:lnTo>
                  <a:pt x="1933" y="964"/>
                </a:lnTo>
                <a:lnTo>
                  <a:pt x="1931" y="932"/>
                </a:lnTo>
                <a:lnTo>
                  <a:pt x="1928" y="900"/>
                </a:lnTo>
                <a:lnTo>
                  <a:pt x="1925" y="867"/>
                </a:lnTo>
                <a:lnTo>
                  <a:pt x="1921" y="836"/>
                </a:lnTo>
                <a:lnTo>
                  <a:pt x="1919" y="822"/>
                </a:lnTo>
                <a:lnTo>
                  <a:pt x="1916" y="807"/>
                </a:lnTo>
                <a:lnTo>
                  <a:pt x="1911" y="780"/>
                </a:lnTo>
                <a:lnTo>
                  <a:pt x="1909" y="767"/>
                </a:lnTo>
                <a:lnTo>
                  <a:pt x="1906" y="755"/>
                </a:lnTo>
                <a:close/>
                <a:moveTo>
                  <a:pt x="978" y="1378"/>
                </a:moveTo>
                <a:lnTo>
                  <a:pt x="1395" y="1141"/>
                </a:lnTo>
                <a:lnTo>
                  <a:pt x="978" y="904"/>
                </a:lnTo>
                <a:lnTo>
                  <a:pt x="978" y="1378"/>
                </a:lnTo>
                <a:close/>
                <a:moveTo>
                  <a:pt x="0" y="0"/>
                </a:moveTo>
                <a:lnTo>
                  <a:pt x="570" y="0"/>
                </a:lnTo>
                <a:lnTo>
                  <a:pt x="1141" y="0"/>
                </a:lnTo>
                <a:lnTo>
                  <a:pt x="1711" y="0"/>
                </a:lnTo>
                <a:lnTo>
                  <a:pt x="2281" y="0"/>
                </a:lnTo>
                <a:lnTo>
                  <a:pt x="2281" y="571"/>
                </a:lnTo>
                <a:lnTo>
                  <a:pt x="2281" y="1141"/>
                </a:lnTo>
                <a:lnTo>
                  <a:pt x="2281" y="1712"/>
                </a:lnTo>
                <a:lnTo>
                  <a:pt x="2281" y="2282"/>
                </a:lnTo>
                <a:lnTo>
                  <a:pt x="1711" y="2282"/>
                </a:lnTo>
                <a:lnTo>
                  <a:pt x="1141" y="2282"/>
                </a:lnTo>
                <a:lnTo>
                  <a:pt x="570" y="2282"/>
                </a:lnTo>
                <a:lnTo>
                  <a:pt x="0" y="2282"/>
                </a:lnTo>
                <a:lnTo>
                  <a:pt x="0" y="1712"/>
                </a:lnTo>
                <a:lnTo>
                  <a:pt x="0" y="1141"/>
                </a:lnTo>
                <a:lnTo>
                  <a:pt x="0" y="571"/>
                </a:ln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1" name="Freeform 6">
            <a:hlinkClick r:id="rId6" tooltip="Instagram"/>
            <a:extLst>
              <a:ext uri="{C183D7F6-B498-43B3-948B-1728B52AA6E4}">
                <adec:decorative xmlns:adec="http://schemas.microsoft.com/office/drawing/2017/decorative" val="1"/>
              </a:ext>
            </a:extLst>
          </p:cNvPr>
          <p:cNvSpPr>
            <a:spLocks noChangeAspect="1" noEditPoints="1"/>
          </p:cNvSpPr>
          <p:nvPr userDrawn="1"/>
        </p:nvSpPr>
        <p:spPr bwMode="auto">
          <a:xfrm>
            <a:off x="5591849" y="5012630"/>
            <a:ext cx="288127" cy="288000"/>
          </a:xfrm>
          <a:custGeom>
            <a:avLst/>
            <a:gdLst>
              <a:gd name="T0" fmla="*/ 1535 w 2270"/>
              <a:gd name="T1" fmla="*/ 570 h 2269"/>
              <a:gd name="T2" fmla="*/ 1648 w 2270"/>
              <a:gd name="T3" fmla="*/ 640 h 2269"/>
              <a:gd name="T4" fmla="*/ 1711 w 2270"/>
              <a:gd name="T5" fmla="*/ 779 h 2269"/>
              <a:gd name="T6" fmla="*/ 1720 w 2270"/>
              <a:gd name="T7" fmla="*/ 1374 h 2269"/>
              <a:gd name="T8" fmla="*/ 1676 w 2270"/>
              <a:gd name="T9" fmla="*/ 1591 h 2269"/>
              <a:gd name="T10" fmla="*/ 1580 w 2270"/>
              <a:gd name="T11" fmla="*/ 1682 h 2269"/>
              <a:gd name="T12" fmla="*/ 1374 w 2270"/>
              <a:gd name="T13" fmla="*/ 1719 h 2269"/>
              <a:gd name="T14" fmla="*/ 763 w 2270"/>
              <a:gd name="T15" fmla="*/ 1707 h 2269"/>
              <a:gd name="T16" fmla="*/ 641 w 2270"/>
              <a:gd name="T17" fmla="*/ 1648 h 2269"/>
              <a:gd name="T18" fmla="*/ 566 w 2270"/>
              <a:gd name="T19" fmla="*/ 1522 h 2269"/>
              <a:gd name="T20" fmla="*/ 548 w 2270"/>
              <a:gd name="T21" fmla="*/ 979 h 2269"/>
              <a:gd name="T22" fmla="*/ 583 w 2270"/>
              <a:gd name="T23" fmla="*/ 701 h 2269"/>
              <a:gd name="T24" fmla="*/ 669 w 2270"/>
              <a:gd name="T25" fmla="*/ 599 h 2269"/>
              <a:gd name="T26" fmla="*/ 833 w 2270"/>
              <a:gd name="T27" fmla="*/ 553 h 2269"/>
              <a:gd name="T28" fmla="*/ 813 w 2270"/>
              <a:gd name="T29" fmla="*/ 425 h 2269"/>
              <a:gd name="T30" fmla="*/ 617 w 2270"/>
              <a:gd name="T31" fmla="*/ 481 h 2269"/>
              <a:gd name="T32" fmla="*/ 480 w 2270"/>
              <a:gd name="T33" fmla="*/ 616 h 2269"/>
              <a:gd name="T34" fmla="*/ 423 w 2270"/>
              <a:gd name="T35" fmla="*/ 840 h 2269"/>
              <a:gd name="T36" fmla="*/ 431 w 2270"/>
              <a:gd name="T37" fmla="*/ 1506 h 2269"/>
              <a:gd name="T38" fmla="*/ 500 w 2270"/>
              <a:gd name="T39" fmla="*/ 1685 h 2269"/>
              <a:gd name="T40" fmla="*/ 633 w 2270"/>
              <a:gd name="T41" fmla="*/ 1798 h 2269"/>
              <a:gd name="T42" fmla="*/ 891 w 2270"/>
              <a:gd name="T43" fmla="*/ 1848 h 2269"/>
              <a:gd name="T44" fmla="*/ 1528 w 2270"/>
              <a:gd name="T45" fmla="*/ 1834 h 2269"/>
              <a:gd name="T46" fmla="*/ 1692 w 2270"/>
              <a:gd name="T47" fmla="*/ 1763 h 2269"/>
              <a:gd name="T48" fmla="*/ 1813 w 2270"/>
              <a:gd name="T49" fmla="*/ 1603 h 2269"/>
              <a:gd name="T50" fmla="*/ 1851 w 2270"/>
              <a:gd name="T51" fmla="*/ 1252 h 2269"/>
              <a:gd name="T52" fmla="*/ 1828 w 2270"/>
              <a:gd name="T53" fmla="*/ 711 h 2269"/>
              <a:gd name="T54" fmla="*/ 1752 w 2270"/>
              <a:gd name="T55" fmla="*/ 562 h 2269"/>
              <a:gd name="T56" fmla="*/ 1586 w 2270"/>
              <a:gd name="T57" fmla="*/ 451 h 2269"/>
              <a:gd name="T58" fmla="*/ 1135 w 2270"/>
              <a:gd name="T59" fmla="*/ 419 h 2269"/>
              <a:gd name="T60" fmla="*/ 945 w 2270"/>
              <a:gd name="T61" fmla="*/ 820 h 2269"/>
              <a:gd name="T62" fmla="*/ 804 w 2270"/>
              <a:gd name="T63" fmla="*/ 975 h 2269"/>
              <a:gd name="T64" fmla="*/ 770 w 2270"/>
              <a:gd name="T65" fmla="*/ 1173 h 2269"/>
              <a:gd name="T66" fmla="*/ 852 w 2270"/>
              <a:gd name="T67" fmla="*/ 1369 h 2269"/>
              <a:gd name="T68" fmla="*/ 1026 w 2270"/>
              <a:gd name="T69" fmla="*/ 1486 h 2269"/>
              <a:gd name="T70" fmla="*/ 1227 w 2270"/>
              <a:gd name="T71" fmla="*/ 1491 h 2269"/>
              <a:gd name="T72" fmla="*/ 1407 w 2270"/>
              <a:gd name="T73" fmla="*/ 1382 h 2269"/>
              <a:gd name="T74" fmla="*/ 1495 w 2270"/>
              <a:gd name="T75" fmla="*/ 1209 h 2269"/>
              <a:gd name="T76" fmla="*/ 1473 w 2270"/>
              <a:gd name="T77" fmla="*/ 991 h 2269"/>
              <a:gd name="T78" fmla="*/ 1340 w 2270"/>
              <a:gd name="T79" fmla="*/ 830 h 2269"/>
              <a:gd name="T80" fmla="*/ 1154 w 2270"/>
              <a:gd name="T81" fmla="*/ 768 h 2269"/>
              <a:gd name="T82" fmla="*/ 1021 w 2270"/>
              <a:gd name="T83" fmla="*/ 1345 h 2269"/>
              <a:gd name="T84" fmla="*/ 925 w 2270"/>
              <a:gd name="T85" fmla="*/ 1249 h 2269"/>
              <a:gd name="T86" fmla="*/ 898 w 2270"/>
              <a:gd name="T87" fmla="*/ 1110 h 2269"/>
              <a:gd name="T88" fmla="*/ 951 w 2270"/>
              <a:gd name="T89" fmla="*/ 983 h 2269"/>
              <a:gd name="T90" fmla="*/ 1064 w 2270"/>
              <a:gd name="T91" fmla="*/ 907 h 2269"/>
              <a:gd name="T92" fmla="*/ 1206 w 2270"/>
              <a:gd name="T93" fmla="*/ 907 h 2269"/>
              <a:gd name="T94" fmla="*/ 1319 w 2270"/>
              <a:gd name="T95" fmla="*/ 983 h 2269"/>
              <a:gd name="T96" fmla="*/ 1372 w 2270"/>
              <a:gd name="T97" fmla="*/ 1110 h 2269"/>
              <a:gd name="T98" fmla="*/ 1344 w 2270"/>
              <a:gd name="T99" fmla="*/ 1249 h 2269"/>
              <a:gd name="T100" fmla="*/ 1249 w 2270"/>
              <a:gd name="T101" fmla="*/ 1345 h 2269"/>
              <a:gd name="T102" fmla="*/ 1431 w 2270"/>
              <a:gd name="T103" fmla="*/ 744 h 2269"/>
              <a:gd name="T104" fmla="*/ 1483 w 2270"/>
              <a:gd name="T105" fmla="*/ 674 h 2269"/>
              <a:gd name="T106" fmla="*/ 1574 w 2270"/>
              <a:gd name="T107" fmla="*/ 689 h 2269"/>
              <a:gd name="T108" fmla="*/ 1598 w 2270"/>
              <a:gd name="T109" fmla="*/ 778 h 2269"/>
              <a:gd name="T110" fmla="*/ 1534 w 2270"/>
              <a:gd name="T111" fmla="*/ 837 h 2269"/>
              <a:gd name="T112" fmla="*/ 1450 w 2270"/>
              <a:gd name="T113" fmla="*/ 807 h 2269"/>
              <a:gd name="T114" fmla="*/ 2270 w 2270"/>
              <a:gd name="T115" fmla="*/ 0 h 2269"/>
              <a:gd name="T116" fmla="*/ 0 w 2270"/>
              <a:gd name="T117" fmla="*/ 0 h 2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70" h="2269">
                <a:moveTo>
                  <a:pt x="1135" y="548"/>
                </a:moveTo>
                <a:lnTo>
                  <a:pt x="1250" y="548"/>
                </a:lnTo>
                <a:lnTo>
                  <a:pt x="1290" y="549"/>
                </a:lnTo>
                <a:lnTo>
                  <a:pt x="1323" y="549"/>
                </a:lnTo>
                <a:lnTo>
                  <a:pt x="1374" y="550"/>
                </a:lnTo>
                <a:lnTo>
                  <a:pt x="1424" y="552"/>
                </a:lnTo>
                <a:lnTo>
                  <a:pt x="1448" y="554"/>
                </a:lnTo>
                <a:lnTo>
                  <a:pt x="1470" y="556"/>
                </a:lnTo>
                <a:lnTo>
                  <a:pt x="1490" y="559"/>
                </a:lnTo>
                <a:lnTo>
                  <a:pt x="1507" y="562"/>
                </a:lnTo>
                <a:lnTo>
                  <a:pt x="1522" y="566"/>
                </a:lnTo>
                <a:lnTo>
                  <a:pt x="1535" y="570"/>
                </a:lnTo>
                <a:lnTo>
                  <a:pt x="1546" y="573"/>
                </a:lnTo>
                <a:lnTo>
                  <a:pt x="1557" y="577"/>
                </a:lnTo>
                <a:lnTo>
                  <a:pt x="1569" y="582"/>
                </a:lnTo>
                <a:lnTo>
                  <a:pt x="1580" y="587"/>
                </a:lnTo>
                <a:lnTo>
                  <a:pt x="1591" y="593"/>
                </a:lnTo>
                <a:lnTo>
                  <a:pt x="1601" y="599"/>
                </a:lnTo>
                <a:lnTo>
                  <a:pt x="1611" y="606"/>
                </a:lnTo>
                <a:lnTo>
                  <a:pt x="1620" y="613"/>
                </a:lnTo>
                <a:lnTo>
                  <a:pt x="1625" y="617"/>
                </a:lnTo>
                <a:lnTo>
                  <a:pt x="1629" y="622"/>
                </a:lnTo>
                <a:lnTo>
                  <a:pt x="1639" y="631"/>
                </a:lnTo>
                <a:lnTo>
                  <a:pt x="1648" y="640"/>
                </a:lnTo>
                <a:lnTo>
                  <a:pt x="1656" y="649"/>
                </a:lnTo>
                <a:lnTo>
                  <a:pt x="1663" y="659"/>
                </a:lnTo>
                <a:lnTo>
                  <a:pt x="1670" y="668"/>
                </a:lnTo>
                <a:lnTo>
                  <a:pt x="1676" y="679"/>
                </a:lnTo>
                <a:lnTo>
                  <a:pt x="1682" y="689"/>
                </a:lnTo>
                <a:lnTo>
                  <a:pt x="1687" y="701"/>
                </a:lnTo>
                <a:lnTo>
                  <a:pt x="1692" y="713"/>
                </a:lnTo>
                <a:lnTo>
                  <a:pt x="1696" y="723"/>
                </a:lnTo>
                <a:lnTo>
                  <a:pt x="1700" y="734"/>
                </a:lnTo>
                <a:lnTo>
                  <a:pt x="1703" y="747"/>
                </a:lnTo>
                <a:lnTo>
                  <a:pt x="1708" y="762"/>
                </a:lnTo>
                <a:lnTo>
                  <a:pt x="1711" y="779"/>
                </a:lnTo>
                <a:lnTo>
                  <a:pt x="1714" y="799"/>
                </a:lnTo>
                <a:lnTo>
                  <a:pt x="1716" y="821"/>
                </a:lnTo>
                <a:lnTo>
                  <a:pt x="1717" y="833"/>
                </a:lnTo>
                <a:lnTo>
                  <a:pt x="1718" y="845"/>
                </a:lnTo>
                <a:lnTo>
                  <a:pt x="1720" y="896"/>
                </a:lnTo>
                <a:lnTo>
                  <a:pt x="1721" y="947"/>
                </a:lnTo>
                <a:lnTo>
                  <a:pt x="1722" y="1019"/>
                </a:lnTo>
                <a:lnTo>
                  <a:pt x="1722" y="1134"/>
                </a:lnTo>
                <a:lnTo>
                  <a:pt x="1722" y="1250"/>
                </a:lnTo>
                <a:lnTo>
                  <a:pt x="1722" y="1291"/>
                </a:lnTo>
                <a:lnTo>
                  <a:pt x="1721" y="1323"/>
                </a:lnTo>
                <a:lnTo>
                  <a:pt x="1720" y="1374"/>
                </a:lnTo>
                <a:lnTo>
                  <a:pt x="1718" y="1424"/>
                </a:lnTo>
                <a:lnTo>
                  <a:pt x="1716" y="1449"/>
                </a:lnTo>
                <a:lnTo>
                  <a:pt x="1714" y="1471"/>
                </a:lnTo>
                <a:lnTo>
                  <a:pt x="1711" y="1490"/>
                </a:lnTo>
                <a:lnTo>
                  <a:pt x="1708" y="1507"/>
                </a:lnTo>
                <a:lnTo>
                  <a:pt x="1703" y="1522"/>
                </a:lnTo>
                <a:lnTo>
                  <a:pt x="1700" y="1535"/>
                </a:lnTo>
                <a:lnTo>
                  <a:pt x="1696" y="1547"/>
                </a:lnTo>
                <a:lnTo>
                  <a:pt x="1692" y="1557"/>
                </a:lnTo>
                <a:lnTo>
                  <a:pt x="1687" y="1569"/>
                </a:lnTo>
                <a:lnTo>
                  <a:pt x="1682" y="1580"/>
                </a:lnTo>
                <a:lnTo>
                  <a:pt x="1676" y="1591"/>
                </a:lnTo>
                <a:lnTo>
                  <a:pt x="1670" y="1601"/>
                </a:lnTo>
                <a:lnTo>
                  <a:pt x="1663" y="1611"/>
                </a:lnTo>
                <a:lnTo>
                  <a:pt x="1656" y="1620"/>
                </a:lnTo>
                <a:lnTo>
                  <a:pt x="1652" y="1625"/>
                </a:lnTo>
                <a:lnTo>
                  <a:pt x="1648" y="1630"/>
                </a:lnTo>
                <a:lnTo>
                  <a:pt x="1639" y="1639"/>
                </a:lnTo>
                <a:lnTo>
                  <a:pt x="1629" y="1648"/>
                </a:lnTo>
                <a:lnTo>
                  <a:pt x="1620" y="1656"/>
                </a:lnTo>
                <a:lnTo>
                  <a:pt x="1611" y="1663"/>
                </a:lnTo>
                <a:lnTo>
                  <a:pt x="1601" y="1670"/>
                </a:lnTo>
                <a:lnTo>
                  <a:pt x="1591" y="1676"/>
                </a:lnTo>
                <a:lnTo>
                  <a:pt x="1580" y="1682"/>
                </a:lnTo>
                <a:lnTo>
                  <a:pt x="1569" y="1687"/>
                </a:lnTo>
                <a:lnTo>
                  <a:pt x="1557" y="1692"/>
                </a:lnTo>
                <a:lnTo>
                  <a:pt x="1546" y="1696"/>
                </a:lnTo>
                <a:lnTo>
                  <a:pt x="1535" y="1700"/>
                </a:lnTo>
                <a:lnTo>
                  <a:pt x="1522" y="1704"/>
                </a:lnTo>
                <a:lnTo>
                  <a:pt x="1507" y="1707"/>
                </a:lnTo>
                <a:lnTo>
                  <a:pt x="1490" y="1710"/>
                </a:lnTo>
                <a:lnTo>
                  <a:pt x="1470" y="1713"/>
                </a:lnTo>
                <a:lnTo>
                  <a:pt x="1448" y="1716"/>
                </a:lnTo>
                <a:lnTo>
                  <a:pt x="1437" y="1716"/>
                </a:lnTo>
                <a:lnTo>
                  <a:pt x="1424" y="1717"/>
                </a:lnTo>
                <a:lnTo>
                  <a:pt x="1374" y="1719"/>
                </a:lnTo>
                <a:lnTo>
                  <a:pt x="1323" y="1720"/>
                </a:lnTo>
                <a:lnTo>
                  <a:pt x="1250" y="1721"/>
                </a:lnTo>
                <a:lnTo>
                  <a:pt x="1135" y="1721"/>
                </a:lnTo>
                <a:lnTo>
                  <a:pt x="1020" y="1721"/>
                </a:lnTo>
                <a:lnTo>
                  <a:pt x="980" y="1721"/>
                </a:lnTo>
                <a:lnTo>
                  <a:pt x="947" y="1720"/>
                </a:lnTo>
                <a:lnTo>
                  <a:pt x="896" y="1719"/>
                </a:lnTo>
                <a:lnTo>
                  <a:pt x="846" y="1717"/>
                </a:lnTo>
                <a:lnTo>
                  <a:pt x="821" y="1716"/>
                </a:lnTo>
                <a:lnTo>
                  <a:pt x="800" y="1713"/>
                </a:lnTo>
                <a:lnTo>
                  <a:pt x="780" y="1710"/>
                </a:lnTo>
                <a:lnTo>
                  <a:pt x="763" y="1707"/>
                </a:lnTo>
                <a:lnTo>
                  <a:pt x="748" y="1704"/>
                </a:lnTo>
                <a:lnTo>
                  <a:pt x="735" y="1700"/>
                </a:lnTo>
                <a:lnTo>
                  <a:pt x="723" y="1696"/>
                </a:lnTo>
                <a:lnTo>
                  <a:pt x="713" y="1692"/>
                </a:lnTo>
                <a:lnTo>
                  <a:pt x="701" y="1687"/>
                </a:lnTo>
                <a:lnTo>
                  <a:pt x="690" y="1682"/>
                </a:lnTo>
                <a:lnTo>
                  <a:pt x="679" y="1676"/>
                </a:lnTo>
                <a:lnTo>
                  <a:pt x="669" y="1670"/>
                </a:lnTo>
                <a:lnTo>
                  <a:pt x="659" y="1664"/>
                </a:lnTo>
                <a:lnTo>
                  <a:pt x="650" y="1656"/>
                </a:lnTo>
                <a:lnTo>
                  <a:pt x="645" y="1652"/>
                </a:lnTo>
                <a:lnTo>
                  <a:pt x="641" y="1648"/>
                </a:lnTo>
                <a:lnTo>
                  <a:pt x="631" y="1639"/>
                </a:lnTo>
                <a:lnTo>
                  <a:pt x="622" y="1630"/>
                </a:lnTo>
                <a:lnTo>
                  <a:pt x="614" y="1620"/>
                </a:lnTo>
                <a:lnTo>
                  <a:pt x="607" y="1611"/>
                </a:lnTo>
                <a:lnTo>
                  <a:pt x="600" y="1601"/>
                </a:lnTo>
                <a:lnTo>
                  <a:pt x="594" y="1591"/>
                </a:lnTo>
                <a:lnTo>
                  <a:pt x="588" y="1580"/>
                </a:lnTo>
                <a:lnTo>
                  <a:pt x="583" y="1569"/>
                </a:lnTo>
                <a:lnTo>
                  <a:pt x="578" y="1557"/>
                </a:lnTo>
                <a:lnTo>
                  <a:pt x="574" y="1547"/>
                </a:lnTo>
                <a:lnTo>
                  <a:pt x="570" y="1535"/>
                </a:lnTo>
                <a:lnTo>
                  <a:pt x="566" y="1522"/>
                </a:lnTo>
                <a:lnTo>
                  <a:pt x="562" y="1507"/>
                </a:lnTo>
                <a:lnTo>
                  <a:pt x="559" y="1490"/>
                </a:lnTo>
                <a:lnTo>
                  <a:pt x="556" y="1471"/>
                </a:lnTo>
                <a:lnTo>
                  <a:pt x="554" y="1449"/>
                </a:lnTo>
                <a:lnTo>
                  <a:pt x="553" y="1437"/>
                </a:lnTo>
                <a:lnTo>
                  <a:pt x="552" y="1424"/>
                </a:lnTo>
                <a:lnTo>
                  <a:pt x="550" y="1374"/>
                </a:lnTo>
                <a:lnTo>
                  <a:pt x="549" y="1323"/>
                </a:lnTo>
                <a:lnTo>
                  <a:pt x="548" y="1250"/>
                </a:lnTo>
                <a:lnTo>
                  <a:pt x="548" y="1134"/>
                </a:lnTo>
                <a:lnTo>
                  <a:pt x="548" y="1019"/>
                </a:lnTo>
                <a:lnTo>
                  <a:pt x="548" y="979"/>
                </a:lnTo>
                <a:lnTo>
                  <a:pt x="549" y="947"/>
                </a:lnTo>
                <a:lnTo>
                  <a:pt x="550" y="896"/>
                </a:lnTo>
                <a:lnTo>
                  <a:pt x="552" y="845"/>
                </a:lnTo>
                <a:lnTo>
                  <a:pt x="554" y="821"/>
                </a:lnTo>
                <a:lnTo>
                  <a:pt x="556" y="799"/>
                </a:lnTo>
                <a:lnTo>
                  <a:pt x="559" y="779"/>
                </a:lnTo>
                <a:lnTo>
                  <a:pt x="562" y="762"/>
                </a:lnTo>
                <a:lnTo>
                  <a:pt x="566" y="747"/>
                </a:lnTo>
                <a:lnTo>
                  <a:pt x="570" y="734"/>
                </a:lnTo>
                <a:lnTo>
                  <a:pt x="574" y="723"/>
                </a:lnTo>
                <a:lnTo>
                  <a:pt x="578" y="713"/>
                </a:lnTo>
                <a:lnTo>
                  <a:pt x="583" y="701"/>
                </a:lnTo>
                <a:lnTo>
                  <a:pt x="588" y="689"/>
                </a:lnTo>
                <a:lnTo>
                  <a:pt x="594" y="679"/>
                </a:lnTo>
                <a:lnTo>
                  <a:pt x="600" y="668"/>
                </a:lnTo>
                <a:lnTo>
                  <a:pt x="607" y="659"/>
                </a:lnTo>
                <a:lnTo>
                  <a:pt x="614" y="649"/>
                </a:lnTo>
                <a:lnTo>
                  <a:pt x="618" y="645"/>
                </a:lnTo>
                <a:lnTo>
                  <a:pt x="622" y="640"/>
                </a:lnTo>
                <a:lnTo>
                  <a:pt x="631" y="631"/>
                </a:lnTo>
                <a:lnTo>
                  <a:pt x="641" y="622"/>
                </a:lnTo>
                <a:lnTo>
                  <a:pt x="650" y="613"/>
                </a:lnTo>
                <a:lnTo>
                  <a:pt x="659" y="606"/>
                </a:lnTo>
                <a:lnTo>
                  <a:pt x="669" y="599"/>
                </a:lnTo>
                <a:lnTo>
                  <a:pt x="679" y="593"/>
                </a:lnTo>
                <a:lnTo>
                  <a:pt x="690" y="587"/>
                </a:lnTo>
                <a:lnTo>
                  <a:pt x="701" y="582"/>
                </a:lnTo>
                <a:lnTo>
                  <a:pt x="713" y="577"/>
                </a:lnTo>
                <a:lnTo>
                  <a:pt x="723" y="573"/>
                </a:lnTo>
                <a:lnTo>
                  <a:pt x="735" y="570"/>
                </a:lnTo>
                <a:lnTo>
                  <a:pt x="748" y="566"/>
                </a:lnTo>
                <a:lnTo>
                  <a:pt x="763" y="562"/>
                </a:lnTo>
                <a:lnTo>
                  <a:pt x="780" y="559"/>
                </a:lnTo>
                <a:lnTo>
                  <a:pt x="800" y="556"/>
                </a:lnTo>
                <a:lnTo>
                  <a:pt x="821" y="554"/>
                </a:lnTo>
                <a:lnTo>
                  <a:pt x="833" y="553"/>
                </a:lnTo>
                <a:lnTo>
                  <a:pt x="846" y="552"/>
                </a:lnTo>
                <a:lnTo>
                  <a:pt x="896" y="550"/>
                </a:lnTo>
                <a:lnTo>
                  <a:pt x="947" y="549"/>
                </a:lnTo>
                <a:lnTo>
                  <a:pt x="1020" y="548"/>
                </a:lnTo>
                <a:lnTo>
                  <a:pt x="1135" y="548"/>
                </a:lnTo>
                <a:close/>
                <a:moveTo>
                  <a:pt x="1135" y="419"/>
                </a:moveTo>
                <a:lnTo>
                  <a:pt x="1018" y="420"/>
                </a:lnTo>
                <a:lnTo>
                  <a:pt x="977" y="420"/>
                </a:lnTo>
                <a:lnTo>
                  <a:pt x="943" y="420"/>
                </a:lnTo>
                <a:lnTo>
                  <a:pt x="891" y="422"/>
                </a:lnTo>
                <a:lnTo>
                  <a:pt x="840" y="424"/>
                </a:lnTo>
                <a:lnTo>
                  <a:pt x="813" y="425"/>
                </a:lnTo>
                <a:lnTo>
                  <a:pt x="787" y="428"/>
                </a:lnTo>
                <a:lnTo>
                  <a:pt x="764" y="431"/>
                </a:lnTo>
                <a:lnTo>
                  <a:pt x="742" y="435"/>
                </a:lnTo>
                <a:lnTo>
                  <a:pt x="722" y="440"/>
                </a:lnTo>
                <a:lnTo>
                  <a:pt x="712" y="442"/>
                </a:lnTo>
                <a:lnTo>
                  <a:pt x="702" y="445"/>
                </a:lnTo>
                <a:lnTo>
                  <a:pt x="684" y="451"/>
                </a:lnTo>
                <a:lnTo>
                  <a:pt x="667" y="457"/>
                </a:lnTo>
                <a:lnTo>
                  <a:pt x="649" y="464"/>
                </a:lnTo>
                <a:lnTo>
                  <a:pt x="633" y="472"/>
                </a:lnTo>
                <a:lnTo>
                  <a:pt x="625" y="476"/>
                </a:lnTo>
                <a:lnTo>
                  <a:pt x="617" y="481"/>
                </a:lnTo>
                <a:lnTo>
                  <a:pt x="601" y="490"/>
                </a:lnTo>
                <a:lnTo>
                  <a:pt x="585" y="501"/>
                </a:lnTo>
                <a:lnTo>
                  <a:pt x="578" y="506"/>
                </a:lnTo>
                <a:lnTo>
                  <a:pt x="570" y="512"/>
                </a:lnTo>
                <a:lnTo>
                  <a:pt x="554" y="525"/>
                </a:lnTo>
                <a:lnTo>
                  <a:pt x="539" y="539"/>
                </a:lnTo>
                <a:lnTo>
                  <a:pt x="525" y="554"/>
                </a:lnTo>
                <a:lnTo>
                  <a:pt x="512" y="569"/>
                </a:lnTo>
                <a:lnTo>
                  <a:pt x="500" y="585"/>
                </a:lnTo>
                <a:lnTo>
                  <a:pt x="495" y="592"/>
                </a:lnTo>
                <a:lnTo>
                  <a:pt x="490" y="600"/>
                </a:lnTo>
                <a:lnTo>
                  <a:pt x="480" y="616"/>
                </a:lnTo>
                <a:lnTo>
                  <a:pt x="472" y="632"/>
                </a:lnTo>
                <a:lnTo>
                  <a:pt x="464" y="649"/>
                </a:lnTo>
                <a:lnTo>
                  <a:pt x="457" y="666"/>
                </a:lnTo>
                <a:lnTo>
                  <a:pt x="450" y="683"/>
                </a:lnTo>
                <a:lnTo>
                  <a:pt x="445" y="702"/>
                </a:lnTo>
                <a:lnTo>
                  <a:pt x="439" y="721"/>
                </a:lnTo>
                <a:lnTo>
                  <a:pt x="437" y="731"/>
                </a:lnTo>
                <a:lnTo>
                  <a:pt x="435" y="741"/>
                </a:lnTo>
                <a:lnTo>
                  <a:pt x="431" y="763"/>
                </a:lnTo>
                <a:lnTo>
                  <a:pt x="428" y="787"/>
                </a:lnTo>
                <a:lnTo>
                  <a:pt x="425" y="812"/>
                </a:lnTo>
                <a:lnTo>
                  <a:pt x="423" y="840"/>
                </a:lnTo>
                <a:lnTo>
                  <a:pt x="421" y="890"/>
                </a:lnTo>
                <a:lnTo>
                  <a:pt x="420" y="943"/>
                </a:lnTo>
                <a:lnTo>
                  <a:pt x="419" y="1017"/>
                </a:lnTo>
                <a:lnTo>
                  <a:pt x="419" y="1134"/>
                </a:lnTo>
                <a:lnTo>
                  <a:pt x="419" y="1252"/>
                </a:lnTo>
                <a:lnTo>
                  <a:pt x="420" y="1294"/>
                </a:lnTo>
                <a:lnTo>
                  <a:pt x="420" y="1327"/>
                </a:lnTo>
                <a:lnTo>
                  <a:pt x="421" y="1379"/>
                </a:lnTo>
                <a:lnTo>
                  <a:pt x="423" y="1430"/>
                </a:lnTo>
                <a:lnTo>
                  <a:pt x="425" y="1457"/>
                </a:lnTo>
                <a:lnTo>
                  <a:pt x="428" y="1483"/>
                </a:lnTo>
                <a:lnTo>
                  <a:pt x="431" y="1506"/>
                </a:lnTo>
                <a:lnTo>
                  <a:pt x="435" y="1528"/>
                </a:lnTo>
                <a:lnTo>
                  <a:pt x="439" y="1549"/>
                </a:lnTo>
                <a:lnTo>
                  <a:pt x="442" y="1558"/>
                </a:lnTo>
                <a:lnTo>
                  <a:pt x="445" y="1568"/>
                </a:lnTo>
                <a:lnTo>
                  <a:pt x="450" y="1586"/>
                </a:lnTo>
                <a:lnTo>
                  <a:pt x="457" y="1603"/>
                </a:lnTo>
                <a:lnTo>
                  <a:pt x="464" y="1621"/>
                </a:lnTo>
                <a:lnTo>
                  <a:pt x="472" y="1637"/>
                </a:lnTo>
                <a:lnTo>
                  <a:pt x="476" y="1646"/>
                </a:lnTo>
                <a:lnTo>
                  <a:pt x="480" y="1654"/>
                </a:lnTo>
                <a:lnTo>
                  <a:pt x="490" y="1670"/>
                </a:lnTo>
                <a:lnTo>
                  <a:pt x="500" y="1685"/>
                </a:lnTo>
                <a:lnTo>
                  <a:pt x="506" y="1693"/>
                </a:lnTo>
                <a:lnTo>
                  <a:pt x="512" y="1700"/>
                </a:lnTo>
                <a:lnTo>
                  <a:pt x="518" y="1708"/>
                </a:lnTo>
                <a:lnTo>
                  <a:pt x="525" y="1715"/>
                </a:lnTo>
                <a:lnTo>
                  <a:pt x="539" y="1730"/>
                </a:lnTo>
                <a:lnTo>
                  <a:pt x="554" y="1744"/>
                </a:lnTo>
                <a:lnTo>
                  <a:pt x="570" y="1757"/>
                </a:lnTo>
                <a:lnTo>
                  <a:pt x="585" y="1769"/>
                </a:lnTo>
                <a:lnTo>
                  <a:pt x="593" y="1774"/>
                </a:lnTo>
                <a:lnTo>
                  <a:pt x="601" y="1779"/>
                </a:lnTo>
                <a:lnTo>
                  <a:pt x="617" y="1789"/>
                </a:lnTo>
                <a:lnTo>
                  <a:pt x="633" y="1798"/>
                </a:lnTo>
                <a:lnTo>
                  <a:pt x="649" y="1805"/>
                </a:lnTo>
                <a:lnTo>
                  <a:pt x="667" y="1813"/>
                </a:lnTo>
                <a:lnTo>
                  <a:pt x="684" y="1819"/>
                </a:lnTo>
                <a:lnTo>
                  <a:pt x="702" y="1825"/>
                </a:lnTo>
                <a:lnTo>
                  <a:pt x="722" y="1830"/>
                </a:lnTo>
                <a:lnTo>
                  <a:pt x="732" y="1832"/>
                </a:lnTo>
                <a:lnTo>
                  <a:pt x="742" y="1834"/>
                </a:lnTo>
                <a:lnTo>
                  <a:pt x="764" y="1838"/>
                </a:lnTo>
                <a:lnTo>
                  <a:pt x="787" y="1842"/>
                </a:lnTo>
                <a:lnTo>
                  <a:pt x="813" y="1844"/>
                </a:lnTo>
                <a:lnTo>
                  <a:pt x="840" y="1846"/>
                </a:lnTo>
                <a:lnTo>
                  <a:pt x="891" y="1848"/>
                </a:lnTo>
                <a:lnTo>
                  <a:pt x="943" y="1849"/>
                </a:lnTo>
                <a:lnTo>
                  <a:pt x="1018" y="1850"/>
                </a:lnTo>
                <a:lnTo>
                  <a:pt x="1135" y="1850"/>
                </a:lnTo>
                <a:lnTo>
                  <a:pt x="1252" y="1850"/>
                </a:lnTo>
                <a:lnTo>
                  <a:pt x="1293" y="1850"/>
                </a:lnTo>
                <a:lnTo>
                  <a:pt x="1327" y="1849"/>
                </a:lnTo>
                <a:lnTo>
                  <a:pt x="1379" y="1848"/>
                </a:lnTo>
                <a:lnTo>
                  <a:pt x="1430" y="1846"/>
                </a:lnTo>
                <a:lnTo>
                  <a:pt x="1457" y="1844"/>
                </a:lnTo>
                <a:lnTo>
                  <a:pt x="1483" y="1842"/>
                </a:lnTo>
                <a:lnTo>
                  <a:pt x="1506" y="1838"/>
                </a:lnTo>
                <a:lnTo>
                  <a:pt x="1528" y="1834"/>
                </a:lnTo>
                <a:lnTo>
                  <a:pt x="1548" y="1830"/>
                </a:lnTo>
                <a:lnTo>
                  <a:pt x="1558" y="1827"/>
                </a:lnTo>
                <a:lnTo>
                  <a:pt x="1568" y="1825"/>
                </a:lnTo>
                <a:lnTo>
                  <a:pt x="1586" y="1819"/>
                </a:lnTo>
                <a:lnTo>
                  <a:pt x="1603" y="1813"/>
                </a:lnTo>
                <a:lnTo>
                  <a:pt x="1621" y="1805"/>
                </a:lnTo>
                <a:lnTo>
                  <a:pt x="1637" y="1798"/>
                </a:lnTo>
                <a:lnTo>
                  <a:pt x="1645" y="1793"/>
                </a:lnTo>
                <a:lnTo>
                  <a:pt x="1653" y="1789"/>
                </a:lnTo>
                <a:lnTo>
                  <a:pt x="1669" y="1779"/>
                </a:lnTo>
                <a:lnTo>
                  <a:pt x="1685" y="1769"/>
                </a:lnTo>
                <a:lnTo>
                  <a:pt x="1692" y="1763"/>
                </a:lnTo>
                <a:lnTo>
                  <a:pt x="1700" y="1757"/>
                </a:lnTo>
                <a:lnTo>
                  <a:pt x="1716" y="1744"/>
                </a:lnTo>
                <a:lnTo>
                  <a:pt x="1731" y="1730"/>
                </a:lnTo>
                <a:lnTo>
                  <a:pt x="1745" y="1715"/>
                </a:lnTo>
                <a:lnTo>
                  <a:pt x="1758" y="1700"/>
                </a:lnTo>
                <a:lnTo>
                  <a:pt x="1770" y="1685"/>
                </a:lnTo>
                <a:lnTo>
                  <a:pt x="1775" y="1677"/>
                </a:lnTo>
                <a:lnTo>
                  <a:pt x="1780" y="1670"/>
                </a:lnTo>
                <a:lnTo>
                  <a:pt x="1790" y="1654"/>
                </a:lnTo>
                <a:lnTo>
                  <a:pt x="1798" y="1637"/>
                </a:lnTo>
                <a:lnTo>
                  <a:pt x="1806" y="1621"/>
                </a:lnTo>
                <a:lnTo>
                  <a:pt x="1813" y="1603"/>
                </a:lnTo>
                <a:lnTo>
                  <a:pt x="1820" y="1586"/>
                </a:lnTo>
                <a:lnTo>
                  <a:pt x="1825" y="1568"/>
                </a:lnTo>
                <a:lnTo>
                  <a:pt x="1831" y="1549"/>
                </a:lnTo>
                <a:lnTo>
                  <a:pt x="1833" y="1539"/>
                </a:lnTo>
                <a:lnTo>
                  <a:pt x="1835" y="1528"/>
                </a:lnTo>
                <a:lnTo>
                  <a:pt x="1839" y="1506"/>
                </a:lnTo>
                <a:lnTo>
                  <a:pt x="1842" y="1483"/>
                </a:lnTo>
                <a:lnTo>
                  <a:pt x="1845" y="1457"/>
                </a:lnTo>
                <a:lnTo>
                  <a:pt x="1846" y="1430"/>
                </a:lnTo>
                <a:lnTo>
                  <a:pt x="1849" y="1379"/>
                </a:lnTo>
                <a:lnTo>
                  <a:pt x="1850" y="1327"/>
                </a:lnTo>
                <a:lnTo>
                  <a:pt x="1851" y="1252"/>
                </a:lnTo>
                <a:lnTo>
                  <a:pt x="1851" y="1134"/>
                </a:lnTo>
                <a:lnTo>
                  <a:pt x="1851" y="1017"/>
                </a:lnTo>
                <a:lnTo>
                  <a:pt x="1850" y="976"/>
                </a:lnTo>
                <a:lnTo>
                  <a:pt x="1850" y="943"/>
                </a:lnTo>
                <a:lnTo>
                  <a:pt x="1849" y="890"/>
                </a:lnTo>
                <a:lnTo>
                  <a:pt x="1846" y="840"/>
                </a:lnTo>
                <a:lnTo>
                  <a:pt x="1845" y="812"/>
                </a:lnTo>
                <a:lnTo>
                  <a:pt x="1842" y="787"/>
                </a:lnTo>
                <a:lnTo>
                  <a:pt x="1839" y="763"/>
                </a:lnTo>
                <a:lnTo>
                  <a:pt x="1835" y="741"/>
                </a:lnTo>
                <a:lnTo>
                  <a:pt x="1831" y="721"/>
                </a:lnTo>
                <a:lnTo>
                  <a:pt x="1828" y="711"/>
                </a:lnTo>
                <a:lnTo>
                  <a:pt x="1825" y="702"/>
                </a:lnTo>
                <a:lnTo>
                  <a:pt x="1820" y="683"/>
                </a:lnTo>
                <a:lnTo>
                  <a:pt x="1813" y="666"/>
                </a:lnTo>
                <a:lnTo>
                  <a:pt x="1806" y="649"/>
                </a:lnTo>
                <a:lnTo>
                  <a:pt x="1798" y="632"/>
                </a:lnTo>
                <a:lnTo>
                  <a:pt x="1794" y="624"/>
                </a:lnTo>
                <a:lnTo>
                  <a:pt x="1790" y="616"/>
                </a:lnTo>
                <a:lnTo>
                  <a:pt x="1780" y="600"/>
                </a:lnTo>
                <a:lnTo>
                  <a:pt x="1770" y="585"/>
                </a:lnTo>
                <a:lnTo>
                  <a:pt x="1764" y="577"/>
                </a:lnTo>
                <a:lnTo>
                  <a:pt x="1758" y="569"/>
                </a:lnTo>
                <a:lnTo>
                  <a:pt x="1752" y="562"/>
                </a:lnTo>
                <a:lnTo>
                  <a:pt x="1745" y="554"/>
                </a:lnTo>
                <a:lnTo>
                  <a:pt x="1731" y="539"/>
                </a:lnTo>
                <a:lnTo>
                  <a:pt x="1716" y="525"/>
                </a:lnTo>
                <a:lnTo>
                  <a:pt x="1700" y="512"/>
                </a:lnTo>
                <a:lnTo>
                  <a:pt x="1685" y="501"/>
                </a:lnTo>
                <a:lnTo>
                  <a:pt x="1677" y="495"/>
                </a:lnTo>
                <a:lnTo>
                  <a:pt x="1669" y="490"/>
                </a:lnTo>
                <a:lnTo>
                  <a:pt x="1653" y="481"/>
                </a:lnTo>
                <a:lnTo>
                  <a:pt x="1637" y="472"/>
                </a:lnTo>
                <a:lnTo>
                  <a:pt x="1621" y="464"/>
                </a:lnTo>
                <a:lnTo>
                  <a:pt x="1603" y="457"/>
                </a:lnTo>
                <a:lnTo>
                  <a:pt x="1586" y="451"/>
                </a:lnTo>
                <a:lnTo>
                  <a:pt x="1568" y="445"/>
                </a:lnTo>
                <a:lnTo>
                  <a:pt x="1548" y="440"/>
                </a:lnTo>
                <a:lnTo>
                  <a:pt x="1538" y="437"/>
                </a:lnTo>
                <a:lnTo>
                  <a:pt x="1528" y="435"/>
                </a:lnTo>
                <a:lnTo>
                  <a:pt x="1506" y="431"/>
                </a:lnTo>
                <a:lnTo>
                  <a:pt x="1483" y="428"/>
                </a:lnTo>
                <a:lnTo>
                  <a:pt x="1457" y="425"/>
                </a:lnTo>
                <a:lnTo>
                  <a:pt x="1430" y="424"/>
                </a:lnTo>
                <a:lnTo>
                  <a:pt x="1379" y="422"/>
                </a:lnTo>
                <a:lnTo>
                  <a:pt x="1327" y="420"/>
                </a:lnTo>
                <a:lnTo>
                  <a:pt x="1252" y="420"/>
                </a:lnTo>
                <a:lnTo>
                  <a:pt x="1135" y="419"/>
                </a:lnTo>
                <a:close/>
                <a:moveTo>
                  <a:pt x="1135" y="767"/>
                </a:moveTo>
                <a:lnTo>
                  <a:pt x="1116" y="768"/>
                </a:lnTo>
                <a:lnTo>
                  <a:pt x="1097" y="769"/>
                </a:lnTo>
                <a:lnTo>
                  <a:pt x="1079" y="771"/>
                </a:lnTo>
                <a:lnTo>
                  <a:pt x="1061" y="775"/>
                </a:lnTo>
                <a:lnTo>
                  <a:pt x="1043" y="779"/>
                </a:lnTo>
                <a:lnTo>
                  <a:pt x="1026" y="784"/>
                </a:lnTo>
                <a:lnTo>
                  <a:pt x="1009" y="789"/>
                </a:lnTo>
                <a:lnTo>
                  <a:pt x="992" y="796"/>
                </a:lnTo>
                <a:lnTo>
                  <a:pt x="976" y="803"/>
                </a:lnTo>
                <a:lnTo>
                  <a:pt x="960" y="812"/>
                </a:lnTo>
                <a:lnTo>
                  <a:pt x="945" y="820"/>
                </a:lnTo>
                <a:lnTo>
                  <a:pt x="930" y="830"/>
                </a:lnTo>
                <a:lnTo>
                  <a:pt x="915" y="840"/>
                </a:lnTo>
                <a:lnTo>
                  <a:pt x="902" y="851"/>
                </a:lnTo>
                <a:lnTo>
                  <a:pt x="888" y="863"/>
                </a:lnTo>
                <a:lnTo>
                  <a:pt x="875" y="875"/>
                </a:lnTo>
                <a:lnTo>
                  <a:pt x="863" y="887"/>
                </a:lnTo>
                <a:lnTo>
                  <a:pt x="852" y="901"/>
                </a:lnTo>
                <a:lnTo>
                  <a:pt x="841" y="915"/>
                </a:lnTo>
                <a:lnTo>
                  <a:pt x="831" y="929"/>
                </a:lnTo>
                <a:lnTo>
                  <a:pt x="821" y="944"/>
                </a:lnTo>
                <a:lnTo>
                  <a:pt x="812" y="959"/>
                </a:lnTo>
                <a:lnTo>
                  <a:pt x="804" y="975"/>
                </a:lnTo>
                <a:lnTo>
                  <a:pt x="797" y="991"/>
                </a:lnTo>
                <a:lnTo>
                  <a:pt x="790" y="1008"/>
                </a:lnTo>
                <a:lnTo>
                  <a:pt x="784" y="1025"/>
                </a:lnTo>
                <a:lnTo>
                  <a:pt x="779" y="1043"/>
                </a:lnTo>
                <a:lnTo>
                  <a:pt x="777" y="1051"/>
                </a:lnTo>
                <a:lnTo>
                  <a:pt x="775" y="1060"/>
                </a:lnTo>
                <a:lnTo>
                  <a:pt x="772" y="1078"/>
                </a:lnTo>
                <a:lnTo>
                  <a:pt x="770" y="1097"/>
                </a:lnTo>
                <a:lnTo>
                  <a:pt x="768" y="1115"/>
                </a:lnTo>
                <a:lnTo>
                  <a:pt x="768" y="1134"/>
                </a:lnTo>
                <a:lnTo>
                  <a:pt x="768" y="1154"/>
                </a:lnTo>
                <a:lnTo>
                  <a:pt x="770" y="1173"/>
                </a:lnTo>
                <a:lnTo>
                  <a:pt x="772" y="1191"/>
                </a:lnTo>
                <a:lnTo>
                  <a:pt x="775" y="1209"/>
                </a:lnTo>
                <a:lnTo>
                  <a:pt x="779" y="1227"/>
                </a:lnTo>
                <a:lnTo>
                  <a:pt x="784" y="1244"/>
                </a:lnTo>
                <a:lnTo>
                  <a:pt x="790" y="1261"/>
                </a:lnTo>
                <a:lnTo>
                  <a:pt x="797" y="1278"/>
                </a:lnTo>
                <a:lnTo>
                  <a:pt x="804" y="1294"/>
                </a:lnTo>
                <a:lnTo>
                  <a:pt x="812" y="1310"/>
                </a:lnTo>
                <a:lnTo>
                  <a:pt x="821" y="1326"/>
                </a:lnTo>
                <a:lnTo>
                  <a:pt x="831" y="1340"/>
                </a:lnTo>
                <a:lnTo>
                  <a:pt x="841" y="1355"/>
                </a:lnTo>
                <a:lnTo>
                  <a:pt x="852" y="1369"/>
                </a:lnTo>
                <a:lnTo>
                  <a:pt x="863" y="1382"/>
                </a:lnTo>
                <a:lnTo>
                  <a:pt x="875" y="1395"/>
                </a:lnTo>
                <a:lnTo>
                  <a:pt x="888" y="1407"/>
                </a:lnTo>
                <a:lnTo>
                  <a:pt x="902" y="1418"/>
                </a:lnTo>
                <a:lnTo>
                  <a:pt x="915" y="1429"/>
                </a:lnTo>
                <a:lnTo>
                  <a:pt x="930" y="1440"/>
                </a:lnTo>
                <a:lnTo>
                  <a:pt x="945" y="1449"/>
                </a:lnTo>
                <a:lnTo>
                  <a:pt x="960" y="1458"/>
                </a:lnTo>
                <a:lnTo>
                  <a:pt x="976" y="1466"/>
                </a:lnTo>
                <a:lnTo>
                  <a:pt x="992" y="1473"/>
                </a:lnTo>
                <a:lnTo>
                  <a:pt x="1009" y="1480"/>
                </a:lnTo>
                <a:lnTo>
                  <a:pt x="1026" y="1486"/>
                </a:lnTo>
                <a:lnTo>
                  <a:pt x="1043" y="1491"/>
                </a:lnTo>
                <a:lnTo>
                  <a:pt x="1052" y="1493"/>
                </a:lnTo>
                <a:lnTo>
                  <a:pt x="1061" y="1495"/>
                </a:lnTo>
                <a:lnTo>
                  <a:pt x="1079" y="1498"/>
                </a:lnTo>
                <a:lnTo>
                  <a:pt x="1097" y="1500"/>
                </a:lnTo>
                <a:lnTo>
                  <a:pt x="1116" y="1502"/>
                </a:lnTo>
                <a:lnTo>
                  <a:pt x="1135" y="1502"/>
                </a:lnTo>
                <a:lnTo>
                  <a:pt x="1154" y="1502"/>
                </a:lnTo>
                <a:lnTo>
                  <a:pt x="1173" y="1500"/>
                </a:lnTo>
                <a:lnTo>
                  <a:pt x="1191" y="1498"/>
                </a:lnTo>
                <a:lnTo>
                  <a:pt x="1209" y="1495"/>
                </a:lnTo>
                <a:lnTo>
                  <a:pt x="1227" y="1491"/>
                </a:lnTo>
                <a:lnTo>
                  <a:pt x="1244" y="1486"/>
                </a:lnTo>
                <a:lnTo>
                  <a:pt x="1261" y="1480"/>
                </a:lnTo>
                <a:lnTo>
                  <a:pt x="1278" y="1473"/>
                </a:lnTo>
                <a:lnTo>
                  <a:pt x="1294" y="1466"/>
                </a:lnTo>
                <a:lnTo>
                  <a:pt x="1310" y="1458"/>
                </a:lnTo>
                <a:lnTo>
                  <a:pt x="1325" y="1449"/>
                </a:lnTo>
                <a:lnTo>
                  <a:pt x="1340" y="1440"/>
                </a:lnTo>
                <a:lnTo>
                  <a:pt x="1355" y="1429"/>
                </a:lnTo>
                <a:lnTo>
                  <a:pt x="1368" y="1418"/>
                </a:lnTo>
                <a:lnTo>
                  <a:pt x="1382" y="1407"/>
                </a:lnTo>
                <a:lnTo>
                  <a:pt x="1395" y="1395"/>
                </a:lnTo>
                <a:lnTo>
                  <a:pt x="1407" y="1382"/>
                </a:lnTo>
                <a:lnTo>
                  <a:pt x="1418" y="1369"/>
                </a:lnTo>
                <a:lnTo>
                  <a:pt x="1429" y="1355"/>
                </a:lnTo>
                <a:lnTo>
                  <a:pt x="1439" y="1340"/>
                </a:lnTo>
                <a:lnTo>
                  <a:pt x="1449" y="1326"/>
                </a:lnTo>
                <a:lnTo>
                  <a:pt x="1458" y="1310"/>
                </a:lnTo>
                <a:lnTo>
                  <a:pt x="1466" y="1294"/>
                </a:lnTo>
                <a:lnTo>
                  <a:pt x="1473" y="1278"/>
                </a:lnTo>
                <a:lnTo>
                  <a:pt x="1480" y="1261"/>
                </a:lnTo>
                <a:lnTo>
                  <a:pt x="1486" y="1244"/>
                </a:lnTo>
                <a:lnTo>
                  <a:pt x="1490" y="1227"/>
                </a:lnTo>
                <a:lnTo>
                  <a:pt x="1493" y="1218"/>
                </a:lnTo>
                <a:lnTo>
                  <a:pt x="1495" y="1209"/>
                </a:lnTo>
                <a:lnTo>
                  <a:pt x="1498" y="1191"/>
                </a:lnTo>
                <a:lnTo>
                  <a:pt x="1500" y="1173"/>
                </a:lnTo>
                <a:lnTo>
                  <a:pt x="1502" y="1154"/>
                </a:lnTo>
                <a:lnTo>
                  <a:pt x="1502" y="1134"/>
                </a:lnTo>
                <a:lnTo>
                  <a:pt x="1502" y="1115"/>
                </a:lnTo>
                <a:lnTo>
                  <a:pt x="1500" y="1097"/>
                </a:lnTo>
                <a:lnTo>
                  <a:pt x="1498" y="1078"/>
                </a:lnTo>
                <a:lnTo>
                  <a:pt x="1495" y="1060"/>
                </a:lnTo>
                <a:lnTo>
                  <a:pt x="1490" y="1043"/>
                </a:lnTo>
                <a:lnTo>
                  <a:pt x="1486" y="1025"/>
                </a:lnTo>
                <a:lnTo>
                  <a:pt x="1480" y="1008"/>
                </a:lnTo>
                <a:lnTo>
                  <a:pt x="1473" y="991"/>
                </a:lnTo>
                <a:lnTo>
                  <a:pt x="1466" y="975"/>
                </a:lnTo>
                <a:lnTo>
                  <a:pt x="1458" y="959"/>
                </a:lnTo>
                <a:lnTo>
                  <a:pt x="1449" y="944"/>
                </a:lnTo>
                <a:lnTo>
                  <a:pt x="1439" y="929"/>
                </a:lnTo>
                <a:lnTo>
                  <a:pt x="1429" y="915"/>
                </a:lnTo>
                <a:lnTo>
                  <a:pt x="1418" y="901"/>
                </a:lnTo>
                <a:lnTo>
                  <a:pt x="1407" y="887"/>
                </a:lnTo>
                <a:lnTo>
                  <a:pt x="1395" y="875"/>
                </a:lnTo>
                <a:lnTo>
                  <a:pt x="1382" y="863"/>
                </a:lnTo>
                <a:lnTo>
                  <a:pt x="1368" y="851"/>
                </a:lnTo>
                <a:lnTo>
                  <a:pt x="1355" y="840"/>
                </a:lnTo>
                <a:lnTo>
                  <a:pt x="1340" y="830"/>
                </a:lnTo>
                <a:lnTo>
                  <a:pt x="1325" y="820"/>
                </a:lnTo>
                <a:lnTo>
                  <a:pt x="1310" y="812"/>
                </a:lnTo>
                <a:lnTo>
                  <a:pt x="1294" y="803"/>
                </a:lnTo>
                <a:lnTo>
                  <a:pt x="1278" y="796"/>
                </a:lnTo>
                <a:lnTo>
                  <a:pt x="1261" y="789"/>
                </a:lnTo>
                <a:lnTo>
                  <a:pt x="1244" y="784"/>
                </a:lnTo>
                <a:lnTo>
                  <a:pt x="1227" y="779"/>
                </a:lnTo>
                <a:lnTo>
                  <a:pt x="1218" y="777"/>
                </a:lnTo>
                <a:lnTo>
                  <a:pt x="1209" y="775"/>
                </a:lnTo>
                <a:lnTo>
                  <a:pt x="1191" y="771"/>
                </a:lnTo>
                <a:lnTo>
                  <a:pt x="1173" y="769"/>
                </a:lnTo>
                <a:lnTo>
                  <a:pt x="1154" y="768"/>
                </a:lnTo>
                <a:lnTo>
                  <a:pt x="1135" y="767"/>
                </a:lnTo>
                <a:close/>
                <a:moveTo>
                  <a:pt x="1135" y="1374"/>
                </a:moveTo>
                <a:lnTo>
                  <a:pt x="1123" y="1373"/>
                </a:lnTo>
                <a:lnTo>
                  <a:pt x="1111" y="1372"/>
                </a:lnTo>
                <a:lnTo>
                  <a:pt x="1099" y="1371"/>
                </a:lnTo>
                <a:lnTo>
                  <a:pt x="1087" y="1369"/>
                </a:lnTo>
                <a:lnTo>
                  <a:pt x="1075" y="1366"/>
                </a:lnTo>
                <a:lnTo>
                  <a:pt x="1064" y="1363"/>
                </a:lnTo>
                <a:lnTo>
                  <a:pt x="1053" y="1359"/>
                </a:lnTo>
                <a:lnTo>
                  <a:pt x="1042" y="1355"/>
                </a:lnTo>
                <a:lnTo>
                  <a:pt x="1032" y="1350"/>
                </a:lnTo>
                <a:lnTo>
                  <a:pt x="1021" y="1345"/>
                </a:lnTo>
                <a:lnTo>
                  <a:pt x="1011" y="1339"/>
                </a:lnTo>
                <a:lnTo>
                  <a:pt x="1002" y="1333"/>
                </a:lnTo>
                <a:lnTo>
                  <a:pt x="992" y="1326"/>
                </a:lnTo>
                <a:lnTo>
                  <a:pt x="983" y="1319"/>
                </a:lnTo>
                <a:lnTo>
                  <a:pt x="975" y="1312"/>
                </a:lnTo>
                <a:lnTo>
                  <a:pt x="967" y="1304"/>
                </a:lnTo>
                <a:lnTo>
                  <a:pt x="959" y="1295"/>
                </a:lnTo>
                <a:lnTo>
                  <a:pt x="951" y="1287"/>
                </a:lnTo>
                <a:lnTo>
                  <a:pt x="944" y="1278"/>
                </a:lnTo>
                <a:lnTo>
                  <a:pt x="937" y="1268"/>
                </a:lnTo>
                <a:lnTo>
                  <a:pt x="931" y="1259"/>
                </a:lnTo>
                <a:lnTo>
                  <a:pt x="925" y="1249"/>
                </a:lnTo>
                <a:lnTo>
                  <a:pt x="920" y="1239"/>
                </a:lnTo>
                <a:lnTo>
                  <a:pt x="915" y="1228"/>
                </a:lnTo>
                <a:lnTo>
                  <a:pt x="911" y="1217"/>
                </a:lnTo>
                <a:lnTo>
                  <a:pt x="907" y="1206"/>
                </a:lnTo>
                <a:lnTo>
                  <a:pt x="904" y="1195"/>
                </a:lnTo>
                <a:lnTo>
                  <a:pt x="902" y="1183"/>
                </a:lnTo>
                <a:lnTo>
                  <a:pt x="899" y="1172"/>
                </a:lnTo>
                <a:lnTo>
                  <a:pt x="898" y="1160"/>
                </a:lnTo>
                <a:lnTo>
                  <a:pt x="897" y="1148"/>
                </a:lnTo>
                <a:lnTo>
                  <a:pt x="897" y="1134"/>
                </a:lnTo>
                <a:lnTo>
                  <a:pt x="897" y="1122"/>
                </a:lnTo>
                <a:lnTo>
                  <a:pt x="898" y="1110"/>
                </a:lnTo>
                <a:lnTo>
                  <a:pt x="899" y="1098"/>
                </a:lnTo>
                <a:lnTo>
                  <a:pt x="902" y="1086"/>
                </a:lnTo>
                <a:lnTo>
                  <a:pt x="904" y="1075"/>
                </a:lnTo>
                <a:lnTo>
                  <a:pt x="907" y="1063"/>
                </a:lnTo>
                <a:lnTo>
                  <a:pt x="911" y="1052"/>
                </a:lnTo>
                <a:lnTo>
                  <a:pt x="915" y="1042"/>
                </a:lnTo>
                <a:lnTo>
                  <a:pt x="920" y="1031"/>
                </a:lnTo>
                <a:lnTo>
                  <a:pt x="925" y="1021"/>
                </a:lnTo>
                <a:lnTo>
                  <a:pt x="931" y="1011"/>
                </a:lnTo>
                <a:lnTo>
                  <a:pt x="937" y="1001"/>
                </a:lnTo>
                <a:lnTo>
                  <a:pt x="944" y="992"/>
                </a:lnTo>
                <a:lnTo>
                  <a:pt x="951" y="983"/>
                </a:lnTo>
                <a:lnTo>
                  <a:pt x="959" y="974"/>
                </a:lnTo>
                <a:lnTo>
                  <a:pt x="967" y="966"/>
                </a:lnTo>
                <a:lnTo>
                  <a:pt x="975" y="958"/>
                </a:lnTo>
                <a:lnTo>
                  <a:pt x="983" y="950"/>
                </a:lnTo>
                <a:lnTo>
                  <a:pt x="992" y="943"/>
                </a:lnTo>
                <a:lnTo>
                  <a:pt x="1002" y="937"/>
                </a:lnTo>
                <a:lnTo>
                  <a:pt x="1011" y="931"/>
                </a:lnTo>
                <a:lnTo>
                  <a:pt x="1021" y="925"/>
                </a:lnTo>
                <a:lnTo>
                  <a:pt x="1032" y="920"/>
                </a:lnTo>
                <a:lnTo>
                  <a:pt x="1042" y="915"/>
                </a:lnTo>
                <a:lnTo>
                  <a:pt x="1053" y="910"/>
                </a:lnTo>
                <a:lnTo>
                  <a:pt x="1064" y="907"/>
                </a:lnTo>
                <a:lnTo>
                  <a:pt x="1075" y="904"/>
                </a:lnTo>
                <a:lnTo>
                  <a:pt x="1087" y="901"/>
                </a:lnTo>
                <a:lnTo>
                  <a:pt x="1099" y="899"/>
                </a:lnTo>
                <a:lnTo>
                  <a:pt x="1111" y="897"/>
                </a:lnTo>
                <a:lnTo>
                  <a:pt x="1123" y="896"/>
                </a:lnTo>
                <a:lnTo>
                  <a:pt x="1135" y="896"/>
                </a:lnTo>
                <a:lnTo>
                  <a:pt x="1147" y="896"/>
                </a:lnTo>
                <a:lnTo>
                  <a:pt x="1159" y="897"/>
                </a:lnTo>
                <a:lnTo>
                  <a:pt x="1171" y="899"/>
                </a:lnTo>
                <a:lnTo>
                  <a:pt x="1183" y="901"/>
                </a:lnTo>
                <a:lnTo>
                  <a:pt x="1195" y="904"/>
                </a:lnTo>
                <a:lnTo>
                  <a:pt x="1206" y="907"/>
                </a:lnTo>
                <a:lnTo>
                  <a:pt x="1217" y="910"/>
                </a:lnTo>
                <a:lnTo>
                  <a:pt x="1228" y="915"/>
                </a:lnTo>
                <a:lnTo>
                  <a:pt x="1238" y="920"/>
                </a:lnTo>
                <a:lnTo>
                  <a:pt x="1249" y="925"/>
                </a:lnTo>
                <a:lnTo>
                  <a:pt x="1259" y="931"/>
                </a:lnTo>
                <a:lnTo>
                  <a:pt x="1268" y="937"/>
                </a:lnTo>
                <a:lnTo>
                  <a:pt x="1278" y="943"/>
                </a:lnTo>
                <a:lnTo>
                  <a:pt x="1287" y="950"/>
                </a:lnTo>
                <a:lnTo>
                  <a:pt x="1295" y="958"/>
                </a:lnTo>
                <a:lnTo>
                  <a:pt x="1303" y="966"/>
                </a:lnTo>
                <a:lnTo>
                  <a:pt x="1311" y="974"/>
                </a:lnTo>
                <a:lnTo>
                  <a:pt x="1319" y="983"/>
                </a:lnTo>
                <a:lnTo>
                  <a:pt x="1326" y="992"/>
                </a:lnTo>
                <a:lnTo>
                  <a:pt x="1333" y="1001"/>
                </a:lnTo>
                <a:lnTo>
                  <a:pt x="1339" y="1011"/>
                </a:lnTo>
                <a:lnTo>
                  <a:pt x="1344" y="1021"/>
                </a:lnTo>
                <a:lnTo>
                  <a:pt x="1350" y="1031"/>
                </a:lnTo>
                <a:lnTo>
                  <a:pt x="1355" y="1042"/>
                </a:lnTo>
                <a:lnTo>
                  <a:pt x="1359" y="1052"/>
                </a:lnTo>
                <a:lnTo>
                  <a:pt x="1363" y="1063"/>
                </a:lnTo>
                <a:lnTo>
                  <a:pt x="1366" y="1075"/>
                </a:lnTo>
                <a:lnTo>
                  <a:pt x="1368" y="1086"/>
                </a:lnTo>
                <a:lnTo>
                  <a:pt x="1370" y="1098"/>
                </a:lnTo>
                <a:lnTo>
                  <a:pt x="1372" y="1110"/>
                </a:lnTo>
                <a:lnTo>
                  <a:pt x="1373" y="1122"/>
                </a:lnTo>
                <a:lnTo>
                  <a:pt x="1373" y="1134"/>
                </a:lnTo>
                <a:lnTo>
                  <a:pt x="1373" y="1148"/>
                </a:lnTo>
                <a:lnTo>
                  <a:pt x="1372" y="1160"/>
                </a:lnTo>
                <a:lnTo>
                  <a:pt x="1370" y="1172"/>
                </a:lnTo>
                <a:lnTo>
                  <a:pt x="1368" y="1183"/>
                </a:lnTo>
                <a:lnTo>
                  <a:pt x="1366" y="1195"/>
                </a:lnTo>
                <a:lnTo>
                  <a:pt x="1363" y="1206"/>
                </a:lnTo>
                <a:lnTo>
                  <a:pt x="1359" y="1217"/>
                </a:lnTo>
                <a:lnTo>
                  <a:pt x="1355" y="1228"/>
                </a:lnTo>
                <a:lnTo>
                  <a:pt x="1350" y="1239"/>
                </a:lnTo>
                <a:lnTo>
                  <a:pt x="1344" y="1249"/>
                </a:lnTo>
                <a:lnTo>
                  <a:pt x="1339" y="1259"/>
                </a:lnTo>
                <a:lnTo>
                  <a:pt x="1333" y="1268"/>
                </a:lnTo>
                <a:lnTo>
                  <a:pt x="1326" y="1278"/>
                </a:lnTo>
                <a:lnTo>
                  <a:pt x="1319" y="1287"/>
                </a:lnTo>
                <a:lnTo>
                  <a:pt x="1311" y="1295"/>
                </a:lnTo>
                <a:lnTo>
                  <a:pt x="1303" y="1304"/>
                </a:lnTo>
                <a:lnTo>
                  <a:pt x="1295" y="1312"/>
                </a:lnTo>
                <a:lnTo>
                  <a:pt x="1287" y="1319"/>
                </a:lnTo>
                <a:lnTo>
                  <a:pt x="1278" y="1326"/>
                </a:lnTo>
                <a:lnTo>
                  <a:pt x="1268" y="1333"/>
                </a:lnTo>
                <a:lnTo>
                  <a:pt x="1259" y="1339"/>
                </a:lnTo>
                <a:lnTo>
                  <a:pt x="1249" y="1345"/>
                </a:lnTo>
                <a:lnTo>
                  <a:pt x="1238" y="1350"/>
                </a:lnTo>
                <a:lnTo>
                  <a:pt x="1228" y="1355"/>
                </a:lnTo>
                <a:lnTo>
                  <a:pt x="1217" y="1359"/>
                </a:lnTo>
                <a:lnTo>
                  <a:pt x="1206" y="1363"/>
                </a:lnTo>
                <a:lnTo>
                  <a:pt x="1195" y="1366"/>
                </a:lnTo>
                <a:lnTo>
                  <a:pt x="1183" y="1369"/>
                </a:lnTo>
                <a:lnTo>
                  <a:pt x="1171" y="1371"/>
                </a:lnTo>
                <a:lnTo>
                  <a:pt x="1159" y="1372"/>
                </a:lnTo>
                <a:lnTo>
                  <a:pt x="1147" y="1373"/>
                </a:lnTo>
                <a:lnTo>
                  <a:pt x="1135" y="1374"/>
                </a:lnTo>
                <a:close/>
                <a:moveTo>
                  <a:pt x="1431" y="753"/>
                </a:moveTo>
                <a:lnTo>
                  <a:pt x="1431" y="744"/>
                </a:lnTo>
                <a:lnTo>
                  <a:pt x="1433" y="735"/>
                </a:lnTo>
                <a:lnTo>
                  <a:pt x="1435" y="727"/>
                </a:lnTo>
                <a:lnTo>
                  <a:pt x="1438" y="719"/>
                </a:lnTo>
                <a:lnTo>
                  <a:pt x="1441" y="712"/>
                </a:lnTo>
                <a:lnTo>
                  <a:pt x="1445" y="705"/>
                </a:lnTo>
                <a:lnTo>
                  <a:pt x="1450" y="698"/>
                </a:lnTo>
                <a:lnTo>
                  <a:pt x="1453" y="695"/>
                </a:lnTo>
                <a:lnTo>
                  <a:pt x="1456" y="692"/>
                </a:lnTo>
                <a:lnTo>
                  <a:pt x="1462" y="687"/>
                </a:lnTo>
                <a:lnTo>
                  <a:pt x="1469" y="682"/>
                </a:lnTo>
                <a:lnTo>
                  <a:pt x="1476" y="677"/>
                </a:lnTo>
                <a:lnTo>
                  <a:pt x="1483" y="674"/>
                </a:lnTo>
                <a:lnTo>
                  <a:pt x="1491" y="671"/>
                </a:lnTo>
                <a:lnTo>
                  <a:pt x="1499" y="669"/>
                </a:lnTo>
                <a:lnTo>
                  <a:pt x="1508" y="667"/>
                </a:lnTo>
                <a:lnTo>
                  <a:pt x="1517" y="667"/>
                </a:lnTo>
                <a:lnTo>
                  <a:pt x="1525" y="667"/>
                </a:lnTo>
                <a:lnTo>
                  <a:pt x="1534" y="669"/>
                </a:lnTo>
                <a:lnTo>
                  <a:pt x="1542" y="671"/>
                </a:lnTo>
                <a:lnTo>
                  <a:pt x="1550" y="674"/>
                </a:lnTo>
                <a:lnTo>
                  <a:pt x="1557" y="677"/>
                </a:lnTo>
                <a:lnTo>
                  <a:pt x="1564" y="682"/>
                </a:lnTo>
                <a:lnTo>
                  <a:pt x="1571" y="687"/>
                </a:lnTo>
                <a:lnTo>
                  <a:pt x="1574" y="689"/>
                </a:lnTo>
                <a:lnTo>
                  <a:pt x="1577" y="692"/>
                </a:lnTo>
                <a:lnTo>
                  <a:pt x="1583" y="698"/>
                </a:lnTo>
                <a:lnTo>
                  <a:pt x="1588" y="705"/>
                </a:lnTo>
                <a:lnTo>
                  <a:pt x="1592" y="712"/>
                </a:lnTo>
                <a:lnTo>
                  <a:pt x="1596" y="719"/>
                </a:lnTo>
                <a:lnTo>
                  <a:pt x="1598" y="727"/>
                </a:lnTo>
                <a:lnTo>
                  <a:pt x="1601" y="735"/>
                </a:lnTo>
                <a:lnTo>
                  <a:pt x="1602" y="744"/>
                </a:lnTo>
                <a:lnTo>
                  <a:pt x="1602" y="753"/>
                </a:lnTo>
                <a:lnTo>
                  <a:pt x="1602" y="761"/>
                </a:lnTo>
                <a:lnTo>
                  <a:pt x="1601" y="770"/>
                </a:lnTo>
                <a:lnTo>
                  <a:pt x="1598" y="778"/>
                </a:lnTo>
                <a:lnTo>
                  <a:pt x="1596" y="786"/>
                </a:lnTo>
                <a:lnTo>
                  <a:pt x="1592" y="794"/>
                </a:lnTo>
                <a:lnTo>
                  <a:pt x="1588" y="801"/>
                </a:lnTo>
                <a:lnTo>
                  <a:pt x="1583" y="807"/>
                </a:lnTo>
                <a:lnTo>
                  <a:pt x="1580" y="810"/>
                </a:lnTo>
                <a:lnTo>
                  <a:pt x="1577" y="813"/>
                </a:lnTo>
                <a:lnTo>
                  <a:pt x="1571" y="819"/>
                </a:lnTo>
                <a:lnTo>
                  <a:pt x="1564" y="824"/>
                </a:lnTo>
                <a:lnTo>
                  <a:pt x="1557" y="828"/>
                </a:lnTo>
                <a:lnTo>
                  <a:pt x="1550" y="832"/>
                </a:lnTo>
                <a:lnTo>
                  <a:pt x="1542" y="835"/>
                </a:lnTo>
                <a:lnTo>
                  <a:pt x="1534" y="837"/>
                </a:lnTo>
                <a:lnTo>
                  <a:pt x="1525" y="838"/>
                </a:lnTo>
                <a:lnTo>
                  <a:pt x="1517" y="838"/>
                </a:lnTo>
                <a:lnTo>
                  <a:pt x="1508" y="838"/>
                </a:lnTo>
                <a:lnTo>
                  <a:pt x="1499" y="837"/>
                </a:lnTo>
                <a:lnTo>
                  <a:pt x="1491" y="835"/>
                </a:lnTo>
                <a:lnTo>
                  <a:pt x="1483" y="832"/>
                </a:lnTo>
                <a:lnTo>
                  <a:pt x="1476" y="828"/>
                </a:lnTo>
                <a:lnTo>
                  <a:pt x="1469" y="824"/>
                </a:lnTo>
                <a:lnTo>
                  <a:pt x="1462" y="819"/>
                </a:lnTo>
                <a:lnTo>
                  <a:pt x="1459" y="816"/>
                </a:lnTo>
                <a:lnTo>
                  <a:pt x="1456" y="813"/>
                </a:lnTo>
                <a:lnTo>
                  <a:pt x="1450" y="807"/>
                </a:lnTo>
                <a:lnTo>
                  <a:pt x="1445" y="801"/>
                </a:lnTo>
                <a:lnTo>
                  <a:pt x="1441" y="794"/>
                </a:lnTo>
                <a:lnTo>
                  <a:pt x="1438" y="786"/>
                </a:lnTo>
                <a:lnTo>
                  <a:pt x="1435" y="778"/>
                </a:lnTo>
                <a:lnTo>
                  <a:pt x="1433" y="770"/>
                </a:lnTo>
                <a:lnTo>
                  <a:pt x="1431" y="761"/>
                </a:lnTo>
                <a:lnTo>
                  <a:pt x="1431" y="753"/>
                </a:lnTo>
                <a:close/>
                <a:moveTo>
                  <a:pt x="0" y="0"/>
                </a:moveTo>
                <a:lnTo>
                  <a:pt x="567" y="0"/>
                </a:lnTo>
                <a:lnTo>
                  <a:pt x="1135" y="0"/>
                </a:lnTo>
                <a:lnTo>
                  <a:pt x="1702" y="0"/>
                </a:lnTo>
                <a:lnTo>
                  <a:pt x="2270" y="0"/>
                </a:lnTo>
                <a:lnTo>
                  <a:pt x="2270" y="567"/>
                </a:lnTo>
                <a:lnTo>
                  <a:pt x="2270" y="1134"/>
                </a:lnTo>
                <a:lnTo>
                  <a:pt x="2270" y="1702"/>
                </a:lnTo>
                <a:lnTo>
                  <a:pt x="2270" y="2269"/>
                </a:lnTo>
                <a:lnTo>
                  <a:pt x="1702" y="2269"/>
                </a:lnTo>
                <a:lnTo>
                  <a:pt x="1135" y="2269"/>
                </a:lnTo>
                <a:lnTo>
                  <a:pt x="567" y="2269"/>
                </a:lnTo>
                <a:lnTo>
                  <a:pt x="0" y="2269"/>
                </a:lnTo>
                <a:lnTo>
                  <a:pt x="0" y="1702"/>
                </a:lnTo>
                <a:lnTo>
                  <a:pt x="0" y="1134"/>
                </a:lnTo>
                <a:lnTo>
                  <a:pt x="0" y="567"/>
                </a:ln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30487824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Otsikkod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636912"/>
            <a:ext cx="11233150" cy="2016224"/>
          </a:xfrm>
        </p:spPr>
        <p:txBody>
          <a:bodyPr anchor="ctr" anchorCtr="0"/>
          <a:lstStyle>
            <a:lvl1pPr algn="ctr">
              <a:defRPr sz="4000">
                <a:solidFill>
                  <a:schemeClr val="bg1"/>
                </a:solidFill>
              </a:defRPr>
            </a:lvl1pPr>
          </a:lstStyle>
          <a:p>
            <a:r>
              <a:rPr lang="fi-FI"/>
              <a:t>Muokkaa ots. perustyyl. napsautt.</a:t>
            </a:r>
          </a:p>
        </p:txBody>
      </p:sp>
      <p:sp>
        <p:nvSpPr>
          <p:cNvPr id="3"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479425" y="4941168"/>
            <a:ext cx="11233150" cy="576064"/>
          </a:xfrm>
        </p:spPr>
        <p:txBody>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67FC8AB4-BAF4-4D42-8872-AFDC24CCDD75}" type="datetime1">
              <a:rPr lang="fi-FI" smtClean="0"/>
              <a:t>5.11.2023</a:t>
            </a:fld>
            <a:endParaRPr lang="fi-FI"/>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bg1"/>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grpSp>
        <p:nvGrpSpPr>
          <p:cNvPr id="21" name="Group 20">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22" name="Rectangle 21"/>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3" name="Rectangle 22"/>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4" name="Rectangle 23"/>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5" name="Rectangle 24"/>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Tree>
    <p:extLst>
      <p:ext uri="{BB962C8B-B14F-4D97-AF65-F5344CB8AC3E}">
        <p14:creationId xmlns:p14="http://schemas.microsoft.com/office/powerpoint/2010/main" val="30624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accent4"/>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59AA285B-F5FB-48E8-9E8F-9D20CFE3E443}" type="datetime1">
              <a:rPr lang="fi-FI" smtClean="0"/>
              <a:t>5.11.2023</a:t>
            </a:fld>
            <a:endParaRPr lang="fi-FI"/>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accent2"/>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grpSp>
        <p:nvGrpSpPr>
          <p:cNvPr id="14" name="Group 13">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17" name="Rectangle 16"/>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8" name="Rectangle 17"/>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9" name="Rectangle 18"/>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6" name="Rectangle 15"/>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20"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636912"/>
            <a:ext cx="11233150" cy="2016224"/>
          </a:xfrm>
        </p:spPr>
        <p:txBody>
          <a:bodyPr anchor="ctr" anchorCtr="0"/>
          <a:lstStyle>
            <a:lvl1pPr algn="ctr">
              <a:defRPr sz="4000">
                <a:solidFill>
                  <a:schemeClr val="accent2"/>
                </a:solidFill>
              </a:defRPr>
            </a:lvl1pPr>
          </a:lstStyle>
          <a:p>
            <a:r>
              <a:rPr lang="fi-FI"/>
              <a:t>Muokkaa ots. perustyyl. napsautt.</a:t>
            </a:r>
          </a:p>
        </p:txBody>
      </p:sp>
      <p:sp>
        <p:nvSpPr>
          <p:cNvPr id="21"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479425" y="4941168"/>
            <a:ext cx="11233150" cy="576064"/>
          </a:xfrm>
        </p:spPr>
        <p:txBody>
          <a:bodyPr/>
          <a:lstStyle>
            <a:lvl1pPr marL="0" indent="0" algn="ctr">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537875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90CBC3C4-7E9F-4D5C-9AE6-9858016C1106}" type="datetime1">
              <a:rPr lang="fi-FI" smtClean="0"/>
              <a:t>5.11.2023</a:t>
            </a:fld>
            <a:endParaRPr lang="fi-FI"/>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bg1"/>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grpSp>
        <p:nvGrpSpPr>
          <p:cNvPr id="23" name="Group 22">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24" name="Rectangle 23"/>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5" name="Rectangle 24"/>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6" name="Rectangle 25"/>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7" name="Rectangle 26"/>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28"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636912"/>
            <a:ext cx="11233150" cy="2016224"/>
          </a:xfrm>
        </p:spPr>
        <p:txBody>
          <a:bodyPr anchor="ctr" anchorCtr="0"/>
          <a:lstStyle>
            <a:lvl1pPr algn="ctr">
              <a:defRPr sz="4000">
                <a:solidFill>
                  <a:schemeClr val="bg1"/>
                </a:solidFill>
              </a:defRPr>
            </a:lvl1pPr>
          </a:lstStyle>
          <a:p>
            <a:r>
              <a:rPr lang="fi-FI"/>
              <a:t>Muokkaa ots. perustyyl. napsautt.</a:t>
            </a:r>
          </a:p>
        </p:txBody>
      </p:sp>
      <p:sp>
        <p:nvSpPr>
          <p:cNvPr id="29"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479425" y="4941168"/>
            <a:ext cx="11233150" cy="576064"/>
          </a:xfrm>
        </p:spPr>
        <p:txBody>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42722920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chemeClr val="accent3"/>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12435E05-882E-487F-8F92-FA8A4A13627E}" type="datetime1">
              <a:rPr lang="fi-FI" smtClean="0"/>
              <a:t>5.11.2023</a:t>
            </a:fld>
            <a:endParaRPr lang="fi-FI"/>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tx2"/>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grpSp>
        <p:nvGrpSpPr>
          <p:cNvPr id="17" name="Group 16">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18" name="Rectangle 17"/>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9" name="Rectangle 18"/>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3" name="Rectangle 22"/>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4" name="Rectangle 23"/>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25"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636912"/>
            <a:ext cx="11233150" cy="2016224"/>
          </a:xfrm>
        </p:spPr>
        <p:txBody>
          <a:bodyPr anchor="ctr" anchorCtr="0"/>
          <a:lstStyle>
            <a:lvl1pPr algn="ctr">
              <a:defRPr sz="4000">
                <a:solidFill>
                  <a:schemeClr val="tx2"/>
                </a:solidFill>
              </a:defRPr>
            </a:lvl1pPr>
          </a:lstStyle>
          <a:p>
            <a:r>
              <a:rPr lang="en-US"/>
              <a:t>Click to edit Master title style</a:t>
            </a:r>
            <a:endParaRPr lang="fi-FI"/>
          </a:p>
        </p:txBody>
      </p:sp>
      <p:sp>
        <p:nvSpPr>
          <p:cNvPr id="26"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479425" y="4941168"/>
            <a:ext cx="11233150" cy="576064"/>
          </a:xfrm>
        </p:spPr>
        <p:txBody>
          <a:bodyPr/>
          <a:lstStyle>
            <a:lvl1pPr marL="0" indent="0" algn="ctr">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5395522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chemeClr val="accent3"/>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12435E05-882E-487F-8F92-FA8A4A13627E}" type="datetime1">
              <a:rPr lang="fi-FI" smtClean="0"/>
              <a:t>5.11.2023</a:t>
            </a:fld>
            <a:endParaRPr lang="fi-FI"/>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tx2"/>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grpSp>
        <p:nvGrpSpPr>
          <p:cNvPr id="17" name="Group 16">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18" name="Rectangle 17"/>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9" name="Rectangle 18"/>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3" name="Rectangle 22"/>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4" name="Rectangle 23"/>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25"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636912"/>
            <a:ext cx="11233150" cy="2016224"/>
          </a:xfrm>
        </p:spPr>
        <p:txBody>
          <a:bodyPr anchor="ctr" anchorCtr="0"/>
          <a:lstStyle>
            <a:lvl1pPr algn="ctr">
              <a:defRPr sz="4000">
                <a:solidFill>
                  <a:schemeClr val="tx2"/>
                </a:solidFill>
              </a:defRPr>
            </a:lvl1pPr>
          </a:lstStyle>
          <a:p>
            <a:r>
              <a:rPr lang="fi-FI"/>
              <a:t>Muokkaa ots. perustyyl. napsautt.</a:t>
            </a:r>
          </a:p>
        </p:txBody>
      </p:sp>
      <p:sp>
        <p:nvSpPr>
          <p:cNvPr id="26"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479425" y="4941168"/>
            <a:ext cx="11233150" cy="576064"/>
          </a:xfrm>
        </p:spPr>
        <p:txBody>
          <a:bodyPr/>
          <a:lstStyle>
            <a:lvl1pPr marL="0" indent="0" algn="ctr">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33872630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479425" y="1773239"/>
            <a:ext cx="11229363"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1E0D9521-BE67-4899-9D66-A6004EC8346E}"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27305367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Text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fi-FI"/>
              <a:t>Muokkaa ots. perustyyl. napsautt.</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A0E5F2A8-0E19-4A6C-8620-E482DF92A49E}"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1055440" y="1773238"/>
            <a:ext cx="10657135"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3062532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ection Header ">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
            <a:ext cx="7032104" cy="6858002"/>
          </a:xfrm>
          <a:custGeom>
            <a:avLst/>
            <a:gdLst/>
            <a:ahLst/>
            <a:cxnLst/>
            <a:rect l="l" t="t" r="r" b="b"/>
            <a:pathLst>
              <a:path w="7032104" h="6858002">
                <a:moveTo>
                  <a:pt x="5159896" y="0"/>
                </a:moveTo>
                <a:lnTo>
                  <a:pt x="7032104" y="0"/>
                </a:lnTo>
                <a:lnTo>
                  <a:pt x="5159896" y="6858001"/>
                </a:lnTo>
                <a:lnTo>
                  <a:pt x="5159896" y="6858002"/>
                </a:lnTo>
                <a:lnTo>
                  <a:pt x="0" y="6858002"/>
                </a:lnTo>
                <a:lnTo>
                  <a:pt x="0" y="2"/>
                </a:lnTo>
                <a:lnTo>
                  <a:pt x="5159896" y="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0B5DB4A7-9188-4095-84E1-E1DCB0ECE150}" type="datetime1">
              <a:rPr lang="fi-FI" smtClean="0"/>
              <a:t>5.11.2023</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itle 1">
            <a:extLst>
              <a:ext uri="{FF2B5EF4-FFF2-40B4-BE49-F238E27FC236}">
                <a16:creationId xmlns:a16="http://schemas.microsoft.com/office/drawing/2014/main" id="{95A08C59-4BC5-4041-B47F-FB7DDB3CCC22}"/>
              </a:ext>
            </a:extLst>
          </p:cNvPr>
          <p:cNvSpPr>
            <a:spLocks noGrp="1"/>
          </p:cNvSpPr>
          <p:nvPr>
            <p:ph type="ctrTitle"/>
          </p:nvPr>
        </p:nvSpPr>
        <p:spPr>
          <a:xfrm>
            <a:off x="839787" y="2132856"/>
            <a:ext cx="4319587" cy="2015802"/>
          </a:xfrm>
        </p:spPr>
        <p:txBody>
          <a:bodyPr anchor="t" anchorCtr="0"/>
          <a:lstStyle>
            <a:lvl1pPr algn="l">
              <a:defRPr sz="4000">
                <a:solidFill>
                  <a:schemeClr val="bg1"/>
                </a:solidFill>
              </a:defRPr>
            </a:lvl1pPr>
          </a:lstStyle>
          <a:p>
            <a:r>
              <a:rPr lang="fi-FI"/>
              <a:t>Muokkaa ots. perustyyl. napsautt.</a:t>
            </a:r>
          </a:p>
        </p:txBody>
      </p:sp>
      <p:sp>
        <p:nvSpPr>
          <p:cNvPr id="9"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839787" y="4436690"/>
            <a:ext cx="4319587" cy="576064"/>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grpSp>
        <p:nvGrpSpPr>
          <p:cNvPr id="19" name="Group 18">
            <a:extLst>
              <a:ext uri="{C183D7F6-B498-43B3-948B-1728B52AA6E4}">
                <adec:decorative xmlns:adec="http://schemas.microsoft.com/office/drawing/2017/decorative" val="1"/>
              </a:ext>
            </a:extLst>
          </p:cNvPr>
          <p:cNvGrpSpPr>
            <a:grpSpLocks noChangeAspect="1"/>
          </p:cNvGrpSpPr>
          <p:nvPr userDrawn="1"/>
        </p:nvGrpSpPr>
        <p:grpSpPr>
          <a:xfrm>
            <a:off x="628604" y="476672"/>
            <a:ext cx="1538760" cy="612000"/>
            <a:chOff x="911225" y="260350"/>
            <a:chExt cx="4183063" cy="1663700"/>
          </a:xfrm>
          <a:solidFill>
            <a:schemeClr val="bg1"/>
          </a:solidFill>
        </p:grpSpPr>
        <p:sp>
          <p:nvSpPr>
            <p:cNvPr id="20"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1"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2"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1809909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Header 2">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
            <a:ext cx="7032104" cy="6858002"/>
          </a:xfrm>
          <a:custGeom>
            <a:avLst/>
            <a:gdLst/>
            <a:ahLst/>
            <a:cxnLst/>
            <a:rect l="l" t="t" r="r" b="b"/>
            <a:pathLst>
              <a:path w="7032104" h="6858002">
                <a:moveTo>
                  <a:pt x="5159896" y="0"/>
                </a:moveTo>
                <a:lnTo>
                  <a:pt x="7032104" y="0"/>
                </a:lnTo>
                <a:lnTo>
                  <a:pt x="5159896" y="6858001"/>
                </a:lnTo>
                <a:lnTo>
                  <a:pt x="5159896" y="6858002"/>
                </a:lnTo>
                <a:lnTo>
                  <a:pt x="0" y="6858002"/>
                </a:lnTo>
                <a:lnTo>
                  <a:pt x="0" y="2"/>
                </a:lnTo>
                <a:lnTo>
                  <a:pt x="5159896" y="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53FC9E98-C3B4-4609-BD80-85D9B3F8898B}" type="datetime1">
              <a:rPr lang="fi-FI" smtClean="0"/>
              <a:t>5.11.2023</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grpSp>
        <p:nvGrpSpPr>
          <p:cNvPr id="22" name="Group 21">
            <a:extLst>
              <a:ext uri="{C183D7F6-B498-43B3-948B-1728B52AA6E4}">
                <adec:decorative xmlns:adec="http://schemas.microsoft.com/office/drawing/2017/decorative" val="1"/>
              </a:ext>
            </a:extLst>
          </p:cNvPr>
          <p:cNvGrpSpPr>
            <a:grpSpLocks noChangeAspect="1"/>
          </p:cNvGrpSpPr>
          <p:nvPr userDrawn="1"/>
        </p:nvGrpSpPr>
        <p:grpSpPr>
          <a:xfrm>
            <a:off x="628604" y="476672"/>
            <a:ext cx="1538760" cy="612000"/>
            <a:chOff x="911225" y="260350"/>
            <a:chExt cx="4183063" cy="1663700"/>
          </a:xfrm>
          <a:solidFill>
            <a:schemeClr val="bg1"/>
          </a:solidFill>
        </p:grpSpPr>
        <p:sp>
          <p:nvSpPr>
            <p:cNvPr id="23"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4"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5"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6" name="Title 1">
            <a:extLst>
              <a:ext uri="{FF2B5EF4-FFF2-40B4-BE49-F238E27FC236}">
                <a16:creationId xmlns:a16="http://schemas.microsoft.com/office/drawing/2014/main" id="{95A08C59-4BC5-4041-B47F-FB7DDB3CCC22}"/>
              </a:ext>
            </a:extLst>
          </p:cNvPr>
          <p:cNvSpPr>
            <a:spLocks noGrp="1"/>
          </p:cNvSpPr>
          <p:nvPr>
            <p:ph type="ctrTitle"/>
          </p:nvPr>
        </p:nvSpPr>
        <p:spPr>
          <a:xfrm>
            <a:off x="839787" y="2132856"/>
            <a:ext cx="4319587" cy="2015802"/>
          </a:xfrm>
        </p:spPr>
        <p:txBody>
          <a:bodyPr anchor="t" anchorCtr="0"/>
          <a:lstStyle>
            <a:lvl1pPr algn="l">
              <a:defRPr sz="4000">
                <a:solidFill>
                  <a:schemeClr val="bg1"/>
                </a:solidFill>
              </a:defRPr>
            </a:lvl1pPr>
          </a:lstStyle>
          <a:p>
            <a:r>
              <a:rPr lang="fi-FI"/>
              <a:t>Muokkaa ots. perustyyl. napsautt.</a:t>
            </a:r>
          </a:p>
        </p:txBody>
      </p:sp>
      <p:sp>
        <p:nvSpPr>
          <p:cNvPr id="27"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839787" y="4436690"/>
            <a:ext cx="4319587" cy="576064"/>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15298657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ection Header Picture ">
    <p:bg>
      <p:bgPr>
        <a:solidFill>
          <a:schemeClr val="accent4"/>
        </a:solidFill>
        <a:effectLst/>
      </p:bgPr>
    </p:bg>
    <p:spTree>
      <p:nvGrpSpPr>
        <p:cNvPr id="1" name=""/>
        <p:cNvGrpSpPr/>
        <p:nvPr/>
      </p:nvGrpSpPr>
      <p:grpSpPr>
        <a:xfrm>
          <a:off x="0" y="0"/>
          <a:ext cx="0" cy="0"/>
          <a:chOff x="0" y="0"/>
          <a:chExt cx="0" cy="0"/>
        </a:xfrm>
      </p:grpSpPr>
      <p:sp>
        <p:nvSpPr>
          <p:cNvPr id="12" name="Picture Placeholder 2">
            <a:extLst>
              <a:ext uri="{C183D7F6-B498-43B3-948B-1728B52AA6E4}">
                <adec:decorative xmlns:adec="http://schemas.microsoft.com/office/drawing/2017/decorative" val="1"/>
              </a:ext>
            </a:extLst>
          </p:cNvPr>
          <p:cNvSpPr>
            <a:spLocks noGrp="1"/>
          </p:cNvSpPr>
          <p:nvPr>
            <p:ph type="pic" sz="quarter" idx="13"/>
          </p:nvPr>
        </p:nvSpPr>
        <p:spPr>
          <a:xfrm>
            <a:off x="5159896" y="0"/>
            <a:ext cx="7032104" cy="6858000"/>
          </a:xfrm>
          <a:custGeom>
            <a:avLst/>
            <a:gdLst/>
            <a:ahLst/>
            <a:cxnLst/>
            <a:rect l="l" t="t" r="r" b="b"/>
            <a:pathLst>
              <a:path w="7032104" h="6858000">
                <a:moveTo>
                  <a:pt x="1872208" y="0"/>
                </a:moveTo>
                <a:lnTo>
                  <a:pt x="7032104" y="0"/>
                </a:lnTo>
                <a:lnTo>
                  <a:pt x="7032104" y="6858000"/>
                </a:lnTo>
                <a:lnTo>
                  <a:pt x="0" y="6858000"/>
                </a:lnTo>
                <a:lnTo>
                  <a:pt x="0" y="6857999"/>
                </a:lnTo>
                <a:close/>
              </a:path>
            </a:pathLst>
          </a:custGeom>
          <a:solidFill>
            <a:schemeClr val="bg2"/>
          </a:solidFill>
        </p:spPr>
        <p:txBody>
          <a:bodyPr/>
          <a:lstStyle>
            <a:lvl1pPr marL="0" indent="0" algn="r">
              <a:buFontTx/>
              <a:buNone/>
              <a:defRPr sz="1200"/>
            </a:lvl1pPr>
          </a:lstStyle>
          <a:p>
            <a:r>
              <a:rPr lang="fi-FI"/>
              <a:t>Lisää kuva napsauttamalla kuvaketta</a:t>
            </a:r>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D7C303AC-00DE-4A76-B195-7695749E5363}" type="datetime1">
              <a:rPr lang="fi-FI" smtClean="0"/>
              <a:t>5.11.2023</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grpSp>
        <p:nvGrpSpPr>
          <p:cNvPr id="13" name="Group 12">
            <a:extLst>
              <a:ext uri="{C183D7F6-B498-43B3-948B-1728B52AA6E4}">
                <adec:decorative xmlns:adec="http://schemas.microsoft.com/office/drawing/2017/decorative" val="1"/>
              </a:ext>
            </a:extLst>
          </p:cNvPr>
          <p:cNvGrpSpPr>
            <a:grpSpLocks noChangeAspect="1"/>
          </p:cNvGrpSpPr>
          <p:nvPr userDrawn="1"/>
        </p:nvGrpSpPr>
        <p:grpSpPr>
          <a:xfrm>
            <a:off x="628604" y="476672"/>
            <a:ext cx="1538760" cy="612000"/>
            <a:chOff x="911225" y="260350"/>
            <a:chExt cx="4183063" cy="1663700"/>
          </a:xfrm>
          <a:solidFill>
            <a:schemeClr val="accent2"/>
          </a:solidFill>
        </p:grpSpPr>
        <p:sp>
          <p:nvSpPr>
            <p:cNvPr id="14"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8"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9"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0" name="Title 1">
            <a:extLst>
              <a:ext uri="{FF2B5EF4-FFF2-40B4-BE49-F238E27FC236}">
                <a16:creationId xmlns:a16="http://schemas.microsoft.com/office/drawing/2014/main" id="{95A08C59-4BC5-4041-B47F-FB7DDB3CCC22}"/>
              </a:ext>
            </a:extLst>
          </p:cNvPr>
          <p:cNvSpPr>
            <a:spLocks noGrp="1"/>
          </p:cNvSpPr>
          <p:nvPr>
            <p:ph type="ctrTitle"/>
          </p:nvPr>
        </p:nvSpPr>
        <p:spPr>
          <a:xfrm>
            <a:off x="839787" y="2132856"/>
            <a:ext cx="4319587" cy="2015802"/>
          </a:xfrm>
        </p:spPr>
        <p:txBody>
          <a:bodyPr anchor="t" anchorCtr="0"/>
          <a:lstStyle>
            <a:lvl1pPr algn="l">
              <a:defRPr sz="4000">
                <a:solidFill>
                  <a:schemeClr val="accent2"/>
                </a:solidFill>
              </a:defRPr>
            </a:lvl1pPr>
          </a:lstStyle>
          <a:p>
            <a:r>
              <a:rPr lang="fi-FI"/>
              <a:t>Muokkaa ots. perustyyl. napsautt.</a:t>
            </a:r>
          </a:p>
        </p:txBody>
      </p:sp>
      <p:sp>
        <p:nvSpPr>
          <p:cNvPr id="21"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839787" y="4436690"/>
            <a:ext cx="4319587" cy="576064"/>
          </a:xfrm>
        </p:spPr>
        <p:txBody>
          <a:bodyPr/>
          <a:lstStyle>
            <a:lvl1pPr marL="0" indent="0" algn="l">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15242874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ection Header Picture 2">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C183D7F6-B498-43B3-948B-1728B52AA6E4}">
                <adec:decorative xmlns:adec="http://schemas.microsoft.com/office/drawing/2017/decorative" val="1"/>
              </a:ext>
            </a:extLst>
          </p:cNvPr>
          <p:cNvSpPr>
            <a:spLocks noGrp="1"/>
          </p:cNvSpPr>
          <p:nvPr>
            <p:ph type="pic" sz="quarter" idx="13"/>
          </p:nvPr>
        </p:nvSpPr>
        <p:spPr>
          <a:xfrm>
            <a:off x="5159896" y="0"/>
            <a:ext cx="7032104" cy="6858000"/>
          </a:xfrm>
          <a:custGeom>
            <a:avLst/>
            <a:gdLst/>
            <a:ahLst/>
            <a:cxnLst/>
            <a:rect l="l" t="t" r="r" b="b"/>
            <a:pathLst>
              <a:path w="7032104" h="6858000">
                <a:moveTo>
                  <a:pt x="1872208" y="0"/>
                </a:moveTo>
                <a:lnTo>
                  <a:pt x="7032104" y="0"/>
                </a:lnTo>
                <a:lnTo>
                  <a:pt x="7032104" y="6858000"/>
                </a:lnTo>
                <a:lnTo>
                  <a:pt x="0" y="6858000"/>
                </a:lnTo>
                <a:lnTo>
                  <a:pt x="0" y="6857999"/>
                </a:lnTo>
                <a:close/>
              </a:path>
            </a:pathLst>
          </a:custGeom>
          <a:solidFill>
            <a:schemeClr val="bg2"/>
          </a:solidFill>
        </p:spPr>
        <p:txBody>
          <a:bodyPr/>
          <a:lstStyle>
            <a:lvl1pPr marL="0" indent="0" algn="r">
              <a:buFontTx/>
              <a:buNone/>
              <a:defRPr sz="1200"/>
            </a:lvl1pPr>
          </a:lstStyle>
          <a:p>
            <a:r>
              <a:rPr lang="fi-FI"/>
              <a:t>Lisää kuva napsauttamalla kuvaketta</a:t>
            </a:r>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12CE15D4-FA64-420B-9AFA-D27A5DC99D4A}" type="datetime1">
              <a:rPr lang="fi-FI" smtClean="0"/>
              <a:t>5.11.2023</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grpSp>
        <p:nvGrpSpPr>
          <p:cNvPr id="13" name="Group 12">
            <a:extLst>
              <a:ext uri="{C183D7F6-B498-43B3-948B-1728B52AA6E4}">
                <adec:decorative xmlns:adec="http://schemas.microsoft.com/office/drawing/2017/decorative" val="1"/>
              </a:ext>
            </a:extLst>
          </p:cNvPr>
          <p:cNvGrpSpPr>
            <a:grpSpLocks noChangeAspect="1"/>
          </p:cNvGrpSpPr>
          <p:nvPr userDrawn="1"/>
        </p:nvGrpSpPr>
        <p:grpSpPr>
          <a:xfrm>
            <a:off x="628604" y="476672"/>
            <a:ext cx="1538760" cy="612000"/>
            <a:chOff x="911225" y="260350"/>
            <a:chExt cx="4183063" cy="1663700"/>
          </a:xfrm>
          <a:solidFill>
            <a:schemeClr val="accent2"/>
          </a:solidFill>
        </p:grpSpPr>
        <p:sp>
          <p:nvSpPr>
            <p:cNvPr id="14"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8"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9"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0" name="Title 1">
            <a:extLst>
              <a:ext uri="{FF2B5EF4-FFF2-40B4-BE49-F238E27FC236}">
                <a16:creationId xmlns:a16="http://schemas.microsoft.com/office/drawing/2014/main" id="{95A08C59-4BC5-4041-B47F-FB7DDB3CCC22}"/>
              </a:ext>
            </a:extLst>
          </p:cNvPr>
          <p:cNvSpPr>
            <a:spLocks noGrp="1"/>
          </p:cNvSpPr>
          <p:nvPr>
            <p:ph type="ctrTitle"/>
          </p:nvPr>
        </p:nvSpPr>
        <p:spPr>
          <a:xfrm>
            <a:off x="839787" y="2132856"/>
            <a:ext cx="4319587" cy="2015802"/>
          </a:xfrm>
        </p:spPr>
        <p:txBody>
          <a:bodyPr anchor="t" anchorCtr="0"/>
          <a:lstStyle>
            <a:lvl1pPr algn="l">
              <a:defRPr sz="4000">
                <a:solidFill>
                  <a:schemeClr val="accent2"/>
                </a:solidFill>
              </a:defRPr>
            </a:lvl1pPr>
          </a:lstStyle>
          <a:p>
            <a:r>
              <a:rPr lang="fi-FI"/>
              <a:t>Muokkaa ots. perustyyl. napsautt.</a:t>
            </a:r>
          </a:p>
        </p:txBody>
      </p:sp>
      <p:sp>
        <p:nvSpPr>
          <p:cNvPr id="21"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839787" y="4436690"/>
            <a:ext cx="4319587" cy="576064"/>
          </a:xfrm>
        </p:spPr>
        <p:txBody>
          <a:bodyPr/>
          <a:lstStyle>
            <a:lvl1pPr marL="0" indent="0" algn="l">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18136546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Picture 3">
    <p:bg>
      <p:bgPr>
        <a:solidFill>
          <a:schemeClr val="accent2"/>
        </a:solidFill>
        <a:effectLst/>
      </p:bgPr>
    </p:bg>
    <p:spTree>
      <p:nvGrpSpPr>
        <p:cNvPr id="1" name=""/>
        <p:cNvGrpSpPr/>
        <p:nvPr/>
      </p:nvGrpSpPr>
      <p:grpSpPr>
        <a:xfrm>
          <a:off x="0" y="0"/>
          <a:ext cx="0" cy="0"/>
          <a:chOff x="0" y="0"/>
          <a:chExt cx="0" cy="0"/>
        </a:xfrm>
      </p:grpSpPr>
      <p:sp>
        <p:nvSpPr>
          <p:cNvPr id="3" name="Picture Placeholder 2">
            <a:extLst>
              <a:ext uri="{C183D7F6-B498-43B3-948B-1728B52AA6E4}">
                <adec:decorative xmlns:adec="http://schemas.microsoft.com/office/drawing/2017/decorative" val="1"/>
              </a:ext>
            </a:extLst>
          </p:cNvPr>
          <p:cNvSpPr>
            <a:spLocks noGrp="1"/>
          </p:cNvSpPr>
          <p:nvPr>
            <p:ph type="pic" sz="quarter" idx="13"/>
          </p:nvPr>
        </p:nvSpPr>
        <p:spPr>
          <a:xfrm>
            <a:off x="5159896" y="0"/>
            <a:ext cx="7032104" cy="6858000"/>
          </a:xfrm>
          <a:custGeom>
            <a:avLst/>
            <a:gdLst/>
            <a:ahLst/>
            <a:cxnLst/>
            <a:rect l="l" t="t" r="r" b="b"/>
            <a:pathLst>
              <a:path w="7032104" h="6858000">
                <a:moveTo>
                  <a:pt x="1872208" y="0"/>
                </a:moveTo>
                <a:lnTo>
                  <a:pt x="7032104" y="0"/>
                </a:lnTo>
                <a:lnTo>
                  <a:pt x="7032104" y="6858000"/>
                </a:lnTo>
                <a:lnTo>
                  <a:pt x="0" y="6858000"/>
                </a:lnTo>
                <a:lnTo>
                  <a:pt x="0" y="6857999"/>
                </a:lnTo>
                <a:close/>
              </a:path>
            </a:pathLst>
          </a:custGeom>
          <a:solidFill>
            <a:schemeClr val="bg2"/>
          </a:solidFill>
        </p:spPr>
        <p:txBody>
          <a:bodyPr/>
          <a:lstStyle>
            <a:lvl1pPr marL="0" indent="0" algn="r">
              <a:buFontTx/>
              <a:buNone/>
              <a:defRPr sz="1200"/>
            </a:lvl1pPr>
          </a:lstStyle>
          <a:p>
            <a:r>
              <a:rPr lang="fi-FI"/>
              <a:t>Lisää kuva napsauttamalla kuvaketta</a:t>
            </a:r>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D8D3444F-85E1-4DC9-8EA2-A919F80CF21D}" type="datetime1">
              <a:rPr lang="fi-FI" smtClean="0"/>
              <a:t>5.11.2023</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grpSp>
        <p:nvGrpSpPr>
          <p:cNvPr id="13" name="Group 12">
            <a:extLst>
              <a:ext uri="{C183D7F6-B498-43B3-948B-1728B52AA6E4}">
                <adec:decorative xmlns:adec="http://schemas.microsoft.com/office/drawing/2017/decorative" val="1"/>
              </a:ext>
            </a:extLst>
          </p:cNvPr>
          <p:cNvGrpSpPr>
            <a:grpSpLocks noChangeAspect="1"/>
          </p:cNvGrpSpPr>
          <p:nvPr userDrawn="1"/>
        </p:nvGrpSpPr>
        <p:grpSpPr>
          <a:xfrm>
            <a:off x="628604" y="476672"/>
            <a:ext cx="1538760" cy="612000"/>
            <a:chOff x="911225" y="260350"/>
            <a:chExt cx="4183063" cy="1663700"/>
          </a:xfrm>
          <a:solidFill>
            <a:schemeClr val="bg1"/>
          </a:solidFill>
        </p:grpSpPr>
        <p:sp>
          <p:nvSpPr>
            <p:cNvPr id="14"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8"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9"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12" name="Title 1">
            <a:extLst>
              <a:ext uri="{FF2B5EF4-FFF2-40B4-BE49-F238E27FC236}">
                <a16:creationId xmlns:a16="http://schemas.microsoft.com/office/drawing/2014/main" id="{95A08C59-4BC5-4041-B47F-FB7DDB3CCC22}"/>
              </a:ext>
            </a:extLst>
          </p:cNvPr>
          <p:cNvSpPr>
            <a:spLocks noGrp="1"/>
          </p:cNvSpPr>
          <p:nvPr>
            <p:ph type="ctrTitle"/>
          </p:nvPr>
        </p:nvSpPr>
        <p:spPr>
          <a:xfrm>
            <a:off x="839787" y="2132856"/>
            <a:ext cx="4319587" cy="2015802"/>
          </a:xfrm>
        </p:spPr>
        <p:txBody>
          <a:bodyPr anchor="t" anchorCtr="0"/>
          <a:lstStyle>
            <a:lvl1pPr algn="l">
              <a:defRPr sz="4000">
                <a:solidFill>
                  <a:schemeClr val="bg1"/>
                </a:solidFill>
              </a:defRPr>
            </a:lvl1pPr>
          </a:lstStyle>
          <a:p>
            <a:r>
              <a:rPr lang="fi-FI"/>
              <a:t>Muokkaa ots. perustyyl. napsautt.</a:t>
            </a:r>
          </a:p>
        </p:txBody>
      </p:sp>
      <p:sp>
        <p:nvSpPr>
          <p:cNvPr id="15"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839787" y="4436690"/>
            <a:ext cx="4319587" cy="576064"/>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30073055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ection Header Picture 4">
    <p:bg>
      <p:bgPr>
        <a:solidFill>
          <a:schemeClr val="accent1"/>
        </a:solidFill>
        <a:effectLst/>
      </p:bgPr>
    </p:bg>
    <p:spTree>
      <p:nvGrpSpPr>
        <p:cNvPr id="1" name=""/>
        <p:cNvGrpSpPr/>
        <p:nvPr/>
      </p:nvGrpSpPr>
      <p:grpSpPr>
        <a:xfrm>
          <a:off x="0" y="0"/>
          <a:ext cx="0" cy="0"/>
          <a:chOff x="0" y="0"/>
          <a:chExt cx="0" cy="0"/>
        </a:xfrm>
      </p:grpSpPr>
      <p:sp>
        <p:nvSpPr>
          <p:cNvPr id="3" name="Picture Placeholder 2">
            <a:extLst>
              <a:ext uri="{C183D7F6-B498-43B3-948B-1728B52AA6E4}">
                <adec:decorative xmlns:adec="http://schemas.microsoft.com/office/drawing/2017/decorative" val="1"/>
              </a:ext>
            </a:extLst>
          </p:cNvPr>
          <p:cNvSpPr>
            <a:spLocks noGrp="1"/>
          </p:cNvSpPr>
          <p:nvPr>
            <p:ph type="pic" sz="quarter" idx="13"/>
          </p:nvPr>
        </p:nvSpPr>
        <p:spPr>
          <a:xfrm>
            <a:off x="5159896" y="0"/>
            <a:ext cx="7032104" cy="6858000"/>
          </a:xfrm>
          <a:custGeom>
            <a:avLst/>
            <a:gdLst/>
            <a:ahLst/>
            <a:cxnLst/>
            <a:rect l="l" t="t" r="r" b="b"/>
            <a:pathLst>
              <a:path w="7032104" h="6858000">
                <a:moveTo>
                  <a:pt x="1872208" y="0"/>
                </a:moveTo>
                <a:lnTo>
                  <a:pt x="7032104" y="0"/>
                </a:lnTo>
                <a:lnTo>
                  <a:pt x="7032104" y="6858000"/>
                </a:lnTo>
                <a:lnTo>
                  <a:pt x="0" y="6858000"/>
                </a:lnTo>
                <a:lnTo>
                  <a:pt x="0" y="6857999"/>
                </a:lnTo>
                <a:close/>
              </a:path>
            </a:pathLst>
          </a:custGeom>
          <a:solidFill>
            <a:schemeClr val="bg2"/>
          </a:solidFill>
        </p:spPr>
        <p:txBody>
          <a:bodyPr/>
          <a:lstStyle>
            <a:lvl1pPr marL="0" indent="0" algn="r">
              <a:buFontTx/>
              <a:buNone/>
              <a:defRPr sz="1200"/>
            </a:lvl1pPr>
          </a:lstStyle>
          <a:p>
            <a:r>
              <a:rPr lang="fi-FI"/>
              <a:t>Lisää kuva napsauttamalla kuvaketta</a:t>
            </a:r>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A4174A7B-F398-422A-9274-A7A0A77AE029}" type="datetime1">
              <a:rPr lang="fi-FI" smtClean="0"/>
              <a:t>5.11.2023</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grpSp>
        <p:nvGrpSpPr>
          <p:cNvPr id="13" name="Group 12">
            <a:extLst>
              <a:ext uri="{C183D7F6-B498-43B3-948B-1728B52AA6E4}">
                <adec:decorative xmlns:adec="http://schemas.microsoft.com/office/drawing/2017/decorative" val="1"/>
              </a:ext>
            </a:extLst>
          </p:cNvPr>
          <p:cNvGrpSpPr>
            <a:grpSpLocks noChangeAspect="1"/>
          </p:cNvGrpSpPr>
          <p:nvPr userDrawn="1"/>
        </p:nvGrpSpPr>
        <p:grpSpPr>
          <a:xfrm>
            <a:off x="628604" y="476672"/>
            <a:ext cx="1538760" cy="612000"/>
            <a:chOff x="911225" y="260350"/>
            <a:chExt cx="4183063" cy="1663700"/>
          </a:xfrm>
          <a:solidFill>
            <a:schemeClr val="bg1"/>
          </a:solidFill>
        </p:grpSpPr>
        <p:sp>
          <p:nvSpPr>
            <p:cNvPr id="14"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8"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9"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12" name="Title 1">
            <a:extLst>
              <a:ext uri="{FF2B5EF4-FFF2-40B4-BE49-F238E27FC236}">
                <a16:creationId xmlns:a16="http://schemas.microsoft.com/office/drawing/2014/main" id="{95A08C59-4BC5-4041-B47F-FB7DDB3CCC22}"/>
              </a:ext>
            </a:extLst>
          </p:cNvPr>
          <p:cNvSpPr>
            <a:spLocks noGrp="1"/>
          </p:cNvSpPr>
          <p:nvPr>
            <p:ph type="ctrTitle"/>
          </p:nvPr>
        </p:nvSpPr>
        <p:spPr>
          <a:xfrm>
            <a:off x="839787" y="2132856"/>
            <a:ext cx="4319587" cy="2015802"/>
          </a:xfrm>
        </p:spPr>
        <p:txBody>
          <a:bodyPr anchor="t" anchorCtr="0"/>
          <a:lstStyle>
            <a:lvl1pPr algn="l">
              <a:defRPr sz="4000">
                <a:solidFill>
                  <a:schemeClr val="bg1"/>
                </a:solidFill>
              </a:defRPr>
            </a:lvl1pPr>
          </a:lstStyle>
          <a:p>
            <a:r>
              <a:rPr lang="fi-FI"/>
              <a:t>Muokkaa ots. perustyyl. napsautt.</a:t>
            </a:r>
          </a:p>
        </p:txBody>
      </p:sp>
      <p:sp>
        <p:nvSpPr>
          <p:cNvPr id="15"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839787" y="4436690"/>
            <a:ext cx="4319587" cy="576064"/>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2896047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1055688" y="1773239"/>
            <a:ext cx="4896296"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6240016" y="1773238"/>
            <a:ext cx="4896544"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126A6F59-3B3E-4434-8A80-1A363BC70A00}" type="datetime1">
              <a:rPr lang="fi-FI" smtClean="0"/>
              <a:t>5.11.2023</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17714970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479425" y="1773239"/>
            <a:ext cx="11229363"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1E0D9521-BE67-4899-9D66-A6004EC8346E}"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7434763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ison ">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1343024" y="1773238"/>
            <a:ext cx="4608959" cy="575642"/>
          </a:xfrm>
        </p:spPr>
        <p:txBody>
          <a:bodyPr anchor="t" anchorCtr="0"/>
          <a:lstStyle>
            <a:lvl1pPr marL="0" indent="0">
              <a:lnSpc>
                <a:spcPct val="100000"/>
              </a:lnSpc>
              <a:spcBef>
                <a:spcPts val="0"/>
              </a:spcBef>
              <a:buNone/>
              <a:defRPr sz="1800" b="1" u="none" baseline="0">
                <a:solidFill>
                  <a:schemeClr val="accent2"/>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1055688" y="2420888"/>
            <a:ext cx="4896296"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xt Placeholder 4">
            <a:extLst>
              <a:ext uri="{FF2B5EF4-FFF2-40B4-BE49-F238E27FC236}">
                <a16:creationId xmlns:a16="http://schemas.microsoft.com/office/drawing/2014/main" id="{6A2B773D-1C09-49C5-B8BD-DC683161B29E}"/>
              </a:ext>
            </a:extLst>
          </p:cNvPr>
          <p:cNvSpPr>
            <a:spLocks noGrp="1"/>
          </p:cNvSpPr>
          <p:nvPr>
            <p:ph type="body" sz="quarter" idx="3"/>
          </p:nvPr>
        </p:nvSpPr>
        <p:spPr>
          <a:xfrm>
            <a:off x="6528048" y="1773238"/>
            <a:ext cx="4608265" cy="575642"/>
          </a:xfrm>
        </p:spPr>
        <p:txBody>
          <a:bodyPr anchor="t" anchorCtr="0"/>
          <a:lstStyle>
            <a:lvl1pPr marL="0" indent="0">
              <a:lnSpc>
                <a:spcPct val="100000"/>
              </a:lnSpc>
              <a:spcBef>
                <a:spcPts val="0"/>
              </a:spcBef>
              <a:buNone/>
              <a:defRPr sz="1800" b="1" u="none" baseline="0">
                <a:solidFill>
                  <a:schemeClr val="accent2"/>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a:extLst>
              <a:ext uri="{FF2B5EF4-FFF2-40B4-BE49-F238E27FC236}">
                <a16:creationId xmlns:a16="http://schemas.microsoft.com/office/drawing/2014/main" id="{89CF5C7C-601D-46A6-890C-D37F5A624F8D}"/>
              </a:ext>
            </a:extLst>
          </p:cNvPr>
          <p:cNvSpPr>
            <a:spLocks noGrp="1"/>
          </p:cNvSpPr>
          <p:nvPr>
            <p:ph sz="quarter" idx="4"/>
          </p:nvPr>
        </p:nvSpPr>
        <p:spPr>
          <a:xfrm>
            <a:off x="6240015" y="2420888"/>
            <a:ext cx="4896297"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8E4582CA-7D08-4C64-A2BA-A286A40F9810}" type="datetime1">
              <a:rPr lang="fi-FI" smtClean="0"/>
              <a:t>5.11.2023</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4192441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and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1343025" y="1773238"/>
            <a:ext cx="10369549" cy="575642"/>
          </a:xfrm>
        </p:spPr>
        <p:txBody>
          <a:bodyPr anchor="t" anchorCtr="0"/>
          <a:lstStyle>
            <a:lvl1pPr marL="0" indent="0">
              <a:lnSpc>
                <a:spcPct val="100000"/>
              </a:lnSpc>
              <a:spcBef>
                <a:spcPts val="0"/>
              </a:spcBef>
              <a:buNone/>
              <a:defRPr sz="1800" b="1" u="none" baseline="0">
                <a:solidFill>
                  <a:schemeClr val="accent2"/>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1055688" y="2420888"/>
            <a:ext cx="10656886"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082341A2-48E2-4BFE-BD0D-9B7D2B6441E4}" type="datetime1">
              <a:rPr lang="fi-FI" smtClean="0"/>
              <a:t>5.11.2023</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32407259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and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1055440" y="1773239"/>
            <a:ext cx="6769348"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896972CC-29C7-4312-AA7D-FC0D130E2651}"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8688288" y="1773238"/>
            <a:ext cx="3024287" cy="4392612"/>
          </a:xfrm>
        </p:spPr>
        <p:txBody>
          <a:bodyPr/>
          <a:lstStyle>
            <a:lvl1pPr marL="0" indent="0">
              <a:lnSpc>
                <a:spcPct val="100000"/>
              </a:lnSpc>
              <a:buFontTx/>
              <a:buNone/>
              <a:defRPr sz="2400" b="1">
                <a:solidFill>
                  <a:schemeClr val="accent1"/>
                </a:solidFill>
                <a:latin typeface="+mj-lt"/>
              </a:defRPr>
            </a:lvl1pPr>
            <a:lvl2pPr marL="0" indent="0">
              <a:spcBef>
                <a:spcPts val="1200"/>
              </a:spcBef>
              <a:buFontTx/>
              <a:buNone/>
              <a:defRPr b="1">
                <a:solidFill>
                  <a:schemeClr val="accent2"/>
                </a:solidFill>
                <a:latin typeface="Lato Black" panose="020F0A02020204030203" pitchFamily="34" charset="0"/>
              </a:defRPr>
            </a:lvl2pPr>
            <a:lvl3pPr marL="0" indent="0">
              <a:buFontTx/>
              <a:buNone/>
              <a:defRPr b="1">
                <a:solidFill>
                  <a:schemeClr val="accent2"/>
                </a:solidFill>
              </a:defRPr>
            </a:lvl3pPr>
            <a:lvl4pPr marL="0" indent="0">
              <a:buFontTx/>
              <a:buNone/>
              <a:defRPr>
                <a:solidFill>
                  <a:schemeClr val="accent2"/>
                </a:solidFill>
              </a:defRPr>
            </a:lvl4pPr>
            <a:lvl5pPr marL="0" indent="0">
              <a:buFontTx/>
              <a:buNone/>
              <a:defRPr>
                <a:solidFill>
                  <a:schemeClr val="accent2"/>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3774550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and Highligh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4367213" y="1773239"/>
            <a:ext cx="7345362"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44EC5881-BBB2-4666-A10D-F4C42740CE29}"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479427" y="1773238"/>
            <a:ext cx="3024286" cy="4392612"/>
          </a:xfrm>
        </p:spPr>
        <p:txBody>
          <a:bodyPr/>
          <a:lstStyle>
            <a:lvl1pPr marL="0" indent="0">
              <a:lnSpc>
                <a:spcPct val="100000"/>
              </a:lnSpc>
              <a:buFontTx/>
              <a:buNone/>
              <a:defRPr sz="2400" b="1">
                <a:solidFill>
                  <a:schemeClr val="accent1"/>
                </a:solidFill>
                <a:latin typeface="+mj-lt"/>
              </a:defRPr>
            </a:lvl1pPr>
            <a:lvl2pPr marL="0" indent="0">
              <a:spcBef>
                <a:spcPts val="1200"/>
              </a:spcBef>
              <a:buFontTx/>
              <a:buNone/>
              <a:defRPr>
                <a:solidFill>
                  <a:schemeClr val="accent2"/>
                </a:solidFill>
                <a:latin typeface="Lato Black" panose="020F0A02020204030203" pitchFamily="34" charset="0"/>
              </a:defRPr>
            </a:lvl2pPr>
            <a:lvl3pPr marL="0" indent="0">
              <a:buFontTx/>
              <a:buNone/>
              <a:defRPr b="1">
                <a:solidFill>
                  <a:schemeClr val="accent2"/>
                </a:solidFill>
              </a:defRPr>
            </a:lvl3pPr>
            <a:lvl4pPr marL="0" indent="0">
              <a:buFontTx/>
              <a:buNone/>
              <a:defRPr>
                <a:solidFill>
                  <a:schemeClr val="accent2"/>
                </a:solidFill>
              </a:defRPr>
            </a:lvl4pPr>
            <a:lvl5pPr marL="0" indent="0">
              <a:buFontTx/>
              <a:buNone/>
              <a:defRPr>
                <a:solidFill>
                  <a:schemeClr val="accent2"/>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1567975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1343471" y="476250"/>
            <a:ext cx="4608513" cy="1080542"/>
          </a:xfrm>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1055440" y="1773239"/>
            <a:ext cx="4896544"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9" name="Picture Placeholder 2">
            <a:extLst>
              <a:ext uri="{C183D7F6-B498-43B3-948B-1728B52AA6E4}">
                <adec:decorative xmlns:adec="http://schemas.microsoft.com/office/drawing/2017/decorative" val="1"/>
              </a:ext>
            </a:extLst>
          </p:cNvPr>
          <p:cNvSpPr>
            <a:spLocks noGrp="1"/>
          </p:cNvSpPr>
          <p:nvPr>
            <p:ph type="pic" sz="quarter" idx="13"/>
          </p:nvPr>
        </p:nvSpPr>
        <p:spPr>
          <a:xfrm>
            <a:off x="6003482" y="0"/>
            <a:ext cx="6188518" cy="6669360"/>
          </a:xfrm>
          <a:custGeom>
            <a:avLst/>
            <a:gdLst/>
            <a:ahLst/>
            <a:cxnLst/>
            <a:rect l="l" t="t" r="r" b="b"/>
            <a:pathLst>
              <a:path w="6188518" h="6669360">
                <a:moveTo>
                  <a:pt x="1820710" y="0"/>
                </a:moveTo>
                <a:lnTo>
                  <a:pt x="6188518" y="0"/>
                </a:lnTo>
                <a:lnTo>
                  <a:pt x="6188518" y="6669360"/>
                </a:lnTo>
                <a:lnTo>
                  <a:pt x="0" y="6669360"/>
                </a:lnTo>
                <a:close/>
              </a:path>
            </a:pathLst>
          </a:custGeom>
          <a:solidFill>
            <a:schemeClr val="accent5"/>
          </a:solidFill>
        </p:spPr>
        <p:txBody>
          <a:bodyPr/>
          <a:lstStyle>
            <a:lvl1pPr marL="0" indent="0" algn="r">
              <a:buFontTx/>
              <a:buNone/>
              <a:defRPr sz="1200"/>
            </a:lvl1pPr>
          </a:lstStyle>
          <a:p>
            <a:r>
              <a:rPr lang="fi-FI"/>
              <a:t>Lisää kuva napsauttamalla kuvaketta</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EB3183C9-4B92-47A3-9B0C-4F7FFD5778B3}"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Tree>
    <p:extLst>
      <p:ext uri="{BB962C8B-B14F-4D97-AF65-F5344CB8AC3E}">
        <p14:creationId xmlns:p14="http://schemas.microsoft.com/office/powerpoint/2010/main" val="28557775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and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1343471" y="476250"/>
            <a:ext cx="6481317" cy="1080542"/>
          </a:xfrm>
        </p:spPr>
        <p:txBody>
          <a:bodyPr/>
          <a:lstStyle/>
          <a:p>
            <a:r>
              <a:rPr lang="fi-FI"/>
              <a:t>Muokkaa ots. perustyyl. napsautt.</a:t>
            </a:r>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1055440" y="1773239"/>
            <a:ext cx="6769348"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9" name="Picture Placeholder 2">
            <a:extLst>
              <a:ext uri="{C183D7F6-B498-43B3-948B-1728B52AA6E4}">
                <adec:decorative xmlns:adec="http://schemas.microsoft.com/office/drawing/2017/decorative" val="1"/>
              </a:ext>
            </a:extLst>
          </p:cNvPr>
          <p:cNvSpPr>
            <a:spLocks noGrp="1"/>
          </p:cNvSpPr>
          <p:nvPr>
            <p:ph type="pic" sz="quarter" idx="13"/>
          </p:nvPr>
        </p:nvSpPr>
        <p:spPr>
          <a:xfrm>
            <a:off x="7731674" y="0"/>
            <a:ext cx="4460326" cy="6669360"/>
          </a:xfrm>
          <a:custGeom>
            <a:avLst/>
            <a:gdLst/>
            <a:ahLst/>
            <a:cxnLst/>
            <a:rect l="l" t="t" r="r" b="b"/>
            <a:pathLst>
              <a:path w="4460326" h="6669360">
                <a:moveTo>
                  <a:pt x="1820710" y="0"/>
                </a:moveTo>
                <a:lnTo>
                  <a:pt x="4460326" y="0"/>
                </a:lnTo>
                <a:lnTo>
                  <a:pt x="4460326" y="6669360"/>
                </a:lnTo>
                <a:lnTo>
                  <a:pt x="0" y="6669360"/>
                </a:lnTo>
                <a:close/>
              </a:path>
            </a:pathLst>
          </a:custGeom>
          <a:solidFill>
            <a:schemeClr val="accent5"/>
          </a:solidFill>
        </p:spPr>
        <p:txBody>
          <a:bodyPr/>
          <a:lstStyle>
            <a:lvl1pPr marL="0" indent="0" algn="r">
              <a:buFontTx/>
              <a:buNone/>
              <a:defRPr sz="1200"/>
            </a:lvl1pPr>
          </a:lstStyle>
          <a:p>
            <a:r>
              <a:rPr lang="fi-FI"/>
              <a:t>Lisää kuva napsauttamalla kuvaketta</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a:xfrm>
            <a:off x="911424" y="6381328"/>
            <a:ext cx="798984" cy="216471"/>
          </a:xfrm>
        </p:spPr>
        <p:txBody>
          <a:bodyPr/>
          <a:lstStyle>
            <a:lvl1pPr algn="l">
              <a:defRPr/>
            </a:lvl1pPr>
          </a:lstStyle>
          <a:p>
            <a:fld id="{D172078D-D4CF-4F8B-89D4-683D8E317D99}"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a:xfrm>
            <a:off x="1703512" y="6381328"/>
            <a:ext cx="4392488" cy="216471"/>
          </a:xfrm>
        </p:spPr>
        <p:txBody>
          <a:bodyPr/>
          <a:lstStyle>
            <a:lvl1pPr algn="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a:xfrm>
            <a:off x="479425" y="6381551"/>
            <a:ext cx="431999" cy="215801"/>
          </a:xfrm>
        </p:spPr>
        <p:txBody>
          <a:bodyPr/>
          <a:lstStyle>
            <a:lvl1pPr algn="l">
              <a:defRPr/>
            </a:lvl1pPr>
          </a:lstStyle>
          <a:p>
            <a:fld id="{9E548902-A2E1-4711-A467-290FB9FE5D63}" type="slidenum">
              <a:rPr lang="fi-FI" smtClean="0"/>
              <a:pPr/>
              <a:t>‹#›</a:t>
            </a:fld>
            <a:endParaRPr lang="fi-FI"/>
          </a:p>
        </p:txBody>
      </p:sp>
    </p:spTree>
    <p:extLst>
      <p:ext uri="{BB962C8B-B14F-4D97-AF65-F5344CB8AC3E}">
        <p14:creationId xmlns:p14="http://schemas.microsoft.com/office/powerpoint/2010/main" val="31204879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hree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479426" y="1773238"/>
            <a:ext cx="3456334" cy="575642"/>
          </a:xfrm>
        </p:spPr>
        <p:txBody>
          <a:bodyPr anchor="t" anchorCtr="0"/>
          <a:lstStyle>
            <a:lvl1pPr marL="0" indent="0">
              <a:lnSpc>
                <a:spcPct val="100000"/>
              </a:lnSpc>
              <a:spcBef>
                <a:spcPts val="0"/>
              </a:spcBef>
              <a:buNone/>
              <a:defRPr sz="1800" b="1" u="none" baseline="0">
                <a:solidFill>
                  <a:schemeClr val="accent2"/>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479426" y="2420888"/>
            <a:ext cx="3456334"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xt Placeholder 4">
            <a:extLst>
              <a:ext uri="{FF2B5EF4-FFF2-40B4-BE49-F238E27FC236}">
                <a16:creationId xmlns:a16="http://schemas.microsoft.com/office/drawing/2014/main" id="{6A2B773D-1C09-49C5-B8BD-DC683161B29E}"/>
              </a:ext>
            </a:extLst>
          </p:cNvPr>
          <p:cNvSpPr>
            <a:spLocks noGrp="1"/>
          </p:cNvSpPr>
          <p:nvPr>
            <p:ph type="body" sz="quarter" idx="3"/>
          </p:nvPr>
        </p:nvSpPr>
        <p:spPr>
          <a:xfrm>
            <a:off x="4367809" y="1773238"/>
            <a:ext cx="3456384" cy="575642"/>
          </a:xfrm>
        </p:spPr>
        <p:txBody>
          <a:bodyPr anchor="t" anchorCtr="0"/>
          <a:lstStyle>
            <a:lvl1pPr marL="0" indent="0">
              <a:lnSpc>
                <a:spcPct val="100000"/>
              </a:lnSpc>
              <a:spcBef>
                <a:spcPts val="0"/>
              </a:spcBef>
              <a:buNone/>
              <a:defRPr sz="1800" b="1" u="none" baseline="0">
                <a:solidFill>
                  <a:schemeClr val="accent2"/>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a:extLst>
              <a:ext uri="{FF2B5EF4-FFF2-40B4-BE49-F238E27FC236}">
                <a16:creationId xmlns:a16="http://schemas.microsoft.com/office/drawing/2014/main" id="{89CF5C7C-601D-46A6-890C-D37F5A624F8D}"/>
              </a:ext>
            </a:extLst>
          </p:cNvPr>
          <p:cNvSpPr>
            <a:spLocks noGrp="1"/>
          </p:cNvSpPr>
          <p:nvPr>
            <p:ph sz="quarter" idx="4"/>
          </p:nvPr>
        </p:nvSpPr>
        <p:spPr>
          <a:xfrm>
            <a:off x="4367809" y="2420888"/>
            <a:ext cx="3456384"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41A76703-07DF-4528-8F0F-740BB826187F}" type="datetime1">
              <a:rPr lang="fi-FI" smtClean="0"/>
              <a:t>5.11.2023</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fi-FI"/>
              <a:t>Muokkaa ots. perustyyl. napsautt.</a:t>
            </a:r>
          </a:p>
        </p:txBody>
      </p:sp>
      <p:sp>
        <p:nvSpPr>
          <p:cNvPr id="15" name="Text Placeholder 4">
            <a:extLst>
              <a:ext uri="{FF2B5EF4-FFF2-40B4-BE49-F238E27FC236}">
                <a16:creationId xmlns:a16="http://schemas.microsoft.com/office/drawing/2014/main" id="{6A2B773D-1C09-49C5-B8BD-DC683161B29E}"/>
              </a:ext>
            </a:extLst>
          </p:cNvPr>
          <p:cNvSpPr>
            <a:spLocks noGrp="1"/>
          </p:cNvSpPr>
          <p:nvPr>
            <p:ph type="body" sz="quarter" idx="13"/>
          </p:nvPr>
        </p:nvSpPr>
        <p:spPr>
          <a:xfrm>
            <a:off x="8256240" y="1773238"/>
            <a:ext cx="3456335" cy="575642"/>
          </a:xfrm>
        </p:spPr>
        <p:txBody>
          <a:bodyPr anchor="t" anchorCtr="0"/>
          <a:lstStyle>
            <a:lvl1pPr marL="0" indent="0">
              <a:lnSpc>
                <a:spcPct val="100000"/>
              </a:lnSpc>
              <a:spcBef>
                <a:spcPts val="0"/>
              </a:spcBef>
              <a:buNone/>
              <a:defRPr sz="1800" b="1" u="none" baseline="0">
                <a:solidFill>
                  <a:schemeClr val="accent2"/>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6" name="Content Placeholder 5">
            <a:extLst>
              <a:ext uri="{FF2B5EF4-FFF2-40B4-BE49-F238E27FC236}">
                <a16:creationId xmlns:a16="http://schemas.microsoft.com/office/drawing/2014/main" id="{89CF5C7C-601D-46A6-890C-D37F5A624F8D}"/>
              </a:ext>
            </a:extLst>
          </p:cNvPr>
          <p:cNvSpPr>
            <a:spLocks noGrp="1"/>
          </p:cNvSpPr>
          <p:nvPr>
            <p:ph sz="quarter" idx="14"/>
          </p:nvPr>
        </p:nvSpPr>
        <p:spPr>
          <a:xfrm>
            <a:off x="8256240" y="2420888"/>
            <a:ext cx="3456335" cy="374496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37571769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and Basic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1055688" y="1773239"/>
            <a:ext cx="6769100"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4C6B4B8D-95FF-4589-9B9A-3A6306CC07E9}" type="datetime1">
              <a:rPr lang="fi-FI" smtClean="0"/>
              <a:t>5.11.2023</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8256588" y="1773237"/>
            <a:ext cx="3455987" cy="4392067"/>
          </a:xfrm>
          <a:solidFill>
            <a:schemeClr val="accent5"/>
          </a:solidFill>
        </p:spPr>
        <p:txBody>
          <a:bodyPr/>
          <a:lstStyle>
            <a:lvl1pPr marL="0" indent="0">
              <a:buFontTx/>
              <a:buNone/>
              <a:defRPr sz="1200"/>
            </a:lvl1pPr>
          </a:lstStyle>
          <a:p>
            <a:r>
              <a:rPr lang="fi-FI"/>
              <a:t>Lisää kuva napsauttamalla kuvaketta</a:t>
            </a:r>
          </a:p>
        </p:txBody>
      </p:sp>
    </p:spTree>
    <p:extLst>
      <p:ext uri="{BB962C8B-B14F-4D97-AF65-F5344CB8AC3E}">
        <p14:creationId xmlns:p14="http://schemas.microsoft.com/office/powerpoint/2010/main" val="19083876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and Basic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4367808" y="1773239"/>
            <a:ext cx="7344767" cy="439261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33B50EBD-CCAD-42A7-BEF7-F6A4385AEC96}" type="datetime1">
              <a:rPr lang="fi-FI" smtClean="0"/>
              <a:t>5.11.2023</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479425" y="1773237"/>
            <a:ext cx="3456335" cy="4392067"/>
          </a:xfrm>
          <a:solidFill>
            <a:schemeClr val="accent5"/>
          </a:solidFill>
        </p:spPr>
        <p:txBody>
          <a:bodyPr/>
          <a:lstStyle>
            <a:lvl1pPr marL="0" indent="0">
              <a:buFontTx/>
              <a:buNone/>
              <a:defRPr sz="1200"/>
            </a:lvl1pPr>
          </a:lstStyle>
          <a:p>
            <a:r>
              <a:rPr lang="fi-FI"/>
              <a:t>Lisää kuva napsauttamalla kuvaketta</a:t>
            </a:r>
          </a:p>
        </p:txBody>
      </p:sp>
    </p:spTree>
    <p:extLst>
      <p:ext uri="{BB962C8B-B14F-4D97-AF65-F5344CB8AC3E}">
        <p14:creationId xmlns:p14="http://schemas.microsoft.com/office/powerpoint/2010/main" val="7496156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ree Basic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fi-FI"/>
              <a:t>Muokkaa ots. perustyyl. napsautt.</a:t>
            </a:r>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ECA70593-6CFC-4FA8-9168-1F36779AADF9}" type="datetime1">
              <a:rPr lang="fi-FI" smtClean="0"/>
              <a:t>5.11.2023</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479425" y="1773237"/>
            <a:ext cx="3456335" cy="3455987"/>
          </a:xfrm>
          <a:solidFill>
            <a:schemeClr val="accent5"/>
          </a:solidFill>
        </p:spPr>
        <p:txBody>
          <a:bodyPr/>
          <a:lstStyle>
            <a:lvl1pPr marL="0" indent="0">
              <a:buFontTx/>
              <a:buNone/>
              <a:defRPr sz="1200"/>
            </a:lvl1pPr>
          </a:lstStyle>
          <a:p>
            <a:r>
              <a:rPr lang="fi-FI"/>
              <a:t>Lisää kuva napsauttamalla kuvaketta</a:t>
            </a:r>
          </a:p>
        </p:txBody>
      </p:sp>
      <p:sp>
        <p:nvSpPr>
          <p:cNvPr id="10" name="Text Placeholder 7"/>
          <p:cNvSpPr>
            <a:spLocks noGrp="1"/>
          </p:cNvSpPr>
          <p:nvPr>
            <p:ph type="body" sz="quarter" idx="14"/>
          </p:nvPr>
        </p:nvSpPr>
        <p:spPr>
          <a:xfrm>
            <a:off x="479425" y="5373216"/>
            <a:ext cx="3456335" cy="792634"/>
          </a:xfrm>
        </p:spPr>
        <p:txBody>
          <a:bodyPr/>
          <a:lstStyle>
            <a:lvl1pPr marL="0" indent="0">
              <a:lnSpc>
                <a:spcPct val="100000"/>
              </a:lnSpc>
              <a:spcBef>
                <a:spcPts val="400"/>
              </a:spcBef>
              <a:buFontTx/>
              <a:buNone/>
              <a:defRPr sz="1800" b="0">
                <a:solidFill>
                  <a:schemeClr val="accent2"/>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fi-FI"/>
              <a:t>Muokkaa tekstin perustyylejä napsauttamalla</a:t>
            </a:r>
          </a:p>
        </p:txBody>
      </p:sp>
      <p:sp>
        <p:nvSpPr>
          <p:cNvPr id="11" name="Picture Placeholder 8">
            <a:extLst>
              <a:ext uri="{C183D7F6-B498-43B3-948B-1728B52AA6E4}">
                <adec:decorative xmlns:adec="http://schemas.microsoft.com/office/drawing/2017/decorative" val="1"/>
              </a:ext>
            </a:extLst>
          </p:cNvPr>
          <p:cNvSpPr>
            <a:spLocks noGrp="1"/>
          </p:cNvSpPr>
          <p:nvPr>
            <p:ph type="pic" sz="quarter" idx="15"/>
          </p:nvPr>
        </p:nvSpPr>
        <p:spPr>
          <a:xfrm>
            <a:off x="4361542" y="1773237"/>
            <a:ext cx="3456335" cy="3455987"/>
          </a:xfrm>
          <a:solidFill>
            <a:schemeClr val="accent5"/>
          </a:solidFill>
        </p:spPr>
        <p:txBody>
          <a:bodyPr/>
          <a:lstStyle>
            <a:lvl1pPr marL="0" indent="0">
              <a:buFontTx/>
              <a:buNone/>
              <a:defRPr sz="1200"/>
            </a:lvl1pPr>
          </a:lstStyle>
          <a:p>
            <a:r>
              <a:rPr lang="fi-FI"/>
              <a:t>Lisää kuva napsauttamalla kuvaketta</a:t>
            </a:r>
          </a:p>
        </p:txBody>
      </p:sp>
      <p:sp>
        <p:nvSpPr>
          <p:cNvPr id="12" name="Text Placeholder 7"/>
          <p:cNvSpPr>
            <a:spLocks noGrp="1"/>
          </p:cNvSpPr>
          <p:nvPr>
            <p:ph type="body" sz="quarter" idx="16"/>
          </p:nvPr>
        </p:nvSpPr>
        <p:spPr>
          <a:xfrm>
            <a:off x="4361542" y="5373216"/>
            <a:ext cx="3456335" cy="792634"/>
          </a:xfrm>
        </p:spPr>
        <p:txBody>
          <a:bodyPr/>
          <a:lstStyle>
            <a:lvl1pPr marL="0" indent="0">
              <a:lnSpc>
                <a:spcPct val="100000"/>
              </a:lnSpc>
              <a:spcBef>
                <a:spcPts val="400"/>
              </a:spcBef>
              <a:buFontTx/>
              <a:buNone/>
              <a:defRPr sz="1800" b="0">
                <a:solidFill>
                  <a:schemeClr val="accent2"/>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fi-FI"/>
              <a:t>Muokkaa tekstin perustyylejä napsauttamalla</a:t>
            </a:r>
          </a:p>
        </p:txBody>
      </p:sp>
      <p:sp>
        <p:nvSpPr>
          <p:cNvPr id="13" name="Picture Placeholder 8">
            <a:extLst>
              <a:ext uri="{C183D7F6-B498-43B3-948B-1728B52AA6E4}">
                <adec:decorative xmlns:adec="http://schemas.microsoft.com/office/drawing/2017/decorative" val="1"/>
              </a:ext>
            </a:extLst>
          </p:cNvPr>
          <p:cNvSpPr>
            <a:spLocks noGrp="1"/>
          </p:cNvSpPr>
          <p:nvPr>
            <p:ph type="pic" sz="quarter" idx="17"/>
          </p:nvPr>
        </p:nvSpPr>
        <p:spPr>
          <a:xfrm>
            <a:off x="8256240" y="1773237"/>
            <a:ext cx="3456335" cy="3455987"/>
          </a:xfrm>
          <a:solidFill>
            <a:schemeClr val="accent5"/>
          </a:solidFill>
        </p:spPr>
        <p:txBody>
          <a:bodyPr/>
          <a:lstStyle>
            <a:lvl1pPr marL="0" indent="0">
              <a:buFontTx/>
              <a:buNone/>
              <a:defRPr sz="1200"/>
            </a:lvl1pPr>
          </a:lstStyle>
          <a:p>
            <a:r>
              <a:rPr lang="fi-FI"/>
              <a:t>Lisää kuva napsauttamalla kuvaketta</a:t>
            </a:r>
          </a:p>
        </p:txBody>
      </p:sp>
      <p:sp>
        <p:nvSpPr>
          <p:cNvPr id="14" name="Text Placeholder 7"/>
          <p:cNvSpPr>
            <a:spLocks noGrp="1"/>
          </p:cNvSpPr>
          <p:nvPr>
            <p:ph type="body" sz="quarter" idx="18"/>
          </p:nvPr>
        </p:nvSpPr>
        <p:spPr>
          <a:xfrm>
            <a:off x="8256240" y="5373216"/>
            <a:ext cx="3456335" cy="792634"/>
          </a:xfrm>
        </p:spPr>
        <p:txBody>
          <a:bodyPr/>
          <a:lstStyle>
            <a:lvl1pPr marL="0" indent="0">
              <a:lnSpc>
                <a:spcPct val="100000"/>
              </a:lnSpc>
              <a:spcBef>
                <a:spcPts val="400"/>
              </a:spcBef>
              <a:buFontTx/>
              <a:buNone/>
              <a:defRPr sz="1800" b="0">
                <a:solidFill>
                  <a:schemeClr val="accent2"/>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fi-FI"/>
              <a:t>Muokkaa tekstin perustyylejä napsauttamalla</a:t>
            </a:r>
          </a:p>
        </p:txBody>
      </p:sp>
    </p:spTree>
    <p:extLst>
      <p:ext uri="{BB962C8B-B14F-4D97-AF65-F5344CB8AC3E}">
        <p14:creationId xmlns:p14="http://schemas.microsoft.com/office/powerpoint/2010/main" val="32733428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ext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A0E5F2A8-0E19-4A6C-8620-E482DF92A49E}"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1055440" y="1773238"/>
            <a:ext cx="10657135"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22143770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1055689" y="3789039"/>
            <a:ext cx="10656886" cy="864097"/>
          </a:xfrm>
        </p:spPr>
        <p:txBody>
          <a:bodyPr/>
          <a:lstStyle>
            <a:lvl1pPr>
              <a:defRPr>
                <a:solidFill>
                  <a:schemeClr val="bg1"/>
                </a:solidFill>
              </a:defRPr>
            </a:lvl1pPr>
          </a:lstStyle>
          <a:p>
            <a:r>
              <a:rPr lang="fi-FI"/>
              <a:t>Muokkaa ots. perustyyl. napsautt.</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D6F5A953-C7A8-4DC0-B83F-3DF5D37EDE88}"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ext Placeholder 7"/>
          <p:cNvSpPr>
            <a:spLocks noGrp="1"/>
          </p:cNvSpPr>
          <p:nvPr>
            <p:ph type="body" sz="quarter" idx="13"/>
          </p:nvPr>
        </p:nvSpPr>
        <p:spPr>
          <a:xfrm>
            <a:off x="1055440" y="4797152"/>
            <a:ext cx="10657135" cy="136869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fi-FI"/>
              <a:t>Muokkaa tekstin perustyylejä napsauttamalla</a:t>
            </a:r>
          </a:p>
          <a:p>
            <a:pPr lvl="1"/>
            <a:r>
              <a:rPr lang="fi-FI"/>
              <a:t>toinen taso</a:t>
            </a:r>
          </a:p>
          <a:p>
            <a:pPr lvl="2"/>
            <a:r>
              <a:rPr lang="fi-FI"/>
              <a:t>kolmas taso</a:t>
            </a:r>
          </a:p>
        </p:txBody>
      </p:sp>
      <p:sp>
        <p:nvSpPr>
          <p:cNvPr id="7" name="Picture Placeholder 6">
            <a:extLst>
              <a:ext uri="{C183D7F6-B498-43B3-948B-1728B52AA6E4}">
                <adec:decorative xmlns:adec="http://schemas.microsoft.com/office/drawing/2017/decorative" val="1"/>
              </a:ext>
            </a:extLst>
          </p:cNvPr>
          <p:cNvSpPr>
            <a:spLocks noGrp="1"/>
          </p:cNvSpPr>
          <p:nvPr>
            <p:ph type="pic" sz="quarter" idx="14"/>
          </p:nvPr>
        </p:nvSpPr>
        <p:spPr>
          <a:xfrm>
            <a:off x="0" y="1"/>
            <a:ext cx="12192000" cy="3357563"/>
          </a:xfrm>
          <a:custGeom>
            <a:avLst/>
            <a:gdLst/>
            <a:ahLst/>
            <a:cxnLst/>
            <a:rect l="l" t="t" r="r" b="b"/>
            <a:pathLst>
              <a:path w="12192000" h="3357563">
                <a:moveTo>
                  <a:pt x="0" y="0"/>
                </a:moveTo>
                <a:lnTo>
                  <a:pt x="479376" y="0"/>
                </a:lnTo>
                <a:lnTo>
                  <a:pt x="479376" y="1268760"/>
                </a:lnTo>
                <a:lnTo>
                  <a:pt x="1055344" y="1268760"/>
                </a:lnTo>
                <a:lnTo>
                  <a:pt x="1055344" y="0"/>
                </a:lnTo>
                <a:lnTo>
                  <a:pt x="12192000" y="0"/>
                </a:lnTo>
                <a:lnTo>
                  <a:pt x="12192000" y="3357563"/>
                </a:lnTo>
                <a:lnTo>
                  <a:pt x="0" y="3357563"/>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fi-FI"/>
              <a:t>Lisää kuva napsauttamalla kuvaketta</a:t>
            </a:r>
          </a:p>
        </p:txBody>
      </p:sp>
      <p:sp>
        <p:nvSpPr>
          <p:cNvPr id="11" name="Freeform 6">
            <a:extLst>
              <a:ext uri="{C183D7F6-B498-43B3-948B-1728B52AA6E4}">
                <adec:decorative xmlns:adec="http://schemas.microsoft.com/office/drawing/2017/decorative" val="1"/>
              </a:ext>
            </a:extLst>
          </p:cNvPr>
          <p:cNvSpPr>
            <a:spLocks noChangeAspect="1" noEditPoints="1"/>
          </p:cNvSpPr>
          <p:nvPr userDrawn="1"/>
        </p:nvSpPr>
        <p:spPr bwMode="auto">
          <a:xfrm>
            <a:off x="632682" y="476672"/>
            <a:ext cx="269351" cy="612000"/>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22671808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2 ">
    <p:bg>
      <p:bgPr>
        <a:solidFill>
          <a:schemeClr val="accent4"/>
        </a:solidFill>
        <a:effectLst/>
      </p:bgPr>
    </p:bg>
    <p:spTree>
      <p:nvGrpSpPr>
        <p:cNvPr id="1" name=""/>
        <p:cNvGrpSpPr/>
        <p:nvPr/>
      </p:nvGrpSpPr>
      <p:grpSpPr>
        <a:xfrm>
          <a:off x="0" y="0"/>
          <a:ext cx="0" cy="0"/>
          <a:chOff x="0" y="0"/>
          <a:chExt cx="0" cy="0"/>
        </a:xfrm>
      </p:grpSpPr>
      <p:grpSp>
        <p:nvGrpSpPr>
          <p:cNvPr id="9" name="Group 8">
            <a:extLst>
              <a:ext uri="{C183D7F6-B498-43B3-948B-1728B52AA6E4}">
                <adec:decorative xmlns:adec="http://schemas.microsoft.com/office/drawing/2017/decorative" val="1"/>
              </a:ext>
            </a:extLst>
          </p:cNvPr>
          <p:cNvGrpSpPr/>
          <p:nvPr userDrawn="1"/>
        </p:nvGrpSpPr>
        <p:grpSpPr>
          <a:xfrm>
            <a:off x="479376" y="0"/>
            <a:ext cx="575968" cy="1268760"/>
            <a:chOff x="5372826" y="1844824"/>
            <a:chExt cx="1457091" cy="3209730"/>
          </a:xfrm>
        </p:grpSpPr>
        <p:sp>
          <p:nvSpPr>
            <p:cNvPr id="10" name="Rectangle 9"/>
            <p:cNvSpPr/>
            <p:nvPr userDrawn="1"/>
          </p:nvSpPr>
          <p:spPr>
            <a:xfrm>
              <a:off x="5372826" y="1844824"/>
              <a:ext cx="1457091" cy="32097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1" name="Freeform 6"/>
            <p:cNvSpPr>
              <a:spLocks noChangeAspect="1" noEditPoints="1"/>
            </p:cNvSpPr>
            <p:nvPr userDrawn="1"/>
          </p:nvSpPr>
          <p:spPr bwMode="auto">
            <a:xfrm>
              <a:off x="5760666" y="3050717"/>
              <a:ext cx="681408" cy="1548248"/>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1055689" y="3789039"/>
            <a:ext cx="10656886" cy="864097"/>
          </a:xfrm>
        </p:spPr>
        <p:txBody>
          <a:bodyPr/>
          <a:lstStyle/>
          <a:p>
            <a:r>
              <a:rPr lang="fi-FI"/>
              <a:t>Muokkaa ots. perustyyl. napsautt.</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A1D06809-94E2-48DA-B120-4BBAD84AC78E}"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1055440" y="4797152"/>
            <a:ext cx="10657135" cy="1368698"/>
          </a:xfrm>
        </p:spPr>
        <p:txBody>
          <a:bodyPr/>
          <a:lstStyle>
            <a:lvl5pPr>
              <a:defRPr/>
            </a:lvl5pPr>
            <a:lvl6pPr>
              <a:defRPr/>
            </a:lvl6pPr>
            <a:lvl7pPr>
              <a:defRPr/>
            </a:lvl7pPr>
            <a:lvl8pPr>
              <a:defRPr/>
            </a:lvl8pPr>
          </a:lstStyle>
          <a:p>
            <a:pPr lvl="0"/>
            <a:r>
              <a:rPr lang="fi-FI"/>
              <a:t>Muokkaa tekstin perustyylejä napsauttamalla</a:t>
            </a:r>
          </a:p>
          <a:p>
            <a:pPr lvl="1"/>
            <a:r>
              <a:rPr lang="fi-FI"/>
              <a:t>toinen taso</a:t>
            </a:r>
          </a:p>
          <a:p>
            <a:pPr lvl="2"/>
            <a:r>
              <a:rPr lang="fi-FI"/>
              <a:t>kolmas taso</a:t>
            </a:r>
          </a:p>
        </p:txBody>
      </p:sp>
      <p:sp>
        <p:nvSpPr>
          <p:cNvPr id="7" name="Picture Placeholder 6">
            <a:extLst>
              <a:ext uri="{C183D7F6-B498-43B3-948B-1728B52AA6E4}">
                <adec:decorative xmlns:adec="http://schemas.microsoft.com/office/drawing/2017/decorative" val="1"/>
              </a:ext>
            </a:extLst>
          </p:cNvPr>
          <p:cNvSpPr>
            <a:spLocks noGrp="1"/>
          </p:cNvSpPr>
          <p:nvPr>
            <p:ph type="pic" sz="quarter" idx="14"/>
          </p:nvPr>
        </p:nvSpPr>
        <p:spPr>
          <a:xfrm>
            <a:off x="0" y="1"/>
            <a:ext cx="12192000" cy="3357563"/>
          </a:xfrm>
          <a:custGeom>
            <a:avLst/>
            <a:gdLst/>
            <a:ahLst/>
            <a:cxnLst/>
            <a:rect l="l" t="t" r="r" b="b"/>
            <a:pathLst>
              <a:path w="12192000" h="3357563">
                <a:moveTo>
                  <a:pt x="0" y="0"/>
                </a:moveTo>
                <a:lnTo>
                  <a:pt x="479376" y="0"/>
                </a:lnTo>
                <a:lnTo>
                  <a:pt x="479376" y="1268760"/>
                </a:lnTo>
                <a:lnTo>
                  <a:pt x="1055344" y="1268760"/>
                </a:lnTo>
                <a:lnTo>
                  <a:pt x="1055344" y="0"/>
                </a:lnTo>
                <a:lnTo>
                  <a:pt x="12192000" y="0"/>
                </a:lnTo>
                <a:lnTo>
                  <a:pt x="12192000" y="3357563"/>
                </a:lnTo>
                <a:lnTo>
                  <a:pt x="0" y="3357563"/>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fi-FI"/>
              <a:t>Lisää kuva napsauttamalla kuvaketta</a:t>
            </a:r>
          </a:p>
        </p:txBody>
      </p:sp>
    </p:spTree>
    <p:extLst>
      <p:ext uri="{BB962C8B-B14F-4D97-AF65-F5344CB8AC3E}">
        <p14:creationId xmlns:p14="http://schemas.microsoft.com/office/powerpoint/2010/main" val="3694948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1055689" y="3789039"/>
            <a:ext cx="10656886" cy="864097"/>
          </a:xfrm>
        </p:spPr>
        <p:txBody>
          <a:bodyPr/>
          <a:lstStyle>
            <a:lvl1pPr>
              <a:defRPr>
                <a:solidFill>
                  <a:schemeClr val="bg1"/>
                </a:solidFill>
              </a:defRPr>
            </a:lvl1pPr>
          </a:lstStyle>
          <a:p>
            <a:r>
              <a:rPr lang="fi-FI"/>
              <a:t>Muokkaa ots. perustyyl. napsautt.</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AD9941DD-DFFB-4F5E-804F-172516824F1B}"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ext Placeholder 7"/>
          <p:cNvSpPr>
            <a:spLocks noGrp="1"/>
          </p:cNvSpPr>
          <p:nvPr>
            <p:ph type="body" sz="quarter" idx="13"/>
          </p:nvPr>
        </p:nvSpPr>
        <p:spPr>
          <a:xfrm>
            <a:off x="1055440" y="4797152"/>
            <a:ext cx="10657135" cy="1368698"/>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vl6pPr>
              <a:buClr>
                <a:schemeClr val="accent2"/>
              </a:buClr>
              <a:defRPr>
                <a:solidFill>
                  <a:schemeClr val="bg1"/>
                </a:solidFill>
              </a:defRPr>
            </a:lvl6pPr>
            <a:lvl7pPr>
              <a:buClr>
                <a:schemeClr val="accent2"/>
              </a:buClr>
              <a:defRPr>
                <a:solidFill>
                  <a:schemeClr val="bg1"/>
                </a:solidFill>
              </a:defRPr>
            </a:lvl7pPr>
            <a:lvl8pPr>
              <a:buClr>
                <a:schemeClr val="accent2"/>
              </a:buClr>
              <a:defRPr>
                <a:solidFill>
                  <a:schemeClr val="bg1"/>
                </a:solidFill>
              </a:defRPr>
            </a:lvl8pPr>
            <a:lvl9pPr>
              <a:buClr>
                <a:schemeClr val="accent2"/>
              </a:buClr>
              <a:defRPr>
                <a:solidFill>
                  <a:schemeClr val="bg1"/>
                </a:solidFill>
              </a:defRPr>
            </a:lvl9pPr>
          </a:lstStyle>
          <a:p>
            <a:pPr lvl="0"/>
            <a:r>
              <a:rPr lang="fi-FI"/>
              <a:t>Muokkaa tekstin perustyylejä napsauttamalla</a:t>
            </a:r>
          </a:p>
          <a:p>
            <a:pPr lvl="1"/>
            <a:r>
              <a:rPr lang="fi-FI"/>
              <a:t>toinen taso</a:t>
            </a:r>
          </a:p>
          <a:p>
            <a:pPr lvl="2"/>
            <a:r>
              <a:rPr lang="fi-FI"/>
              <a:t>kolmas taso</a:t>
            </a:r>
          </a:p>
        </p:txBody>
      </p:sp>
      <p:sp>
        <p:nvSpPr>
          <p:cNvPr id="7" name="Picture Placeholder 6">
            <a:extLst>
              <a:ext uri="{C183D7F6-B498-43B3-948B-1728B52AA6E4}">
                <adec:decorative xmlns:adec="http://schemas.microsoft.com/office/drawing/2017/decorative" val="1"/>
              </a:ext>
            </a:extLst>
          </p:cNvPr>
          <p:cNvSpPr>
            <a:spLocks noGrp="1"/>
          </p:cNvSpPr>
          <p:nvPr>
            <p:ph type="pic" sz="quarter" idx="14"/>
          </p:nvPr>
        </p:nvSpPr>
        <p:spPr>
          <a:xfrm>
            <a:off x="0" y="1"/>
            <a:ext cx="12192000" cy="3357563"/>
          </a:xfrm>
          <a:custGeom>
            <a:avLst/>
            <a:gdLst/>
            <a:ahLst/>
            <a:cxnLst/>
            <a:rect l="l" t="t" r="r" b="b"/>
            <a:pathLst>
              <a:path w="12192000" h="3357563">
                <a:moveTo>
                  <a:pt x="0" y="0"/>
                </a:moveTo>
                <a:lnTo>
                  <a:pt x="479376" y="0"/>
                </a:lnTo>
                <a:lnTo>
                  <a:pt x="479376" y="1268760"/>
                </a:lnTo>
                <a:lnTo>
                  <a:pt x="1055344" y="1268760"/>
                </a:lnTo>
                <a:lnTo>
                  <a:pt x="1055344" y="0"/>
                </a:lnTo>
                <a:lnTo>
                  <a:pt x="12192000" y="0"/>
                </a:lnTo>
                <a:lnTo>
                  <a:pt x="12192000" y="3357563"/>
                </a:lnTo>
                <a:lnTo>
                  <a:pt x="0" y="3357563"/>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fi-FI"/>
              <a:t>Lisää kuva napsauttamalla kuvaketta</a:t>
            </a:r>
          </a:p>
        </p:txBody>
      </p:sp>
      <p:grpSp>
        <p:nvGrpSpPr>
          <p:cNvPr id="9" name="Group 8">
            <a:extLst>
              <a:ext uri="{C183D7F6-B498-43B3-948B-1728B52AA6E4}">
                <adec:decorative xmlns:adec="http://schemas.microsoft.com/office/drawing/2017/decorative" val="1"/>
              </a:ext>
            </a:extLst>
          </p:cNvPr>
          <p:cNvGrpSpPr/>
          <p:nvPr userDrawn="1"/>
        </p:nvGrpSpPr>
        <p:grpSpPr>
          <a:xfrm>
            <a:off x="479376" y="0"/>
            <a:ext cx="575968" cy="1268760"/>
            <a:chOff x="5372826" y="1844824"/>
            <a:chExt cx="1457091" cy="3209730"/>
          </a:xfrm>
        </p:grpSpPr>
        <p:sp>
          <p:nvSpPr>
            <p:cNvPr id="10" name="Rectangle 9"/>
            <p:cNvSpPr/>
            <p:nvPr userDrawn="1"/>
          </p:nvSpPr>
          <p:spPr>
            <a:xfrm>
              <a:off x="5372826" y="1844824"/>
              <a:ext cx="1457091" cy="32097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1" name="Freeform 6"/>
            <p:cNvSpPr>
              <a:spLocks noChangeAspect="1" noEditPoints="1"/>
            </p:cNvSpPr>
            <p:nvPr userDrawn="1"/>
          </p:nvSpPr>
          <p:spPr bwMode="auto">
            <a:xfrm>
              <a:off x="5760666" y="3050717"/>
              <a:ext cx="681408" cy="1548248"/>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1600553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4">
    <p:bg>
      <p:bgPr>
        <a:solidFill>
          <a:schemeClr val="accent2"/>
        </a:solidFill>
        <a:effectLst/>
      </p:bgPr>
    </p:bg>
    <p:spTree>
      <p:nvGrpSpPr>
        <p:cNvPr id="1" name=""/>
        <p:cNvGrpSpPr/>
        <p:nvPr/>
      </p:nvGrpSpPr>
      <p:grpSpPr>
        <a:xfrm>
          <a:off x="0" y="0"/>
          <a:ext cx="0" cy="0"/>
          <a:chOff x="0" y="0"/>
          <a:chExt cx="0" cy="0"/>
        </a:xfrm>
      </p:grpSpPr>
      <p:sp>
        <p:nvSpPr>
          <p:cNvPr id="9" name="Picture Placeholder 6">
            <a:extLst>
              <a:ext uri="{C183D7F6-B498-43B3-948B-1728B52AA6E4}">
                <adec:decorative xmlns:adec="http://schemas.microsoft.com/office/drawing/2017/decorative" val="1"/>
              </a:ext>
            </a:extLst>
          </p:cNvPr>
          <p:cNvSpPr>
            <a:spLocks noGrp="1"/>
          </p:cNvSpPr>
          <p:nvPr>
            <p:ph type="pic" sz="quarter" idx="14"/>
          </p:nvPr>
        </p:nvSpPr>
        <p:spPr>
          <a:xfrm>
            <a:off x="0" y="0"/>
            <a:ext cx="12192000" cy="6858000"/>
          </a:xfrm>
          <a:custGeom>
            <a:avLst/>
            <a:gdLst/>
            <a:ahLst/>
            <a:cxnLst/>
            <a:rect l="l" t="t" r="r" b="b"/>
            <a:pathLst>
              <a:path w="12192000" h="6858000">
                <a:moveTo>
                  <a:pt x="0" y="0"/>
                </a:moveTo>
                <a:lnTo>
                  <a:pt x="479376" y="0"/>
                </a:lnTo>
                <a:lnTo>
                  <a:pt x="479376" y="1268760"/>
                </a:lnTo>
                <a:lnTo>
                  <a:pt x="1055344" y="1268760"/>
                </a:lnTo>
                <a:lnTo>
                  <a:pt x="1055344" y="0"/>
                </a:lnTo>
                <a:lnTo>
                  <a:pt x="12192000" y="0"/>
                </a:lnTo>
                <a:lnTo>
                  <a:pt x="12192000" y="6309320"/>
                </a:lnTo>
                <a:lnTo>
                  <a:pt x="12192000" y="6669088"/>
                </a:lnTo>
                <a:lnTo>
                  <a:pt x="12192000" y="6858000"/>
                </a:lnTo>
                <a:lnTo>
                  <a:pt x="0" y="6858000"/>
                </a:lnTo>
                <a:lnTo>
                  <a:pt x="0" y="6669088"/>
                </a:lnTo>
                <a:lnTo>
                  <a:pt x="0" y="6309320"/>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fi-FI"/>
              <a:t>Lisää kuva napsauttamalla kuvaketta</a:t>
            </a:r>
          </a:p>
        </p:txBody>
      </p:sp>
      <p:sp>
        <p:nvSpPr>
          <p:cNvPr id="8" name="Text Placeholder 7"/>
          <p:cNvSpPr>
            <a:spLocks noGrp="1"/>
          </p:cNvSpPr>
          <p:nvPr>
            <p:ph type="body" sz="quarter" idx="13"/>
          </p:nvPr>
        </p:nvSpPr>
        <p:spPr>
          <a:xfrm>
            <a:off x="6096000" y="0"/>
            <a:ext cx="6096000" cy="6858000"/>
          </a:xfrm>
          <a:solidFill>
            <a:schemeClr val="accent2">
              <a:alpha val="70000"/>
            </a:schemeClr>
          </a:solidFill>
        </p:spPr>
        <p:txBody>
          <a:bodyPr lIns="576000" tIns="2422800" rIns="1080000" bIns="108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fi-FI"/>
              <a:t>Muokkaa tekstin perustyylejä napsauttamalla</a:t>
            </a:r>
          </a:p>
          <a:p>
            <a:pPr lvl="1"/>
            <a:r>
              <a:rPr lang="fi-FI"/>
              <a:t>toinen taso</a:t>
            </a:r>
          </a:p>
          <a:p>
            <a:pPr lvl="2"/>
            <a:r>
              <a:rPr lang="fi-FI"/>
              <a:t>kolmas taso</a:t>
            </a:r>
          </a:p>
        </p:txBody>
      </p:sp>
      <p:sp>
        <p:nvSpPr>
          <p:cNvPr id="11" name="Freeform 6">
            <a:extLst>
              <a:ext uri="{C183D7F6-B498-43B3-948B-1728B52AA6E4}">
                <adec:decorative xmlns:adec="http://schemas.microsoft.com/office/drawing/2017/decorative" val="1"/>
              </a:ext>
            </a:extLst>
          </p:cNvPr>
          <p:cNvSpPr>
            <a:spLocks noChangeAspect="1" noEditPoints="1"/>
          </p:cNvSpPr>
          <p:nvPr userDrawn="1"/>
        </p:nvSpPr>
        <p:spPr bwMode="auto">
          <a:xfrm>
            <a:off x="632682" y="476672"/>
            <a:ext cx="269351" cy="612000"/>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 name="Title 9"/>
          <p:cNvSpPr>
            <a:spLocks noGrp="1"/>
          </p:cNvSpPr>
          <p:nvPr>
            <p:ph type="title"/>
          </p:nvPr>
        </p:nvSpPr>
        <p:spPr>
          <a:xfrm>
            <a:off x="6672064" y="1051892"/>
            <a:ext cx="4464496" cy="1080964"/>
          </a:xfrm>
        </p:spPr>
        <p:txBody>
          <a:bodyPr/>
          <a:lstStyle>
            <a:lvl1pPr>
              <a:defRPr>
                <a:solidFill>
                  <a:schemeClr val="bg1"/>
                </a:solidFill>
              </a:defRPr>
            </a:lvl1pPr>
          </a:lstStyle>
          <a:p>
            <a:r>
              <a:rPr lang="fi-FI"/>
              <a:t>Muokkaa ots. perustyyl. napsautt.</a:t>
            </a:r>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05368543-CE59-49F8-867C-8A3FBAAD7A9F}" type="datetime1">
              <a:rPr lang="fi-FI" smtClean="0"/>
              <a:t>5.11.2023</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Tree>
    <p:extLst>
      <p:ext uri="{BB962C8B-B14F-4D97-AF65-F5344CB8AC3E}">
        <p14:creationId xmlns:p14="http://schemas.microsoft.com/office/powerpoint/2010/main" val="12233163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icture ">
    <p:spTree>
      <p:nvGrpSpPr>
        <p:cNvPr id="1" name=""/>
        <p:cNvGrpSpPr/>
        <p:nvPr/>
      </p:nvGrpSpPr>
      <p:grpSpPr>
        <a:xfrm>
          <a:off x="0" y="0"/>
          <a:ext cx="0" cy="0"/>
          <a:chOff x="0" y="0"/>
          <a:chExt cx="0" cy="0"/>
        </a:xfrm>
      </p:grpSpPr>
      <p:sp>
        <p:nvSpPr>
          <p:cNvPr id="7" name="Picture Placeholder 6">
            <a:extLst>
              <a:ext uri="{C183D7F6-B498-43B3-948B-1728B52AA6E4}">
                <adec:decorative xmlns:adec="http://schemas.microsoft.com/office/drawing/2017/decorative" val="1"/>
              </a:ext>
            </a:extLst>
          </p:cNvPr>
          <p:cNvSpPr>
            <a:spLocks noGrp="1"/>
          </p:cNvSpPr>
          <p:nvPr>
            <p:ph type="pic" sz="quarter" idx="13"/>
          </p:nvPr>
        </p:nvSpPr>
        <p:spPr>
          <a:xfrm>
            <a:off x="0" y="0"/>
            <a:ext cx="12192000" cy="6669088"/>
          </a:xfrm>
          <a:custGeom>
            <a:avLst/>
            <a:gdLst/>
            <a:ahLst/>
            <a:cxnLst/>
            <a:rect l="l" t="t" r="r" b="b"/>
            <a:pathLst>
              <a:path w="12192000" h="6669088">
                <a:moveTo>
                  <a:pt x="0" y="0"/>
                </a:moveTo>
                <a:lnTo>
                  <a:pt x="479376" y="0"/>
                </a:lnTo>
                <a:lnTo>
                  <a:pt x="479376" y="1268760"/>
                </a:lnTo>
                <a:lnTo>
                  <a:pt x="1055344" y="1268760"/>
                </a:lnTo>
                <a:lnTo>
                  <a:pt x="1055344" y="0"/>
                </a:lnTo>
                <a:lnTo>
                  <a:pt x="12192000" y="0"/>
                </a:lnTo>
                <a:lnTo>
                  <a:pt x="12192000" y="6669088"/>
                </a:lnTo>
                <a:lnTo>
                  <a:pt x="0" y="6669088"/>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fi-FI"/>
              <a:t>Lisää kuva napsauttamalla kuvaketta</a:t>
            </a:r>
          </a:p>
        </p:txBody>
      </p:sp>
      <p:sp>
        <p:nvSpPr>
          <p:cNvPr id="2" name="Title 1">
            <a:extLst>
              <a:ext uri="{FF2B5EF4-FFF2-40B4-BE49-F238E27FC236}">
                <a16:creationId xmlns:a16="http://schemas.microsoft.com/office/drawing/2014/main" id="{01A38093-ADEF-4186-B183-F189E8EE4012}"/>
              </a:ext>
            </a:extLst>
          </p:cNvPr>
          <p:cNvSpPr>
            <a:spLocks noGrp="1"/>
          </p:cNvSpPr>
          <p:nvPr>
            <p:ph type="title"/>
          </p:nvPr>
        </p:nvSpPr>
        <p:spPr/>
        <p:txBody>
          <a:bodyPr/>
          <a:lstStyle>
            <a:lvl1pPr>
              <a:defRPr>
                <a:solidFill>
                  <a:schemeClr val="bg1"/>
                </a:solidFill>
              </a:defRPr>
            </a:lvl1pPr>
          </a:lstStyle>
          <a:p>
            <a:r>
              <a:rPr lang="fi-FI"/>
              <a:t>Muokkaa ots. perustyyl. napsautt.</a:t>
            </a:r>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lvl1pPr>
              <a:defRPr>
                <a:solidFill>
                  <a:schemeClr val="bg1"/>
                </a:solidFill>
              </a:defRPr>
            </a:lvl1pPr>
          </a:lstStyle>
          <a:p>
            <a:fld id="{1014E90D-FE23-4FB2-9E95-A78C890E1071}" type="datetime1">
              <a:rPr lang="fi-FI" smtClean="0"/>
              <a:t>5.11.2023</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Tree>
    <p:extLst>
      <p:ext uri="{BB962C8B-B14F-4D97-AF65-F5344CB8AC3E}">
        <p14:creationId xmlns:p14="http://schemas.microsoft.com/office/powerpoint/2010/main" val="26204182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and Picture ">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669088"/>
          </a:xfrm>
          <a:custGeom>
            <a:avLst/>
            <a:gdLst/>
            <a:ahLst/>
            <a:cxnLst/>
            <a:rect l="l" t="t" r="r" b="b"/>
            <a:pathLst>
              <a:path w="12192000" h="6669088">
                <a:moveTo>
                  <a:pt x="0" y="0"/>
                </a:moveTo>
                <a:lnTo>
                  <a:pt x="479376" y="0"/>
                </a:lnTo>
                <a:lnTo>
                  <a:pt x="479376" y="1268760"/>
                </a:lnTo>
                <a:lnTo>
                  <a:pt x="1055344" y="1268760"/>
                </a:lnTo>
                <a:lnTo>
                  <a:pt x="1055344" y="0"/>
                </a:lnTo>
                <a:lnTo>
                  <a:pt x="12192000" y="0"/>
                </a:lnTo>
                <a:lnTo>
                  <a:pt x="12192000" y="6669088"/>
                </a:lnTo>
                <a:lnTo>
                  <a:pt x="0" y="6669088"/>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fi-FI"/>
              <a:t>Lisää kuva napsauttamalla kuvaketta</a:t>
            </a:r>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lvl1pPr>
              <a:defRPr>
                <a:solidFill>
                  <a:schemeClr val="bg1"/>
                </a:solidFill>
              </a:defRPr>
            </a:lvl1pPr>
          </a:lstStyle>
          <a:p>
            <a:fld id="{A7FBE958-3B47-436D-8DD1-2D5CAB1F4512}" type="datetime1">
              <a:rPr lang="fi-FI" smtClean="0"/>
              <a:t>5.11.2023</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349451"/>
            <a:ext cx="11233150" cy="2016224"/>
          </a:xfrm>
        </p:spPr>
        <p:txBody>
          <a:bodyPr anchor="ctr" anchorCtr="0"/>
          <a:lstStyle>
            <a:lvl1pPr algn="ctr">
              <a:defRPr sz="4000">
                <a:solidFill>
                  <a:schemeClr val="accent2"/>
                </a:solidFill>
              </a:defRPr>
            </a:lvl1pPr>
          </a:lstStyle>
          <a:p>
            <a:r>
              <a:rPr lang="fi-FI"/>
              <a:t>Muokkaa ots. perustyyl. napsautt.</a:t>
            </a:r>
          </a:p>
        </p:txBody>
      </p:sp>
    </p:spTree>
    <p:extLst>
      <p:ext uri="{BB962C8B-B14F-4D97-AF65-F5344CB8AC3E}">
        <p14:creationId xmlns:p14="http://schemas.microsoft.com/office/powerpoint/2010/main" val="18686409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ext and Picture Nega">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669088"/>
          </a:xfrm>
          <a:custGeom>
            <a:avLst/>
            <a:gdLst/>
            <a:ahLst/>
            <a:cxnLst/>
            <a:rect l="l" t="t" r="r" b="b"/>
            <a:pathLst>
              <a:path w="12192000" h="6669088">
                <a:moveTo>
                  <a:pt x="0" y="0"/>
                </a:moveTo>
                <a:lnTo>
                  <a:pt x="479376" y="0"/>
                </a:lnTo>
                <a:lnTo>
                  <a:pt x="479376" y="1268760"/>
                </a:lnTo>
                <a:lnTo>
                  <a:pt x="1055344" y="1268760"/>
                </a:lnTo>
                <a:lnTo>
                  <a:pt x="1055344" y="0"/>
                </a:lnTo>
                <a:lnTo>
                  <a:pt x="12192000" y="0"/>
                </a:lnTo>
                <a:lnTo>
                  <a:pt x="12192000" y="6669088"/>
                </a:lnTo>
                <a:lnTo>
                  <a:pt x="0" y="6669088"/>
                </a:lnTo>
                <a:close/>
              </a:path>
            </a:pathLst>
          </a:cu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r">
              <a:buFontTx/>
              <a:buNone/>
              <a:defRPr sz="1000">
                <a:latin typeface="+mn-lt"/>
              </a:defRPr>
            </a:lvl1pPr>
          </a:lstStyle>
          <a:p>
            <a:r>
              <a:rPr lang="fi-FI"/>
              <a:t>Lisää kuva napsauttamalla kuvaketta</a:t>
            </a:r>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lvl1pPr>
              <a:defRPr>
                <a:solidFill>
                  <a:schemeClr val="bg1"/>
                </a:solidFill>
              </a:defRPr>
            </a:lvl1pPr>
          </a:lstStyle>
          <a:p>
            <a:fld id="{5003B9F0-AC92-4F95-88F1-368CC87E5C5E}" type="datetime1">
              <a:rPr lang="fi-FI" smtClean="0"/>
              <a:t>5.11.2023</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349451"/>
            <a:ext cx="11233150" cy="2016224"/>
          </a:xfrm>
        </p:spPr>
        <p:txBody>
          <a:bodyPr anchor="ctr" anchorCtr="0"/>
          <a:lstStyle>
            <a:lvl1pPr algn="ctr">
              <a:defRPr sz="4000">
                <a:solidFill>
                  <a:schemeClr val="bg1"/>
                </a:solidFill>
              </a:defRPr>
            </a:lvl1pPr>
          </a:lstStyle>
          <a:p>
            <a:r>
              <a:rPr lang="fi-FI"/>
              <a:t>Muokkaa ots. perustyyl. napsautt.</a:t>
            </a:r>
          </a:p>
        </p:txBody>
      </p:sp>
      <p:sp>
        <p:nvSpPr>
          <p:cNvPr id="9" name="Rectangle 8"/>
          <p:cNvSpPr/>
          <p:nvPr userDrawn="1"/>
        </p:nvSpPr>
        <p:spPr>
          <a:xfrm>
            <a:off x="0" y="6669360"/>
            <a:ext cx="12192000" cy="1886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nvGrpSpPr>
          <p:cNvPr id="10" name="Group 9">
            <a:extLst>
              <a:ext uri="{C183D7F6-B498-43B3-948B-1728B52AA6E4}">
                <adec:decorative xmlns:adec="http://schemas.microsoft.com/office/drawing/2017/decorative" val="1"/>
              </a:ext>
            </a:extLst>
          </p:cNvPr>
          <p:cNvGrpSpPr/>
          <p:nvPr userDrawn="1"/>
        </p:nvGrpSpPr>
        <p:grpSpPr>
          <a:xfrm>
            <a:off x="479376" y="0"/>
            <a:ext cx="575968" cy="1268760"/>
            <a:chOff x="5372826" y="1844824"/>
            <a:chExt cx="1457091" cy="3209730"/>
          </a:xfrm>
        </p:grpSpPr>
        <p:sp>
          <p:nvSpPr>
            <p:cNvPr id="11" name="Rectangle 10"/>
            <p:cNvSpPr/>
            <p:nvPr userDrawn="1"/>
          </p:nvSpPr>
          <p:spPr>
            <a:xfrm>
              <a:off x="5372826" y="1844824"/>
              <a:ext cx="1457091" cy="320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2" name="Freeform 6"/>
            <p:cNvSpPr>
              <a:spLocks noChangeAspect="1" noEditPoints="1"/>
            </p:cNvSpPr>
            <p:nvPr userDrawn="1"/>
          </p:nvSpPr>
          <p:spPr bwMode="auto">
            <a:xfrm>
              <a:off x="5760666" y="3050717"/>
              <a:ext cx="681408" cy="1548248"/>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8039252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38093-ADEF-4186-B183-F189E8EE4012}"/>
              </a:ext>
            </a:extLst>
          </p:cNvPr>
          <p:cNvSpPr>
            <a:spLocks noGrp="1"/>
          </p:cNvSpPr>
          <p:nvPr>
            <p:ph type="title"/>
          </p:nvPr>
        </p:nvSpPr>
        <p:spPr/>
        <p:txBody>
          <a:bodyPr/>
          <a:lstStyle/>
          <a:p>
            <a:r>
              <a:rPr lang="fi-FI"/>
              <a:t>Muokkaa ots. perustyyl. napsautt.</a:t>
            </a:r>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p>
            <a:fld id="{96635665-A412-4858-82BF-B092FC41CFF7}" type="datetime1">
              <a:rPr lang="fi-FI" smtClean="0"/>
              <a:t>5.11.2023</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p>
            <a:r>
              <a:rPr lang="fi-FI"/>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25208160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p>
            <a:fld id="{5F15990C-8331-4DA1-97FF-1E3F516B1243}" type="datetime1">
              <a:rPr lang="fi-FI" smtClean="0"/>
              <a:t>5.11.2023</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4012299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blank" preserve="1">
  <p:cSld name="Logo Blue">
    <p:bg>
      <p:bgPr>
        <a:solidFill>
          <a:schemeClr val="accent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231D3040-EC68-41B6-B426-75D972819FB0}" type="datetime1">
              <a:rPr lang="fi-FI" smtClean="0"/>
              <a:t>5.11.2023</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0" name="Group 9">
            <a:extLst>
              <a:ext uri="{C183D7F6-B498-43B3-948B-1728B52AA6E4}">
                <adec:decorative xmlns:adec="http://schemas.microsoft.com/office/drawing/2017/decorative" val="1"/>
              </a:ext>
            </a:extLst>
          </p:cNvPr>
          <p:cNvGrpSpPr>
            <a:grpSpLocks noChangeAspect="1"/>
          </p:cNvGrpSpPr>
          <p:nvPr userDrawn="1"/>
        </p:nvGrpSpPr>
        <p:grpSpPr>
          <a:xfrm>
            <a:off x="4368000" y="1916832"/>
            <a:ext cx="3456000" cy="2239841"/>
            <a:chOff x="4527550" y="2341563"/>
            <a:chExt cx="3135313" cy="2032001"/>
          </a:xfrm>
        </p:grpSpPr>
        <p:sp>
          <p:nvSpPr>
            <p:cNvPr id="7" name="Freeform 6"/>
            <p:cNvSpPr>
              <a:spLocks noEditPoints="1"/>
            </p:cNvSpPr>
            <p:nvPr userDrawn="1"/>
          </p:nvSpPr>
          <p:spPr bwMode="auto">
            <a:xfrm>
              <a:off x="5768975" y="2341563"/>
              <a:ext cx="644525" cy="1463675"/>
            </a:xfrm>
            <a:custGeom>
              <a:avLst/>
              <a:gdLst>
                <a:gd name="T0" fmla="*/ 1546 w 2436"/>
                <a:gd name="T1" fmla="*/ 407 h 5531"/>
                <a:gd name="T2" fmla="*/ 1598 w 2436"/>
                <a:gd name="T3" fmla="*/ 630 h 5531"/>
                <a:gd name="T4" fmla="*/ 1568 w 2436"/>
                <a:gd name="T5" fmla="*/ 815 h 5531"/>
                <a:gd name="T6" fmla="*/ 1415 w 2436"/>
                <a:gd name="T7" fmla="*/ 1055 h 5531"/>
                <a:gd name="T8" fmla="*/ 1005 w 2436"/>
                <a:gd name="T9" fmla="*/ 1539 h 5531"/>
                <a:gd name="T10" fmla="*/ 830 w 2436"/>
                <a:gd name="T11" fmla="*/ 1777 h 5531"/>
                <a:gd name="T12" fmla="*/ 792 w 2436"/>
                <a:gd name="T13" fmla="*/ 1957 h 5531"/>
                <a:gd name="T14" fmla="*/ 831 w 2436"/>
                <a:gd name="T15" fmla="*/ 2231 h 5531"/>
                <a:gd name="T16" fmla="*/ 579 w 2436"/>
                <a:gd name="T17" fmla="*/ 1907 h 5531"/>
                <a:gd name="T18" fmla="*/ 594 w 2436"/>
                <a:gd name="T19" fmla="*/ 1644 h 5531"/>
                <a:gd name="T20" fmla="*/ 740 w 2436"/>
                <a:gd name="T21" fmla="*/ 1385 h 5531"/>
                <a:gd name="T22" fmla="*/ 1262 w 2436"/>
                <a:gd name="T23" fmla="*/ 750 h 5531"/>
                <a:gd name="T24" fmla="*/ 1377 w 2436"/>
                <a:gd name="T25" fmla="*/ 553 h 5531"/>
                <a:gd name="T26" fmla="*/ 1360 w 2436"/>
                <a:gd name="T27" fmla="*/ 427 h 5531"/>
                <a:gd name="T28" fmla="*/ 934 w 2436"/>
                <a:gd name="T29" fmla="*/ 2354 h 5531"/>
                <a:gd name="T30" fmla="*/ 875 w 2436"/>
                <a:gd name="T31" fmla="*/ 2047 h 5531"/>
                <a:gd name="T32" fmla="*/ 914 w 2436"/>
                <a:gd name="T33" fmla="*/ 1844 h 5531"/>
                <a:gd name="T34" fmla="*/ 1089 w 2436"/>
                <a:gd name="T35" fmla="*/ 1610 h 5531"/>
                <a:gd name="T36" fmla="*/ 1560 w 2436"/>
                <a:gd name="T37" fmla="*/ 1133 h 5531"/>
                <a:gd name="T38" fmla="*/ 1670 w 2436"/>
                <a:gd name="T39" fmla="*/ 962 h 5531"/>
                <a:gd name="T40" fmla="*/ 1677 w 2436"/>
                <a:gd name="T41" fmla="*/ 819 h 5531"/>
                <a:gd name="T42" fmla="*/ 1824 w 2436"/>
                <a:gd name="T43" fmla="*/ 727 h 5531"/>
                <a:gd name="T44" fmla="*/ 1907 w 2436"/>
                <a:gd name="T45" fmla="*/ 924 h 5531"/>
                <a:gd name="T46" fmla="*/ 1907 w 2436"/>
                <a:gd name="T47" fmla="*/ 1105 h 5531"/>
                <a:gd name="T48" fmla="*/ 1754 w 2436"/>
                <a:gd name="T49" fmla="*/ 1350 h 5531"/>
                <a:gd name="T50" fmla="*/ 1205 w 2436"/>
                <a:gd name="T51" fmla="*/ 1940 h 5531"/>
                <a:gd name="T52" fmla="*/ 1166 w 2436"/>
                <a:gd name="T53" fmla="*/ 2051 h 5531"/>
                <a:gd name="T54" fmla="*/ 1199 w 2436"/>
                <a:gd name="T55" fmla="*/ 2265 h 5531"/>
                <a:gd name="T56" fmla="*/ 1300 w 2436"/>
                <a:gd name="T57" fmla="*/ 2288 h 5531"/>
                <a:gd name="T58" fmla="*/ 1274 w 2436"/>
                <a:gd name="T59" fmla="*/ 2046 h 5531"/>
                <a:gd name="T60" fmla="*/ 1425 w 2436"/>
                <a:gd name="T61" fmla="*/ 1856 h 5531"/>
                <a:gd name="T62" fmla="*/ 1809 w 2436"/>
                <a:gd name="T63" fmla="*/ 1537 h 5531"/>
                <a:gd name="T64" fmla="*/ 1842 w 2436"/>
                <a:gd name="T65" fmla="*/ 1423 h 5531"/>
                <a:gd name="T66" fmla="*/ 1983 w 2436"/>
                <a:gd name="T67" fmla="*/ 1317 h 5531"/>
                <a:gd name="T68" fmla="*/ 2040 w 2436"/>
                <a:gd name="T69" fmla="*/ 1512 h 5531"/>
                <a:gd name="T70" fmla="*/ 2003 w 2436"/>
                <a:gd name="T71" fmla="*/ 1689 h 5531"/>
                <a:gd name="T72" fmla="*/ 1728 w 2436"/>
                <a:gd name="T73" fmla="*/ 1953 h 5531"/>
                <a:gd name="T74" fmla="*/ 1536 w 2436"/>
                <a:gd name="T75" fmla="*/ 2151 h 5531"/>
                <a:gd name="T76" fmla="*/ 1601 w 2436"/>
                <a:gd name="T77" fmla="*/ 2459 h 5531"/>
                <a:gd name="T78" fmla="*/ 423 w 2436"/>
                <a:gd name="T79" fmla="*/ 1609 h 5531"/>
                <a:gd name="T80" fmla="*/ 401 w 2436"/>
                <a:gd name="T81" fmla="*/ 1358 h 5531"/>
                <a:gd name="T82" fmla="*/ 491 w 2436"/>
                <a:gd name="T83" fmla="*/ 1097 h 5531"/>
                <a:gd name="T84" fmla="*/ 899 w 2436"/>
                <a:gd name="T85" fmla="*/ 506 h 5531"/>
                <a:gd name="T86" fmla="*/ 1043 w 2436"/>
                <a:gd name="T87" fmla="*/ 248 h 5531"/>
                <a:gd name="T88" fmla="*/ 1066 w 2436"/>
                <a:gd name="T89" fmla="*/ 53 h 5531"/>
                <a:gd name="T90" fmla="*/ 1233 w 2436"/>
                <a:gd name="T91" fmla="*/ 151 h 5531"/>
                <a:gd name="T92" fmla="*/ 1262 w 2436"/>
                <a:gd name="T93" fmla="*/ 339 h 5531"/>
                <a:gd name="T94" fmla="*/ 1215 w 2436"/>
                <a:gd name="T95" fmla="*/ 523 h 5531"/>
                <a:gd name="T96" fmla="*/ 993 w 2436"/>
                <a:gd name="T97" fmla="*/ 855 h 5531"/>
                <a:gd name="T98" fmla="*/ 624 w 2436"/>
                <a:gd name="T99" fmla="*/ 1359 h 5531"/>
                <a:gd name="T100" fmla="*/ 525 w 2436"/>
                <a:gd name="T101" fmla="*/ 1581 h 5531"/>
                <a:gd name="T102" fmla="*/ 1430 w 2436"/>
                <a:gd name="T103" fmla="*/ 5531 h 5531"/>
                <a:gd name="T104" fmla="*/ 1148 w 2436"/>
                <a:gd name="T105" fmla="*/ 3342 h 5531"/>
                <a:gd name="T106" fmla="*/ 1395 w 2436"/>
                <a:gd name="T107" fmla="*/ 3320 h 5531"/>
                <a:gd name="T108" fmla="*/ 1066 w 2436"/>
                <a:gd name="T109" fmla="*/ 3199 h 5531"/>
                <a:gd name="T110" fmla="*/ 714 w 2436"/>
                <a:gd name="T111" fmla="*/ 3113 h 5531"/>
                <a:gd name="T112" fmla="*/ 357 w 2436"/>
                <a:gd name="T113" fmla="*/ 2913 h 5531"/>
                <a:gd name="T114" fmla="*/ 124 w 2436"/>
                <a:gd name="T115" fmla="*/ 2699 h 5531"/>
                <a:gd name="T116" fmla="*/ 2436 w 2436"/>
                <a:gd name="T117" fmla="*/ 2535 h 5531"/>
                <a:gd name="T118" fmla="*/ 2204 w 2436"/>
                <a:gd name="T119" fmla="*/ 2822 h 5531"/>
                <a:gd name="T120" fmla="*/ 1917 w 2436"/>
                <a:gd name="T121" fmla="*/ 3031 h 5531"/>
                <a:gd name="T122" fmla="*/ 1629 w 2436"/>
                <a:gd name="T123" fmla="*/ 3150 h 5531"/>
                <a:gd name="T124" fmla="*/ 1289 w 2436"/>
                <a:gd name="T125" fmla="*/ 3205 h 5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6" h="5531">
                  <a:moveTo>
                    <a:pt x="1444" y="271"/>
                  </a:moveTo>
                  <a:lnTo>
                    <a:pt x="1463" y="289"/>
                  </a:lnTo>
                  <a:lnTo>
                    <a:pt x="1472" y="299"/>
                  </a:lnTo>
                  <a:lnTo>
                    <a:pt x="1480" y="308"/>
                  </a:lnTo>
                  <a:lnTo>
                    <a:pt x="1496" y="327"/>
                  </a:lnTo>
                  <a:lnTo>
                    <a:pt x="1503" y="337"/>
                  </a:lnTo>
                  <a:lnTo>
                    <a:pt x="1510" y="347"/>
                  </a:lnTo>
                  <a:lnTo>
                    <a:pt x="1523" y="366"/>
                  </a:lnTo>
                  <a:lnTo>
                    <a:pt x="1535" y="386"/>
                  </a:lnTo>
                  <a:lnTo>
                    <a:pt x="1541" y="397"/>
                  </a:lnTo>
                  <a:lnTo>
                    <a:pt x="1546" y="407"/>
                  </a:lnTo>
                  <a:lnTo>
                    <a:pt x="1556" y="427"/>
                  </a:lnTo>
                  <a:lnTo>
                    <a:pt x="1564" y="447"/>
                  </a:lnTo>
                  <a:lnTo>
                    <a:pt x="1571" y="469"/>
                  </a:lnTo>
                  <a:lnTo>
                    <a:pt x="1577" y="489"/>
                  </a:lnTo>
                  <a:lnTo>
                    <a:pt x="1583" y="510"/>
                  </a:lnTo>
                  <a:lnTo>
                    <a:pt x="1588" y="530"/>
                  </a:lnTo>
                  <a:lnTo>
                    <a:pt x="1592" y="551"/>
                  </a:lnTo>
                  <a:lnTo>
                    <a:pt x="1594" y="571"/>
                  </a:lnTo>
                  <a:lnTo>
                    <a:pt x="1596" y="591"/>
                  </a:lnTo>
                  <a:lnTo>
                    <a:pt x="1598" y="611"/>
                  </a:lnTo>
                  <a:lnTo>
                    <a:pt x="1598" y="630"/>
                  </a:lnTo>
                  <a:lnTo>
                    <a:pt x="1598" y="649"/>
                  </a:lnTo>
                  <a:lnTo>
                    <a:pt x="1598" y="667"/>
                  </a:lnTo>
                  <a:lnTo>
                    <a:pt x="1596" y="685"/>
                  </a:lnTo>
                  <a:lnTo>
                    <a:pt x="1594" y="703"/>
                  </a:lnTo>
                  <a:lnTo>
                    <a:pt x="1592" y="720"/>
                  </a:lnTo>
                  <a:lnTo>
                    <a:pt x="1589" y="735"/>
                  </a:lnTo>
                  <a:lnTo>
                    <a:pt x="1587" y="751"/>
                  </a:lnTo>
                  <a:lnTo>
                    <a:pt x="1583" y="765"/>
                  </a:lnTo>
                  <a:lnTo>
                    <a:pt x="1576" y="792"/>
                  </a:lnTo>
                  <a:lnTo>
                    <a:pt x="1572" y="804"/>
                  </a:lnTo>
                  <a:lnTo>
                    <a:pt x="1568" y="815"/>
                  </a:lnTo>
                  <a:lnTo>
                    <a:pt x="1564" y="824"/>
                  </a:lnTo>
                  <a:lnTo>
                    <a:pt x="1559" y="833"/>
                  </a:lnTo>
                  <a:lnTo>
                    <a:pt x="1551" y="851"/>
                  </a:lnTo>
                  <a:lnTo>
                    <a:pt x="1540" y="869"/>
                  </a:lnTo>
                  <a:lnTo>
                    <a:pt x="1529" y="887"/>
                  </a:lnTo>
                  <a:lnTo>
                    <a:pt x="1518" y="905"/>
                  </a:lnTo>
                  <a:lnTo>
                    <a:pt x="1494" y="942"/>
                  </a:lnTo>
                  <a:lnTo>
                    <a:pt x="1469" y="980"/>
                  </a:lnTo>
                  <a:lnTo>
                    <a:pt x="1443" y="1017"/>
                  </a:lnTo>
                  <a:lnTo>
                    <a:pt x="1430" y="1035"/>
                  </a:lnTo>
                  <a:lnTo>
                    <a:pt x="1415" y="1055"/>
                  </a:lnTo>
                  <a:lnTo>
                    <a:pt x="1388" y="1091"/>
                  </a:lnTo>
                  <a:lnTo>
                    <a:pt x="1360" y="1125"/>
                  </a:lnTo>
                  <a:lnTo>
                    <a:pt x="1307" y="1191"/>
                  </a:lnTo>
                  <a:lnTo>
                    <a:pt x="1259" y="1249"/>
                  </a:lnTo>
                  <a:lnTo>
                    <a:pt x="1221" y="1295"/>
                  </a:lnTo>
                  <a:lnTo>
                    <a:pt x="1193" y="1327"/>
                  </a:lnTo>
                  <a:lnTo>
                    <a:pt x="1174" y="1350"/>
                  </a:lnTo>
                  <a:lnTo>
                    <a:pt x="1151" y="1376"/>
                  </a:lnTo>
                  <a:lnTo>
                    <a:pt x="1097" y="1435"/>
                  </a:lnTo>
                  <a:lnTo>
                    <a:pt x="1037" y="1503"/>
                  </a:lnTo>
                  <a:lnTo>
                    <a:pt x="1005" y="1539"/>
                  </a:lnTo>
                  <a:lnTo>
                    <a:pt x="974" y="1577"/>
                  </a:lnTo>
                  <a:lnTo>
                    <a:pt x="958" y="1596"/>
                  </a:lnTo>
                  <a:lnTo>
                    <a:pt x="942" y="1614"/>
                  </a:lnTo>
                  <a:lnTo>
                    <a:pt x="914" y="1651"/>
                  </a:lnTo>
                  <a:lnTo>
                    <a:pt x="886" y="1688"/>
                  </a:lnTo>
                  <a:lnTo>
                    <a:pt x="873" y="1707"/>
                  </a:lnTo>
                  <a:lnTo>
                    <a:pt x="861" y="1725"/>
                  </a:lnTo>
                  <a:lnTo>
                    <a:pt x="850" y="1742"/>
                  </a:lnTo>
                  <a:lnTo>
                    <a:pt x="839" y="1760"/>
                  </a:lnTo>
                  <a:lnTo>
                    <a:pt x="834" y="1769"/>
                  </a:lnTo>
                  <a:lnTo>
                    <a:pt x="830" y="1777"/>
                  </a:lnTo>
                  <a:lnTo>
                    <a:pt x="821" y="1794"/>
                  </a:lnTo>
                  <a:lnTo>
                    <a:pt x="814" y="1809"/>
                  </a:lnTo>
                  <a:lnTo>
                    <a:pt x="808" y="1825"/>
                  </a:lnTo>
                  <a:lnTo>
                    <a:pt x="803" y="1841"/>
                  </a:lnTo>
                  <a:lnTo>
                    <a:pt x="800" y="1855"/>
                  </a:lnTo>
                  <a:lnTo>
                    <a:pt x="796" y="1879"/>
                  </a:lnTo>
                  <a:lnTo>
                    <a:pt x="795" y="1891"/>
                  </a:lnTo>
                  <a:lnTo>
                    <a:pt x="794" y="1904"/>
                  </a:lnTo>
                  <a:lnTo>
                    <a:pt x="792" y="1916"/>
                  </a:lnTo>
                  <a:lnTo>
                    <a:pt x="792" y="1929"/>
                  </a:lnTo>
                  <a:lnTo>
                    <a:pt x="792" y="1957"/>
                  </a:lnTo>
                  <a:lnTo>
                    <a:pt x="792" y="1983"/>
                  </a:lnTo>
                  <a:lnTo>
                    <a:pt x="795" y="2011"/>
                  </a:lnTo>
                  <a:lnTo>
                    <a:pt x="797" y="2037"/>
                  </a:lnTo>
                  <a:lnTo>
                    <a:pt x="800" y="2064"/>
                  </a:lnTo>
                  <a:lnTo>
                    <a:pt x="803" y="2090"/>
                  </a:lnTo>
                  <a:lnTo>
                    <a:pt x="808" y="2115"/>
                  </a:lnTo>
                  <a:lnTo>
                    <a:pt x="812" y="2138"/>
                  </a:lnTo>
                  <a:lnTo>
                    <a:pt x="816" y="2161"/>
                  </a:lnTo>
                  <a:lnTo>
                    <a:pt x="820" y="2181"/>
                  </a:lnTo>
                  <a:lnTo>
                    <a:pt x="824" y="2201"/>
                  </a:lnTo>
                  <a:lnTo>
                    <a:pt x="831" y="2231"/>
                  </a:lnTo>
                  <a:lnTo>
                    <a:pt x="660" y="2231"/>
                  </a:lnTo>
                  <a:lnTo>
                    <a:pt x="642" y="2184"/>
                  </a:lnTo>
                  <a:lnTo>
                    <a:pt x="634" y="2157"/>
                  </a:lnTo>
                  <a:lnTo>
                    <a:pt x="624" y="2130"/>
                  </a:lnTo>
                  <a:lnTo>
                    <a:pt x="616" y="2100"/>
                  </a:lnTo>
                  <a:lnTo>
                    <a:pt x="608" y="2067"/>
                  </a:lnTo>
                  <a:lnTo>
                    <a:pt x="599" y="2035"/>
                  </a:lnTo>
                  <a:lnTo>
                    <a:pt x="592" y="1999"/>
                  </a:lnTo>
                  <a:lnTo>
                    <a:pt x="586" y="1963"/>
                  </a:lnTo>
                  <a:lnTo>
                    <a:pt x="580" y="1926"/>
                  </a:lnTo>
                  <a:lnTo>
                    <a:pt x="579" y="1907"/>
                  </a:lnTo>
                  <a:lnTo>
                    <a:pt x="576" y="1886"/>
                  </a:lnTo>
                  <a:lnTo>
                    <a:pt x="575" y="1867"/>
                  </a:lnTo>
                  <a:lnTo>
                    <a:pt x="575" y="1847"/>
                  </a:lnTo>
                  <a:lnTo>
                    <a:pt x="574" y="1826"/>
                  </a:lnTo>
                  <a:lnTo>
                    <a:pt x="574" y="1806"/>
                  </a:lnTo>
                  <a:lnTo>
                    <a:pt x="576" y="1764"/>
                  </a:lnTo>
                  <a:lnTo>
                    <a:pt x="578" y="1742"/>
                  </a:lnTo>
                  <a:lnTo>
                    <a:pt x="580" y="1721"/>
                  </a:lnTo>
                  <a:lnTo>
                    <a:pt x="586" y="1677"/>
                  </a:lnTo>
                  <a:lnTo>
                    <a:pt x="590" y="1661"/>
                  </a:lnTo>
                  <a:lnTo>
                    <a:pt x="594" y="1644"/>
                  </a:lnTo>
                  <a:lnTo>
                    <a:pt x="600" y="1627"/>
                  </a:lnTo>
                  <a:lnTo>
                    <a:pt x="606" y="1609"/>
                  </a:lnTo>
                  <a:lnTo>
                    <a:pt x="615" y="1591"/>
                  </a:lnTo>
                  <a:lnTo>
                    <a:pt x="623" y="1572"/>
                  </a:lnTo>
                  <a:lnTo>
                    <a:pt x="633" y="1554"/>
                  </a:lnTo>
                  <a:lnTo>
                    <a:pt x="642" y="1535"/>
                  </a:lnTo>
                  <a:lnTo>
                    <a:pt x="664" y="1496"/>
                  </a:lnTo>
                  <a:lnTo>
                    <a:pt x="676" y="1478"/>
                  </a:lnTo>
                  <a:lnTo>
                    <a:pt x="688" y="1459"/>
                  </a:lnTo>
                  <a:lnTo>
                    <a:pt x="713" y="1422"/>
                  </a:lnTo>
                  <a:lnTo>
                    <a:pt x="740" y="1385"/>
                  </a:lnTo>
                  <a:lnTo>
                    <a:pt x="766" y="1350"/>
                  </a:lnTo>
                  <a:lnTo>
                    <a:pt x="792" y="1316"/>
                  </a:lnTo>
                  <a:lnTo>
                    <a:pt x="840" y="1257"/>
                  </a:lnTo>
                  <a:lnTo>
                    <a:pt x="879" y="1212"/>
                  </a:lnTo>
                  <a:lnTo>
                    <a:pt x="904" y="1183"/>
                  </a:lnTo>
                  <a:lnTo>
                    <a:pt x="941" y="1140"/>
                  </a:lnTo>
                  <a:lnTo>
                    <a:pt x="988" y="1085"/>
                  </a:lnTo>
                  <a:lnTo>
                    <a:pt x="1098" y="950"/>
                  </a:lnTo>
                  <a:lnTo>
                    <a:pt x="1157" y="879"/>
                  </a:lnTo>
                  <a:lnTo>
                    <a:pt x="1212" y="811"/>
                  </a:lnTo>
                  <a:lnTo>
                    <a:pt x="1262" y="750"/>
                  </a:lnTo>
                  <a:lnTo>
                    <a:pt x="1301" y="698"/>
                  </a:lnTo>
                  <a:lnTo>
                    <a:pt x="1311" y="686"/>
                  </a:lnTo>
                  <a:lnTo>
                    <a:pt x="1319" y="673"/>
                  </a:lnTo>
                  <a:lnTo>
                    <a:pt x="1336" y="649"/>
                  </a:lnTo>
                  <a:lnTo>
                    <a:pt x="1342" y="638"/>
                  </a:lnTo>
                  <a:lnTo>
                    <a:pt x="1349" y="626"/>
                  </a:lnTo>
                  <a:lnTo>
                    <a:pt x="1360" y="605"/>
                  </a:lnTo>
                  <a:lnTo>
                    <a:pt x="1364" y="594"/>
                  </a:lnTo>
                  <a:lnTo>
                    <a:pt x="1368" y="583"/>
                  </a:lnTo>
                  <a:lnTo>
                    <a:pt x="1374" y="563"/>
                  </a:lnTo>
                  <a:lnTo>
                    <a:pt x="1377" y="553"/>
                  </a:lnTo>
                  <a:lnTo>
                    <a:pt x="1378" y="542"/>
                  </a:lnTo>
                  <a:lnTo>
                    <a:pt x="1380" y="523"/>
                  </a:lnTo>
                  <a:lnTo>
                    <a:pt x="1380" y="504"/>
                  </a:lnTo>
                  <a:lnTo>
                    <a:pt x="1379" y="493"/>
                  </a:lnTo>
                  <a:lnTo>
                    <a:pt x="1378" y="483"/>
                  </a:lnTo>
                  <a:lnTo>
                    <a:pt x="1376" y="475"/>
                  </a:lnTo>
                  <a:lnTo>
                    <a:pt x="1374" y="465"/>
                  </a:lnTo>
                  <a:lnTo>
                    <a:pt x="1371" y="456"/>
                  </a:lnTo>
                  <a:lnTo>
                    <a:pt x="1368" y="446"/>
                  </a:lnTo>
                  <a:lnTo>
                    <a:pt x="1365" y="437"/>
                  </a:lnTo>
                  <a:lnTo>
                    <a:pt x="1360" y="427"/>
                  </a:lnTo>
                  <a:lnTo>
                    <a:pt x="1352" y="407"/>
                  </a:lnTo>
                  <a:lnTo>
                    <a:pt x="1341" y="387"/>
                  </a:lnTo>
                  <a:lnTo>
                    <a:pt x="1328" y="367"/>
                  </a:lnTo>
                  <a:lnTo>
                    <a:pt x="1334" y="363"/>
                  </a:lnTo>
                  <a:lnTo>
                    <a:pt x="1347" y="353"/>
                  </a:lnTo>
                  <a:lnTo>
                    <a:pt x="1386" y="319"/>
                  </a:lnTo>
                  <a:lnTo>
                    <a:pt x="1444" y="271"/>
                  </a:lnTo>
                  <a:close/>
                  <a:moveTo>
                    <a:pt x="1264" y="2459"/>
                  </a:moveTo>
                  <a:lnTo>
                    <a:pt x="969" y="2459"/>
                  </a:lnTo>
                  <a:lnTo>
                    <a:pt x="946" y="2390"/>
                  </a:lnTo>
                  <a:lnTo>
                    <a:pt x="934" y="2354"/>
                  </a:lnTo>
                  <a:lnTo>
                    <a:pt x="923" y="2317"/>
                  </a:lnTo>
                  <a:lnTo>
                    <a:pt x="912" y="2279"/>
                  </a:lnTo>
                  <a:lnTo>
                    <a:pt x="903" y="2241"/>
                  </a:lnTo>
                  <a:lnTo>
                    <a:pt x="894" y="2203"/>
                  </a:lnTo>
                  <a:lnTo>
                    <a:pt x="887" y="2163"/>
                  </a:lnTo>
                  <a:lnTo>
                    <a:pt x="884" y="2144"/>
                  </a:lnTo>
                  <a:lnTo>
                    <a:pt x="881" y="2125"/>
                  </a:lnTo>
                  <a:lnTo>
                    <a:pt x="879" y="2106"/>
                  </a:lnTo>
                  <a:lnTo>
                    <a:pt x="878" y="2085"/>
                  </a:lnTo>
                  <a:lnTo>
                    <a:pt x="876" y="2066"/>
                  </a:lnTo>
                  <a:lnTo>
                    <a:pt x="875" y="2047"/>
                  </a:lnTo>
                  <a:lnTo>
                    <a:pt x="875" y="2028"/>
                  </a:lnTo>
                  <a:lnTo>
                    <a:pt x="875" y="2009"/>
                  </a:lnTo>
                  <a:lnTo>
                    <a:pt x="876" y="1991"/>
                  </a:lnTo>
                  <a:lnTo>
                    <a:pt x="879" y="1971"/>
                  </a:lnTo>
                  <a:lnTo>
                    <a:pt x="881" y="1953"/>
                  </a:lnTo>
                  <a:lnTo>
                    <a:pt x="885" y="1934"/>
                  </a:lnTo>
                  <a:lnTo>
                    <a:pt x="888" y="1916"/>
                  </a:lnTo>
                  <a:lnTo>
                    <a:pt x="893" y="1898"/>
                  </a:lnTo>
                  <a:lnTo>
                    <a:pt x="898" y="1880"/>
                  </a:lnTo>
                  <a:lnTo>
                    <a:pt x="905" y="1863"/>
                  </a:lnTo>
                  <a:lnTo>
                    <a:pt x="914" y="1844"/>
                  </a:lnTo>
                  <a:lnTo>
                    <a:pt x="923" y="1825"/>
                  </a:lnTo>
                  <a:lnTo>
                    <a:pt x="934" y="1806"/>
                  </a:lnTo>
                  <a:lnTo>
                    <a:pt x="946" y="1785"/>
                  </a:lnTo>
                  <a:lnTo>
                    <a:pt x="960" y="1765"/>
                  </a:lnTo>
                  <a:lnTo>
                    <a:pt x="976" y="1743"/>
                  </a:lnTo>
                  <a:lnTo>
                    <a:pt x="992" y="1722"/>
                  </a:lnTo>
                  <a:lnTo>
                    <a:pt x="1010" y="1700"/>
                  </a:lnTo>
                  <a:lnTo>
                    <a:pt x="1028" y="1679"/>
                  </a:lnTo>
                  <a:lnTo>
                    <a:pt x="1047" y="1656"/>
                  </a:lnTo>
                  <a:lnTo>
                    <a:pt x="1067" y="1633"/>
                  </a:lnTo>
                  <a:lnTo>
                    <a:pt x="1089" y="1610"/>
                  </a:lnTo>
                  <a:lnTo>
                    <a:pt x="1132" y="1563"/>
                  </a:lnTo>
                  <a:lnTo>
                    <a:pt x="1156" y="1541"/>
                  </a:lnTo>
                  <a:lnTo>
                    <a:pt x="1179" y="1517"/>
                  </a:lnTo>
                  <a:lnTo>
                    <a:pt x="1227" y="1469"/>
                  </a:lnTo>
                  <a:lnTo>
                    <a:pt x="1276" y="1421"/>
                  </a:lnTo>
                  <a:lnTo>
                    <a:pt x="1376" y="1323"/>
                  </a:lnTo>
                  <a:lnTo>
                    <a:pt x="1425" y="1275"/>
                  </a:lnTo>
                  <a:lnTo>
                    <a:pt x="1472" y="1227"/>
                  </a:lnTo>
                  <a:lnTo>
                    <a:pt x="1517" y="1179"/>
                  </a:lnTo>
                  <a:lnTo>
                    <a:pt x="1539" y="1157"/>
                  </a:lnTo>
                  <a:lnTo>
                    <a:pt x="1560" y="1133"/>
                  </a:lnTo>
                  <a:lnTo>
                    <a:pt x="1571" y="1119"/>
                  </a:lnTo>
                  <a:lnTo>
                    <a:pt x="1582" y="1106"/>
                  </a:lnTo>
                  <a:lnTo>
                    <a:pt x="1601" y="1080"/>
                  </a:lnTo>
                  <a:lnTo>
                    <a:pt x="1619" y="1055"/>
                  </a:lnTo>
                  <a:lnTo>
                    <a:pt x="1628" y="1043"/>
                  </a:lnTo>
                  <a:lnTo>
                    <a:pt x="1635" y="1031"/>
                  </a:lnTo>
                  <a:lnTo>
                    <a:pt x="1642" y="1019"/>
                  </a:lnTo>
                  <a:lnTo>
                    <a:pt x="1648" y="1007"/>
                  </a:lnTo>
                  <a:lnTo>
                    <a:pt x="1660" y="984"/>
                  </a:lnTo>
                  <a:lnTo>
                    <a:pt x="1665" y="973"/>
                  </a:lnTo>
                  <a:lnTo>
                    <a:pt x="1670" y="962"/>
                  </a:lnTo>
                  <a:lnTo>
                    <a:pt x="1674" y="950"/>
                  </a:lnTo>
                  <a:lnTo>
                    <a:pt x="1678" y="939"/>
                  </a:lnTo>
                  <a:lnTo>
                    <a:pt x="1683" y="918"/>
                  </a:lnTo>
                  <a:lnTo>
                    <a:pt x="1684" y="907"/>
                  </a:lnTo>
                  <a:lnTo>
                    <a:pt x="1685" y="896"/>
                  </a:lnTo>
                  <a:lnTo>
                    <a:pt x="1686" y="885"/>
                  </a:lnTo>
                  <a:lnTo>
                    <a:pt x="1686" y="875"/>
                  </a:lnTo>
                  <a:lnTo>
                    <a:pt x="1684" y="853"/>
                  </a:lnTo>
                  <a:lnTo>
                    <a:pt x="1683" y="842"/>
                  </a:lnTo>
                  <a:lnTo>
                    <a:pt x="1680" y="831"/>
                  </a:lnTo>
                  <a:lnTo>
                    <a:pt x="1677" y="819"/>
                  </a:lnTo>
                  <a:lnTo>
                    <a:pt x="1673" y="809"/>
                  </a:lnTo>
                  <a:lnTo>
                    <a:pt x="1668" y="798"/>
                  </a:lnTo>
                  <a:lnTo>
                    <a:pt x="1664" y="786"/>
                  </a:lnTo>
                  <a:lnTo>
                    <a:pt x="1658" y="774"/>
                  </a:lnTo>
                  <a:lnTo>
                    <a:pt x="1652" y="762"/>
                  </a:lnTo>
                  <a:lnTo>
                    <a:pt x="1769" y="665"/>
                  </a:lnTo>
                  <a:lnTo>
                    <a:pt x="1780" y="675"/>
                  </a:lnTo>
                  <a:lnTo>
                    <a:pt x="1792" y="687"/>
                  </a:lnTo>
                  <a:lnTo>
                    <a:pt x="1803" y="699"/>
                  </a:lnTo>
                  <a:lnTo>
                    <a:pt x="1814" y="713"/>
                  </a:lnTo>
                  <a:lnTo>
                    <a:pt x="1824" y="727"/>
                  </a:lnTo>
                  <a:lnTo>
                    <a:pt x="1834" y="743"/>
                  </a:lnTo>
                  <a:lnTo>
                    <a:pt x="1844" y="758"/>
                  </a:lnTo>
                  <a:lnTo>
                    <a:pt x="1853" y="775"/>
                  </a:lnTo>
                  <a:lnTo>
                    <a:pt x="1862" y="792"/>
                  </a:lnTo>
                  <a:lnTo>
                    <a:pt x="1870" y="809"/>
                  </a:lnTo>
                  <a:lnTo>
                    <a:pt x="1878" y="828"/>
                  </a:lnTo>
                  <a:lnTo>
                    <a:pt x="1884" y="846"/>
                  </a:lnTo>
                  <a:lnTo>
                    <a:pt x="1892" y="865"/>
                  </a:lnTo>
                  <a:lnTo>
                    <a:pt x="1898" y="884"/>
                  </a:lnTo>
                  <a:lnTo>
                    <a:pt x="1902" y="903"/>
                  </a:lnTo>
                  <a:lnTo>
                    <a:pt x="1907" y="924"/>
                  </a:lnTo>
                  <a:lnTo>
                    <a:pt x="1911" y="944"/>
                  </a:lnTo>
                  <a:lnTo>
                    <a:pt x="1912" y="954"/>
                  </a:lnTo>
                  <a:lnTo>
                    <a:pt x="1913" y="965"/>
                  </a:lnTo>
                  <a:lnTo>
                    <a:pt x="1916" y="984"/>
                  </a:lnTo>
                  <a:lnTo>
                    <a:pt x="1917" y="1004"/>
                  </a:lnTo>
                  <a:lnTo>
                    <a:pt x="1917" y="1025"/>
                  </a:lnTo>
                  <a:lnTo>
                    <a:pt x="1916" y="1045"/>
                  </a:lnTo>
                  <a:lnTo>
                    <a:pt x="1916" y="1056"/>
                  </a:lnTo>
                  <a:lnTo>
                    <a:pt x="1914" y="1065"/>
                  </a:lnTo>
                  <a:lnTo>
                    <a:pt x="1911" y="1086"/>
                  </a:lnTo>
                  <a:lnTo>
                    <a:pt x="1907" y="1105"/>
                  </a:lnTo>
                  <a:lnTo>
                    <a:pt x="1902" y="1125"/>
                  </a:lnTo>
                  <a:lnTo>
                    <a:pt x="1896" y="1145"/>
                  </a:lnTo>
                  <a:lnTo>
                    <a:pt x="1889" y="1163"/>
                  </a:lnTo>
                  <a:lnTo>
                    <a:pt x="1881" y="1182"/>
                  </a:lnTo>
                  <a:lnTo>
                    <a:pt x="1871" y="1200"/>
                  </a:lnTo>
                  <a:lnTo>
                    <a:pt x="1866" y="1208"/>
                  </a:lnTo>
                  <a:lnTo>
                    <a:pt x="1860" y="1217"/>
                  </a:lnTo>
                  <a:lnTo>
                    <a:pt x="1848" y="1233"/>
                  </a:lnTo>
                  <a:lnTo>
                    <a:pt x="1817" y="1273"/>
                  </a:lnTo>
                  <a:lnTo>
                    <a:pt x="1786" y="1311"/>
                  </a:lnTo>
                  <a:lnTo>
                    <a:pt x="1754" y="1350"/>
                  </a:lnTo>
                  <a:lnTo>
                    <a:pt x="1720" y="1387"/>
                  </a:lnTo>
                  <a:lnTo>
                    <a:pt x="1649" y="1465"/>
                  </a:lnTo>
                  <a:lnTo>
                    <a:pt x="1571" y="1550"/>
                  </a:lnTo>
                  <a:lnTo>
                    <a:pt x="1530" y="1593"/>
                  </a:lnTo>
                  <a:lnTo>
                    <a:pt x="1490" y="1635"/>
                  </a:lnTo>
                  <a:lnTo>
                    <a:pt x="1404" y="1723"/>
                  </a:lnTo>
                  <a:lnTo>
                    <a:pt x="1360" y="1770"/>
                  </a:lnTo>
                  <a:lnTo>
                    <a:pt x="1313" y="1820"/>
                  </a:lnTo>
                  <a:lnTo>
                    <a:pt x="1263" y="1874"/>
                  </a:lnTo>
                  <a:lnTo>
                    <a:pt x="1210" y="1934"/>
                  </a:lnTo>
                  <a:lnTo>
                    <a:pt x="1205" y="1940"/>
                  </a:lnTo>
                  <a:lnTo>
                    <a:pt x="1200" y="1946"/>
                  </a:lnTo>
                  <a:lnTo>
                    <a:pt x="1192" y="1959"/>
                  </a:lnTo>
                  <a:lnTo>
                    <a:pt x="1188" y="1967"/>
                  </a:lnTo>
                  <a:lnTo>
                    <a:pt x="1185" y="1974"/>
                  </a:lnTo>
                  <a:lnTo>
                    <a:pt x="1179" y="1988"/>
                  </a:lnTo>
                  <a:lnTo>
                    <a:pt x="1174" y="2003"/>
                  </a:lnTo>
                  <a:lnTo>
                    <a:pt x="1172" y="2011"/>
                  </a:lnTo>
                  <a:lnTo>
                    <a:pt x="1170" y="2018"/>
                  </a:lnTo>
                  <a:lnTo>
                    <a:pt x="1169" y="2027"/>
                  </a:lnTo>
                  <a:lnTo>
                    <a:pt x="1168" y="2034"/>
                  </a:lnTo>
                  <a:lnTo>
                    <a:pt x="1166" y="2051"/>
                  </a:lnTo>
                  <a:lnTo>
                    <a:pt x="1166" y="2067"/>
                  </a:lnTo>
                  <a:lnTo>
                    <a:pt x="1166" y="2084"/>
                  </a:lnTo>
                  <a:lnTo>
                    <a:pt x="1166" y="2102"/>
                  </a:lnTo>
                  <a:lnTo>
                    <a:pt x="1168" y="2120"/>
                  </a:lnTo>
                  <a:lnTo>
                    <a:pt x="1170" y="2138"/>
                  </a:lnTo>
                  <a:lnTo>
                    <a:pt x="1173" y="2156"/>
                  </a:lnTo>
                  <a:lnTo>
                    <a:pt x="1176" y="2174"/>
                  </a:lnTo>
                  <a:lnTo>
                    <a:pt x="1180" y="2192"/>
                  </a:lnTo>
                  <a:lnTo>
                    <a:pt x="1185" y="2210"/>
                  </a:lnTo>
                  <a:lnTo>
                    <a:pt x="1190" y="2229"/>
                  </a:lnTo>
                  <a:lnTo>
                    <a:pt x="1199" y="2265"/>
                  </a:lnTo>
                  <a:lnTo>
                    <a:pt x="1211" y="2301"/>
                  </a:lnTo>
                  <a:lnTo>
                    <a:pt x="1223" y="2336"/>
                  </a:lnTo>
                  <a:lnTo>
                    <a:pt x="1245" y="2401"/>
                  </a:lnTo>
                  <a:lnTo>
                    <a:pt x="1256" y="2431"/>
                  </a:lnTo>
                  <a:lnTo>
                    <a:pt x="1264" y="2459"/>
                  </a:lnTo>
                  <a:close/>
                  <a:moveTo>
                    <a:pt x="1601" y="2459"/>
                  </a:moveTo>
                  <a:lnTo>
                    <a:pt x="1352" y="2459"/>
                  </a:lnTo>
                  <a:lnTo>
                    <a:pt x="1342" y="2425"/>
                  </a:lnTo>
                  <a:lnTo>
                    <a:pt x="1331" y="2391"/>
                  </a:lnTo>
                  <a:lnTo>
                    <a:pt x="1311" y="2323"/>
                  </a:lnTo>
                  <a:lnTo>
                    <a:pt x="1300" y="2288"/>
                  </a:lnTo>
                  <a:lnTo>
                    <a:pt x="1290" y="2253"/>
                  </a:lnTo>
                  <a:lnTo>
                    <a:pt x="1282" y="2220"/>
                  </a:lnTo>
                  <a:lnTo>
                    <a:pt x="1276" y="2185"/>
                  </a:lnTo>
                  <a:lnTo>
                    <a:pt x="1272" y="2165"/>
                  </a:lnTo>
                  <a:lnTo>
                    <a:pt x="1270" y="2145"/>
                  </a:lnTo>
                  <a:lnTo>
                    <a:pt x="1269" y="2127"/>
                  </a:lnTo>
                  <a:lnTo>
                    <a:pt x="1268" y="2109"/>
                  </a:lnTo>
                  <a:lnTo>
                    <a:pt x="1268" y="2093"/>
                  </a:lnTo>
                  <a:lnTo>
                    <a:pt x="1269" y="2076"/>
                  </a:lnTo>
                  <a:lnTo>
                    <a:pt x="1271" y="2060"/>
                  </a:lnTo>
                  <a:lnTo>
                    <a:pt x="1274" y="2046"/>
                  </a:lnTo>
                  <a:lnTo>
                    <a:pt x="1278" y="2030"/>
                  </a:lnTo>
                  <a:lnTo>
                    <a:pt x="1283" y="2016"/>
                  </a:lnTo>
                  <a:lnTo>
                    <a:pt x="1290" y="2001"/>
                  </a:lnTo>
                  <a:lnTo>
                    <a:pt x="1299" y="1987"/>
                  </a:lnTo>
                  <a:lnTo>
                    <a:pt x="1307" y="1973"/>
                  </a:lnTo>
                  <a:lnTo>
                    <a:pt x="1319" y="1958"/>
                  </a:lnTo>
                  <a:lnTo>
                    <a:pt x="1331" y="1944"/>
                  </a:lnTo>
                  <a:lnTo>
                    <a:pt x="1346" y="1928"/>
                  </a:lnTo>
                  <a:lnTo>
                    <a:pt x="1368" y="1907"/>
                  </a:lnTo>
                  <a:lnTo>
                    <a:pt x="1395" y="1881"/>
                  </a:lnTo>
                  <a:lnTo>
                    <a:pt x="1425" y="1856"/>
                  </a:lnTo>
                  <a:lnTo>
                    <a:pt x="1456" y="1831"/>
                  </a:lnTo>
                  <a:lnTo>
                    <a:pt x="1524" y="1776"/>
                  </a:lnTo>
                  <a:lnTo>
                    <a:pt x="1594" y="1722"/>
                  </a:lnTo>
                  <a:lnTo>
                    <a:pt x="1662" y="1668"/>
                  </a:lnTo>
                  <a:lnTo>
                    <a:pt x="1695" y="1643"/>
                  </a:lnTo>
                  <a:lnTo>
                    <a:pt x="1724" y="1619"/>
                  </a:lnTo>
                  <a:lnTo>
                    <a:pt x="1751" y="1595"/>
                  </a:lnTo>
                  <a:lnTo>
                    <a:pt x="1774" y="1573"/>
                  </a:lnTo>
                  <a:lnTo>
                    <a:pt x="1793" y="1554"/>
                  </a:lnTo>
                  <a:lnTo>
                    <a:pt x="1802" y="1545"/>
                  </a:lnTo>
                  <a:lnTo>
                    <a:pt x="1809" y="1537"/>
                  </a:lnTo>
                  <a:lnTo>
                    <a:pt x="1818" y="1523"/>
                  </a:lnTo>
                  <a:lnTo>
                    <a:pt x="1823" y="1515"/>
                  </a:lnTo>
                  <a:lnTo>
                    <a:pt x="1827" y="1508"/>
                  </a:lnTo>
                  <a:lnTo>
                    <a:pt x="1829" y="1501"/>
                  </a:lnTo>
                  <a:lnTo>
                    <a:pt x="1832" y="1497"/>
                  </a:lnTo>
                  <a:lnTo>
                    <a:pt x="1833" y="1493"/>
                  </a:lnTo>
                  <a:lnTo>
                    <a:pt x="1836" y="1478"/>
                  </a:lnTo>
                  <a:lnTo>
                    <a:pt x="1840" y="1464"/>
                  </a:lnTo>
                  <a:lnTo>
                    <a:pt x="1841" y="1449"/>
                  </a:lnTo>
                  <a:lnTo>
                    <a:pt x="1842" y="1436"/>
                  </a:lnTo>
                  <a:lnTo>
                    <a:pt x="1842" y="1423"/>
                  </a:lnTo>
                  <a:lnTo>
                    <a:pt x="1841" y="1411"/>
                  </a:lnTo>
                  <a:lnTo>
                    <a:pt x="1840" y="1400"/>
                  </a:lnTo>
                  <a:lnTo>
                    <a:pt x="1839" y="1391"/>
                  </a:lnTo>
                  <a:lnTo>
                    <a:pt x="1836" y="1382"/>
                  </a:lnTo>
                  <a:lnTo>
                    <a:pt x="1834" y="1370"/>
                  </a:lnTo>
                  <a:lnTo>
                    <a:pt x="1833" y="1365"/>
                  </a:lnTo>
                  <a:lnTo>
                    <a:pt x="1890" y="1317"/>
                  </a:lnTo>
                  <a:lnTo>
                    <a:pt x="1948" y="1269"/>
                  </a:lnTo>
                  <a:lnTo>
                    <a:pt x="1960" y="1285"/>
                  </a:lnTo>
                  <a:lnTo>
                    <a:pt x="1972" y="1302"/>
                  </a:lnTo>
                  <a:lnTo>
                    <a:pt x="1983" y="1317"/>
                  </a:lnTo>
                  <a:lnTo>
                    <a:pt x="1992" y="1335"/>
                  </a:lnTo>
                  <a:lnTo>
                    <a:pt x="2002" y="1352"/>
                  </a:lnTo>
                  <a:lnTo>
                    <a:pt x="2009" y="1369"/>
                  </a:lnTo>
                  <a:lnTo>
                    <a:pt x="2016" y="1387"/>
                  </a:lnTo>
                  <a:lnTo>
                    <a:pt x="2022" y="1405"/>
                  </a:lnTo>
                  <a:lnTo>
                    <a:pt x="2027" y="1423"/>
                  </a:lnTo>
                  <a:lnTo>
                    <a:pt x="2032" y="1441"/>
                  </a:lnTo>
                  <a:lnTo>
                    <a:pt x="2036" y="1459"/>
                  </a:lnTo>
                  <a:lnTo>
                    <a:pt x="2038" y="1477"/>
                  </a:lnTo>
                  <a:lnTo>
                    <a:pt x="2039" y="1494"/>
                  </a:lnTo>
                  <a:lnTo>
                    <a:pt x="2040" y="1512"/>
                  </a:lnTo>
                  <a:lnTo>
                    <a:pt x="2040" y="1530"/>
                  </a:lnTo>
                  <a:lnTo>
                    <a:pt x="2039" y="1548"/>
                  </a:lnTo>
                  <a:lnTo>
                    <a:pt x="2038" y="1565"/>
                  </a:lnTo>
                  <a:lnTo>
                    <a:pt x="2036" y="1581"/>
                  </a:lnTo>
                  <a:lnTo>
                    <a:pt x="2033" y="1598"/>
                  </a:lnTo>
                  <a:lnTo>
                    <a:pt x="2030" y="1615"/>
                  </a:lnTo>
                  <a:lnTo>
                    <a:pt x="2026" y="1631"/>
                  </a:lnTo>
                  <a:lnTo>
                    <a:pt x="2021" y="1646"/>
                  </a:lnTo>
                  <a:lnTo>
                    <a:pt x="2015" y="1662"/>
                  </a:lnTo>
                  <a:lnTo>
                    <a:pt x="2010" y="1676"/>
                  </a:lnTo>
                  <a:lnTo>
                    <a:pt x="2003" y="1689"/>
                  </a:lnTo>
                  <a:lnTo>
                    <a:pt x="1996" y="1704"/>
                  </a:lnTo>
                  <a:lnTo>
                    <a:pt x="1989" y="1716"/>
                  </a:lnTo>
                  <a:lnTo>
                    <a:pt x="1980" y="1728"/>
                  </a:lnTo>
                  <a:lnTo>
                    <a:pt x="1972" y="1740"/>
                  </a:lnTo>
                  <a:lnTo>
                    <a:pt x="1964" y="1751"/>
                  </a:lnTo>
                  <a:lnTo>
                    <a:pt x="1954" y="1760"/>
                  </a:lnTo>
                  <a:lnTo>
                    <a:pt x="1944" y="1769"/>
                  </a:lnTo>
                  <a:lnTo>
                    <a:pt x="1871" y="1831"/>
                  </a:lnTo>
                  <a:lnTo>
                    <a:pt x="1826" y="1868"/>
                  </a:lnTo>
                  <a:lnTo>
                    <a:pt x="1778" y="1910"/>
                  </a:lnTo>
                  <a:lnTo>
                    <a:pt x="1728" y="1953"/>
                  </a:lnTo>
                  <a:lnTo>
                    <a:pt x="1679" y="1998"/>
                  </a:lnTo>
                  <a:lnTo>
                    <a:pt x="1655" y="2019"/>
                  </a:lnTo>
                  <a:lnTo>
                    <a:pt x="1632" y="2042"/>
                  </a:lnTo>
                  <a:lnTo>
                    <a:pt x="1610" y="2064"/>
                  </a:lnTo>
                  <a:lnTo>
                    <a:pt x="1588" y="2084"/>
                  </a:lnTo>
                  <a:lnTo>
                    <a:pt x="1569" y="2105"/>
                  </a:lnTo>
                  <a:lnTo>
                    <a:pt x="1553" y="2121"/>
                  </a:lnTo>
                  <a:lnTo>
                    <a:pt x="1547" y="2129"/>
                  </a:lnTo>
                  <a:lnTo>
                    <a:pt x="1542" y="2136"/>
                  </a:lnTo>
                  <a:lnTo>
                    <a:pt x="1539" y="2144"/>
                  </a:lnTo>
                  <a:lnTo>
                    <a:pt x="1536" y="2151"/>
                  </a:lnTo>
                  <a:lnTo>
                    <a:pt x="1535" y="2159"/>
                  </a:lnTo>
                  <a:lnTo>
                    <a:pt x="1534" y="2167"/>
                  </a:lnTo>
                  <a:lnTo>
                    <a:pt x="1534" y="2177"/>
                  </a:lnTo>
                  <a:lnTo>
                    <a:pt x="1535" y="2187"/>
                  </a:lnTo>
                  <a:lnTo>
                    <a:pt x="1536" y="2199"/>
                  </a:lnTo>
                  <a:lnTo>
                    <a:pt x="1539" y="2211"/>
                  </a:lnTo>
                  <a:lnTo>
                    <a:pt x="1545" y="2244"/>
                  </a:lnTo>
                  <a:lnTo>
                    <a:pt x="1559" y="2300"/>
                  </a:lnTo>
                  <a:lnTo>
                    <a:pt x="1575" y="2359"/>
                  </a:lnTo>
                  <a:lnTo>
                    <a:pt x="1589" y="2414"/>
                  </a:lnTo>
                  <a:lnTo>
                    <a:pt x="1601" y="2459"/>
                  </a:lnTo>
                  <a:close/>
                  <a:moveTo>
                    <a:pt x="506" y="1777"/>
                  </a:moveTo>
                  <a:lnTo>
                    <a:pt x="494" y="1758"/>
                  </a:lnTo>
                  <a:lnTo>
                    <a:pt x="482" y="1740"/>
                  </a:lnTo>
                  <a:lnTo>
                    <a:pt x="471" y="1722"/>
                  </a:lnTo>
                  <a:lnTo>
                    <a:pt x="461" y="1703"/>
                  </a:lnTo>
                  <a:lnTo>
                    <a:pt x="456" y="1694"/>
                  </a:lnTo>
                  <a:lnTo>
                    <a:pt x="452" y="1685"/>
                  </a:lnTo>
                  <a:lnTo>
                    <a:pt x="443" y="1667"/>
                  </a:lnTo>
                  <a:lnTo>
                    <a:pt x="436" y="1647"/>
                  </a:lnTo>
                  <a:lnTo>
                    <a:pt x="429" y="1628"/>
                  </a:lnTo>
                  <a:lnTo>
                    <a:pt x="423" y="1609"/>
                  </a:lnTo>
                  <a:lnTo>
                    <a:pt x="417" y="1589"/>
                  </a:lnTo>
                  <a:lnTo>
                    <a:pt x="412" y="1569"/>
                  </a:lnTo>
                  <a:lnTo>
                    <a:pt x="408" y="1549"/>
                  </a:lnTo>
                  <a:lnTo>
                    <a:pt x="405" y="1527"/>
                  </a:lnTo>
                  <a:lnTo>
                    <a:pt x="401" y="1506"/>
                  </a:lnTo>
                  <a:lnTo>
                    <a:pt x="399" y="1484"/>
                  </a:lnTo>
                  <a:lnTo>
                    <a:pt x="398" y="1460"/>
                  </a:lnTo>
                  <a:lnTo>
                    <a:pt x="396" y="1435"/>
                  </a:lnTo>
                  <a:lnTo>
                    <a:pt x="396" y="1409"/>
                  </a:lnTo>
                  <a:lnTo>
                    <a:pt x="399" y="1383"/>
                  </a:lnTo>
                  <a:lnTo>
                    <a:pt x="401" y="1358"/>
                  </a:lnTo>
                  <a:lnTo>
                    <a:pt x="405" y="1333"/>
                  </a:lnTo>
                  <a:lnTo>
                    <a:pt x="410" y="1309"/>
                  </a:lnTo>
                  <a:lnTo>
                    <a:pt x="416" y="1284"/>
                  </a:lnTo>
                  <a:lnTo>
                    <a:pt x="422" y="1260"/>
                  </a:lnTo>
                  <a:lnTo>
                    <a:pt x="429" y="1236"/>
                  </a:lnTo>
                  <a:lnTo>
                    <a:pt x="437" y="1212"/>
                  </a:lnTo>
                  <a:lnTo>
                    <a:pt x="447" y="1189"/>
                  </a:lnTo>
                  <a:lnTo>
                    <a:pt x="456" y="1165"/>
                  </a:lnTo>
                  <a:lnTo>
                    <a:pt x="467" y="1142"/>
                  </a:lnTo>
                  <a:lnTo>
                    <a:pt x="479" y="1119"/>
                  </a:lnTo>
                  <a:lnTo>
                    <a:pt x="491" y="1097"/>
                  </a:lnTo>
                  <a:lnTo>
                    <a:pt x="504" y="1074"/>
                  </a:lnTo>
                  <a:lnTo>
                    <a:pt x="531" y="1028"/>
                  </a:lnTo>
                  <a:lnTo>
                    <a:pt x="545" y="1005"/>
                  </a:lnTo>
                  <a:lnTo>
                    <a:pt x="560" y="984"/>
                  </a:lnTo>
                  <a:lnTo>
                    <a:pt x="590" y="939"/>
                  </a:lnTo>
                  <a:lnTo>
                    <a:pt x="621" y="895"/>
                  </a:lnTo>
                  <a:lnTo>
                    <a:pt x="684" y="807"/>
                  </a:lnTo>
                  <a:lnTo>
                    <a:pt x="717" y="763"/>
                  </a:lnTo>
                  <a:lnTo>
                    <a:pt x="748" y="720"/>
                  </a:lnTo>
                  <a:lnTo>
                    <a:pt x="852" y="573"/>
                  </a:lnTo>
                  <a:lnTo>
                    <a:pt x="899" y="506"/>
                  </a:lnTo>
                  <a:lnTo>
                    <a:pt x="942" y="444"/>
                  </a:lnTo>
                  <a:lnTo>
                    <a:pt x="962" y="414"/>
                  </a:lnTo>
                  <a:lnTo>
                    <a:pt x="980" y="386"/>
                  </a:lnTo>
                  <a:lnTo>
                    <a:pt x="995" y="361"/>
                  </a:lnTo>
                  <a:lnTo>
                    <a:pt x="1008" y="336"/>
                  </a:lnTo>
                  <a:lnTo>
                    <a:pt x="1020" y="314"/>
                  </a:lnTo>
                  <a:lnTo>
                    <a:pt x="1030" y="294"/>
                  </a:lnTo>
                  <a:lnTo>
                    <a:pt x="1037" y="276"/>
                  </a:lnTo>
                  <a:lnTo>
                    <a:pt x="1041" y="260"/>
                  </a:lnTo>
                  <a:lnTo>
                    <a:pt x="1042" y="254"/>
                  </a:lnTo>
                  <a:lnTo>
                    <a:pt x="1043" y="248"/>
                  </a:lnTo>
                  <a:lnTo>
                    <a:pt x="1044" y="237"/>
                  </a:lnTo>
                  <a:lnTo>
                    <a:pt x="1044" y="227"/>
                  </a:lnTo>
                  <a:lnTo>
                    <a:pt x="1044" y="216"/>
                  </a:lnTo>
                  <a:lnTo>
                    <a:pt x="1043" y="205"/>
                  </a:lnTo>
                  <a:lnTo>
                    <a:pt x="1042" y="193"/>
                  </a:lnTo>
                  <a:lnTo>
                    <a:pt x="1037" y="173"/>
                  </a:lnTo>
                  <a:lnTo>
                    <a:pt x="1032" y="151"/>
                  </a:lnTo>
                  <a:lnTo>
                    <a:pt x="1025" y="132"/>
                  </a:lnTo>
                  <a:lnTo>
                    <a:pt x="1018" y="115"/>
                  </a:lnTo>
                  <a:lnTo>
                    <a:pt x="1011" y="98"/>
                  </a:lnTo>
                  <a:lnTo>
                    <a:pt x="1066" y="53"/>
                  </a:lnTo>
                  <a:lnTo>
                    <a:pt x="1130" y="0"/>
                  </a:lnTo>
                  <a:lnTo>
                    <a:pt x="1143" y="13"/>
                  </a:lnTo>
                  <a:lnTo>
                    <a:pt x="1156" y="27"/>
                  </a:lnTo>
                  <a:lnTo>
                    <a:pt x="1169" y="42"/>
                  </a:lnTo>
                  <a:lnTo>
                    <a:pt x="1180" y="56"/>
                  </a:lnTo>
                  <a:lnTo>
                    <a:pt x="1191" y="72"/>
                  </a:lnTo>
                  <a:lnTo>
                    <a:pt x="1200" y="86"/>
                  </a:lnTo>
                  <a:lnTo>
                    <a:pt x="1210" y="102"/>
                  </a:lnTo>
                  <a:lnTo>
                    <a:pt x="1218" y="119"/>
                  </a:lnTo>
                  <a:lnTo>
                    <a:pt x="1226" y="134"/>
                  </a:lnTo>
                  <a:lnTo>
                    <a:pt x="1233" y="151"/>
                  </a:lnTo>
                  <a:lnTo>
                    <a:pt x="1239" y="168"/>
                  </a:lnTo>
                  <a:lnTo>
                    <a:pt x="1245" y="185"/>
                  </a:lnTo>
                  <a:lnTo>
                    <a:pt x="1250" y="201"/>
                  </a:lnTo>
                  <a:lnTo>
                    <a:pt x="1253" y="218"/>
                  </a:lnTo>
                  <a:lnTo>
                    <a:pt x="1256" y="235"/>
                  </a:lnTo>
                  <a:lnTo>
                    <a:pt x="1259" y="253"/>
                  </a:lnTo>
                  <a:lnTo>
                    <a:pt x="1260" y="270"/>
                  </a:lnTo>
                  <a:lnTo>
                    <a:pt x="1262" y="288"/>
                  </a:lnTo>
                  <a:lnTo>
                    <a:pt x="1263" y="305"/>
                  </a:lnTo>
                  <a:lnTo>
                    <a:pt x="1263" y="323"/>
                  </a:lnTo>
                  <a:lnTo>
                    <a:pt x="1262" y="339"/>
                  </a:lnTo>
                  <a:lnTo>
                    <a:pt x="1260" y="357"/>
                  </a:lnTo>
                  <a:lnTo>
                    <a:pt x="1258" y="374"/>
                  </a:lnTo>
                  <a:lnTo>
                    <a:pt x="1256" y="392"/>
                  </a:lnTo>
                  <a:lnTo>
                    <a:pt x="1252" y="409"/>
                  </a:lnTo>
                  <a:lnTo>
                    <a:pt x="1248" y="426"/>
                  </a:lnTo>
                  <a:lnTo>
                    <a:pt x="1245" y="443"/>
                  </a:lnTo>
                  <a:lnTo>
                    <a:pt x="1240" y="459"/>
                  </a:lnTo>
                  <a:lnTo>
                    <a:pt x="1234" y="475"/>
                  </a:lnTo>
                  <a:lnTo>
                    <a:pt x="1228" y="492"/>
                  </a:lnTo>
                  <a:lnTo>
                    <a:pt x="1222" y="507"/>
                  </a:lnTo>
                  <a:lnTo>
                    <a:pt x="1215" y="523"/>
                  </a:lnTo>
                  <a:lnTo>
                    <a:pt x="1206" y="540"/>
                  </a:lnTo>
                  <a:lnTo>
                    <a:pt x="1197" y="558"/>
                  </a:lnTo>
                  <a:lnTo>
                    <a:pt x="1178" y="594"/>
                  </a:lnTo>
                  <a:lnTo>
                    <a:pt x="1167" y="611"/>
                  </a:lnTo>
                  <a:lnTo>
                    <a:pt x="1155" y="630"/>
                  </a:lnTo>
                  <a:lnTo>
                    <a:pt x="1132" y="666"/>
                  </a:lnTo>
                  <a:lnTo>
                    <a:pt x="1107" y="703"/>
                  </a:lnTo>
                  <a:lnTo>
                    <a:pt x="1079" y="740"/>
                  </a:lnTo>
                  <a:lnTo>
                    <a:pt x="1052" y="779"/>
                  </a:lnTo>
                  <a:lnTo>
                    <a:pt x="1023" y="817"/>
                  </a:lnTo>
                  <a:lnTo>
                    <a:pt x="993" y="855"/>
                  </a:lnTo>
                  <a:lnTo>
                    <a:pt x="962" y="895"/>
                  </a:lnTo>
                  <a:lnTo>
                    <a:pt x="899" y="974"/>
                  </a:lnTo>
                  <a:lnTo>
                    <a:pt x="837" y="1055"/>
                  </a:lnTo>
                  <a:lnTo>
                    <a:pt x="776" y="1135"/>
                  </a:lnTo>
                  <a:lnTo>
                    <a:pt x="746" y="1176"/>
                  </a:lnTo>
                  <a:lnTo>
                    <a:pt x="717" y="1217"/>
                  </a:lnTo>
                  <a:lnTo>
                    <a:pt x="688" y="1257"/>
                  </a:lnTo>
                  <a:lnTo>
                    <a:pt x="675" y="1278"/>
                  </a:lnTo>
                  <a:lnTo>
                    <a:pt x="662" y="1298"/>
                  </a:lnTo>
                  <a:lnTo>
                    <a:pt x="636" y="1339"/>
                  </a:lnTo>
                  <a:lnTo>
                    <a:pt x="624" y="1359"/>
                  </a:lnTo>
                  <a:lnTo>
                    <a:pt x="612" y="1380"/>
                  </a:lnTo>
                  <a:lnTo>
                    <a:pt x="600" y="1400"/>
                  </a:lnTo>
                  <a:lnTo>
                    <a:pt x="591" y="1421"/>
                  </a:lnTo>
                  <a:lnTo>
                    <a:pt x="580" y="1441"/>
                  </a:lnTo>
                  <a:lnTo>
                    <a:pt x="570" y="1461"/>
                  </a:lnTo>
                  <a:lnTo>
                    <a:pt x="561" y="1481"/>
                  </a:lnTo>
                  <a:lnTo>
                    <a:pt x="552" y="1501"/>
                  </a:lnTo>
                  <a:lnTo>
                    <a:pt x="544" y="1521"/>
                  </a:lnTo>
                  <a:lnTo>
                    <a:pt x="537" y="1542"/>
                  </a:lnTo>
                  <a:lnTo>
                    <a:pt x="531" y="1561"/>
                  </a:lnTo>
                  <a:lnTo>
                    <a:pt x="525" y="1581"/>
                  </a:lnTo>
                  <a:lnTo>
                    <a:pt x="519" y="1602"/>
                  </a:lnTo>
                  <a:lnTo>
                    <a:pt x="514" y="1621"/>
                  </a:lnTo>
                  <a:lnTo>
                    <a:pt x="510" y="1640"/>
                  </a:lnTo>
                  <a:lnTo>
                    <a:pt x="507" y="1661"/>
                  </a:lnTo>
                  <a:lnTo>
                    <a:pt x="504" y="1680"/>
                  </a:lnTo>
                  <a:lnTo>
                    <a:pt x="503" y="1699"/>
                  </a:lnTo>
                  <a:lnTo>
                    <a:pt x="502" y="1719"/>
                  </a:lnTo>
                  <a:lnTo>
                    <a:pt x="503" y="1739"/>
                  </a:lnTo>
                  <a:lnTo>
                    <a:pt x="503" y="1758"/>
                  </a:lnTo>
                  <a:lnTo>
                    <a:pt x="506" y="1777"/>
                  </a:lnTo>
                  <a:close/>
                  <a:moveTo>
                    <a:pt x="1430" y="5531"/>
                  </a:moveTo>
                  <a:lnTo>
                    <a:pt x="1007" y="5531"/>
                  </a:lnTo>
                  <a:lnTo>
                    <a:pt x="1007" y="4975"/>
                  </a:lnTo>
                  <a:lnTo>
                    <a:pt x="1007" y="4419"/>
                  </a:lnTo>
                  <a:lnTo>
                    <a:pt x="1007" y="3864"/>
                  </a:lnTo>
                  <a:lnTo>
                    <a:pt x="1007" y="3309"/>
                  </a:lnTo>
                  <a:lnTo>
                    <a:pt x="1013" y="3311"/>
                  </a:lnTo>
                  <a:lnTo>
                    <a:pt x="1042" y="3319"/>
                  </a:lnTo>
                  <a:lnTo>
                    <a:pt x="1071" y="3326"/>
                  </a:lnTo>
                  <a:lnTo>
                    <a:pt x="1097" y="3332"/>
                  </a:lnTo>
                  <a:lnTo>
                    <a:pt x="1122" y="3337"/>
                  </a:lnTo>
                  <a:lnTo>
                    <a:pt x="1148" y="3342"/>
                  </a:lnTo>
                  <a:lnTo>
                    <a:pt x="1172" y="3344"/>
                  </a:lnTo>
                  <a:lnTo>
                    <a:pt x="1196" y="3347"/>
                  </a:lnTo>
                  <a:lnTo>
                    <a:pt x="1218" y="3348"/>
                  </a:lnTo>
                  <a:lnTo>
                    <a:pt x="1242" y="3347"/>
                  </a:lnTo>
                  <a:lnTo>
                    <a:pt x="1253" y="3347"/>
                  </a:lnTo>
                  <a:lnTo>
                    <a:pt x="1265" y="3345"/>
                  </a:lnTo>
                  <a:lnTo>
                    <a:pt x="1289" y="3343"/>
                  </a:lnTo>
                  <a:lnTo>
                    <a:pt x="1314" y="3339"/>
                  </a:lnTo>
                  <a:lnTo>
                    <a:pt x="1340" y="3335"/>
                  </a:lnTo>
                  <a:lnTo>
                    <a:pt x="1366" y="3327"/>
                  </a:lnTo>
                  <a:lnTo>
                    <a:pt x="1395" y="3320"/>
                  </a:lnTo>
                  <a:lnTo>
                    <a:pt x="1424" y="3312"/>
                  </a:lnTo>
                  <a:lnTo>
                    <a:pt x="1430" y="3309"/>
                  </a:lnTo>
                  <a:lnTo>
                    <a:pt x="1430" y="3864"/>
                  </a:lnTo>
                  <a:lnTo>
                    <a:pt x="1430" y="4419"/>
                  </a:lnTo>
                  <a:lnTo>
                    <a:pt x="1430" y="4975"/>
                  </a:lnTo>
                  <a:lnTo>
                    <a:pt x="1430" y="5531"/>
                  </a:lnTo>
                  <a:close/>
                  <a:moveTo>
                    <a:pt x="1218" y="3207"/>
                  </a:moveTo>
                  <a:lnTo>
                    <a:pt x="1167" y="3206"/>
                  </a:lnTo>
                  <a:lnTo>
                    <a:pt x="1116" y="3204"/>
                  </a:lnTo>
                  <a:lnTo>
                    <a:pt x="1091" y="3201"/>
                  </a:lnTo>
                  <a:lnTo>
                    <a:pt x="1066" y="3199"/>
                  </a:lnTo>
                  <a:lnTo>
                    <a:pt x="1017" y="3193"/>
                  </a:lnTo>
                  <a:lnTo>
                    <a:pt x="992" y="3188"/>
                  </a:lnTo>
                  <a:lnTo>
                    <a:pt x="968" y="3185"/>
                  </a:lnTo>
                  <a:lnTo>
                    <a:pt x="920" y="3175"/>
                  </a:lnTo>
                  <a:lnTo>
                    <a:pt x="896" y="3169"/>
                  </a:lnTo>
                  <a:lnTo>
                    <a:pt x="873" y="3163"/>
                  </a:lnTo>
                  <a:lnTo>
                    <a:pt x="849" y="3157"/>
                  </a:lnTo>
                  <a:lnTo>
                    <a:pt x="826" y="3151"/>
                  </a:lnTo>
                  <a:lnTo>
                    <a:pt x="780" y="3137"/>
                  </a:lnTo>
                  <a:lnTo>
                    <a:pt x="736" y="3121"/>
                  </a:lnTo>
                  <a:lnTo>
                    <a:pt x="714" y="3113"/>
                  </a:lnTo>
                  <a:lnTo>
                    <a:pt x="692" y="3104"/>
                  </a:lnTo>
                  <a:lnTo>
                    <a:pt x="650" y="3086"/>
                  </a:lnTo>
                  <a:lnTo>
                    <a:pt x="608" y="3066"/>
                  </a:lnTo>
                  <a:lnTo>
                    <a:pt x="586" y="3056"/>
                  </a:lnTo>
                  <a:lnTo>
                    <a:pt x="566" y="3045"/>
                  </a:lnTo>
                  <a:lnTo>
                    <a:pt x="526" y="3024"/>
                  </a:lnTo>
                  <a:lnTo>
                    <a:pt x="486" y="3001"/>
                  </a:lnTo>
                  <a:lnTo>
                    <a:pt x="448" y="2977"/>
                  </a:lnTo>
                  <a:lnTo>
                    <a:pt x="411" y="2953"/>
                  </a:lnTo>
                  <a:lnTo>
                    <a:pt x="375" y="2927"/>
                  </a:lnTo>
                  <a:lnTo>
                    <a:pt x="357" y="2913"/>
                  </a:lnTo>
                  <a:lnTo>
                    <a:pt x="339" y="2900"/>
                  </a:lnTo>
                  <a:lnTo>
                    <a:pt x="305" y="2874"/>
                  </a:lnTo>
                  <a:lnTo>
                    <a:pt x="288" y="2859"/>
                  </a:lnTo>
                  <a:lnTo>
                    <a:pt x="272" y="2846"/>
                  </a:lnTo>
                  <a:lnTo>
                    <a:pt x="240" y="2817"/>
                  </a:lnTo>
                  <a:lnTo>
                    <a:pt x="209" y="2789"/>
                  </a:lnTo>
                  <a:lnTo>
                    <a:pt x="195" y="2773"/>
                  </a:lnTo>
                  <a:lnTo>
                    <a:pt x="179" y="2759"/>
                  </a:lnTo>
                  <a:lnTo>
                    <a:pt x="150" y="2729"/>
                  </a:lnTo>
                  <a:lnTo>
                    <a:pt x="137" y="2713"/>
                  </a:lnTo>
                  <a:lnTo>
                    <a:pt x="124" y="2699"/>
                  </a:lnTo>
                  <a:lnTo>
                    <a:pt x="111" y="2683"/>
                  </a:lnTo>
                  <a:lnTo>
                    <a:pt x="98" y="2667"/>
                  </a:lnTo>
                  <a:lnTo>
                    <a:pt x="72" y="2636"/>
                  </a:lnTo>
                  <a:lnTo>
                    <a:pt x="48" y="2605"/>
                  </a:lnTo>
                  <a:lnTo>
                    <a:pt x="26" y="2574"/>
                  </a:lnTo>
                  <a:lnTo>
                    <a:pt x="5" y="2541"/>
                  </a:lnTo>
                  <a:lnTo>
                    <a:pt x="0" y="2535"/>
                  </a:lnTo>
                  <a:lnTo>
                    <a:pt x="609" y="2535"/>
                  </a:lnTo>
                  <a:lnTo>
                    <a:pt x="1218" y="2535"/>
                  </a:lnTo>
                  <a:lnTo>
                    <a:pt x="1827" y="2535"/>
                  </a:lnTo>
                  <a:lnTo>
                    <a:pt x="2436" y="2535"/>
                  </a:lnTo>
                  <a:lnTo>
                    <a:pt x="2432" y="2541"/>
                  </a:lnTo>
                  <a:lnTo>
                    <a:pt x="2420" y="2562"/>
                  </a:lnTo>
                  <a:lnTo>
                    <a:pt x="2406" y="2581"/>
                  </a:lnTo>
                  <a:lnTo>
                    <a:pt x="2381" y="2618"/>
                  </a:lnTo>
                  <a:lnTo>
                    <a:pt x="2354" y="2655"/>
                  </a:lnTo>
                  <a:lnTo>
                    <a:pt x="2325" y="2690"/>
                  </a:lnTo>
                  <a:lnTo>
                    <a:pt x="2296" y="2725"/>
                  </a:lnTo>
                  <a:lnTo>
                    <a:pt x="2266" y="2759"/>
                  </a:lnTo>
                  <a:lnTo>
                    <a:pt x="2250" y="2775"/>
                  </a:lnTo>
                  <a:lnTo>
                    <a:pt x="2235" y="2791"/>
                  </a:lnTo>
                  <a:lnTo>
                    <a:pt x="2204" y="2822"/>
                  </a:lnTo>
                  <a:lnTo>
                    <a:pt x="2170" y="2852"/>
                  </a:lnTo>
                  <a:lnTo>
                    <a:pt x="2136" y="2881"/>
                  </a:lnTo>
                  <a:lnTo>
                    <a:pt x="2120" y="2895"/>
                  </a:lnTo>
                  <a:lnTo>
                    <a:pt x="2102" y="2910"/>
                  </a:lnTo>
                  <a:lnTo>
                    <a:pt x="2067" y="2936"/>
                  </a:lnTo>
                  <a:lnTo>
                    <a:pt x="2049" y="2949"/>
                  </a:lnTo>
                  <a:lnTo>
                    <a:pt x="2031" y="2961"/>
                  </a:lnTo>
                  <a:lnTo>
                    <a:pt x="1994" y="2987"/>
                  </a:lnTo>
                  <a:lnTo>
                    <a:pt x="1955" y="3009"/>
                  </a:lnTo>
                  <a:lnTo>
                    <a:pt x="1936" y="3020"/>
                  </a:lnTo>
                  <a:lnTo>
                    <a:pt x="1917" y="3031"/>
                  </a:lnTo>
                  <a:lnTo>
                    <a:pt x="1898" y="3042"/>
                  </a:lnTo>
                  <a:lnTo>
                    <a:pt x="1877" y="3053"/>
                  </a:lnTo>
                  <a:lnTo>
                    <a:pt x="1838" y="3072"/>
                  </a:lnTo>
                  <a:lnTo>
                    <a:pt x="1797" y="3090"/>
                  </a:lnTo>
                  <a:lnTo>
                    <a:pt x="1776" y="3098"/>
                  </a:lnTo>
                  <a:lnTo>
                    <a:pt x="1756" y="3107"/>
                  </a:lnTo>
                  <a:lnTo>
                    <a:pt x="1736" y="3115"/>
                  </a:lnTo>
                  <a:lnTo>
                    <a:pt x="1714" y="3122"/>
                  </a:lnTo>
                  <a:lnTo>
                    <a:pt x="1694" y="3131"/>
                  </a:lnTo>
                  <a:lnTo>
                    <a:pt x="1672" y="3137"/>
                  </a:lnTo>
                  <a:lnTo>
                    <a:pt x="1629" y="3150"/>
                  </a:lnTo>
                  <a:lnTo>
                    <a:pt x="1586" y="3162"/>
                  </a:lnTo>
                  <a:lnTo>
                    <a:pt x="1541" y="3173"/>
                  </a:lnTo>
                  <a:lnTo>
                    <a:pt x="1518" y="3177"/>
                  </a:lnTo>
                  <a:lnTo>
                    <a:pt x="1497" y="3182"/>
                  </a:lnTo>
                  <a:lnTo>
                    <a:pt x="1451" y="3189"/>
                  </a:lnTo>
                  <a:lnTo>
                    <a:pt x="1428" y="3193"/>
                  </a:lnTo>
                  <a:lnTo>
                    <a:pt x="1406" y="3195"/>
                  </a:lnTo>
                  <a:lnTo>
                    <a:pt x="1359" y="3200"/>
                  </a:lnTo>
                  <a:lnTo>
                    <a:pt x="1336" y="3203"/>
                  </a:lnTo>
                  <a:lnTo>
                    <a:pt x="1313" y="3204"/>
                  </a:lnTo>
                  <a:lnTo>
                    <a:pt x="1289" y="3205"/>
                  </a:lnTo>
                  <a:lnTo>
                    <a:pt x="1265" y="3206"/>
                  </a:lnTo>
                  <a:lnTo>
                    <a:pt x="1242" y="3207"/>
                  </a:lnTo>
                  <a:lnTo>
                    <a:pt x="1218" y="3207"/>
                  </a:ln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noEditPoints="1"/>
            </p:cNvSpPr>
            <p:nvPr userDrawn="1"/>
          </p:nvSpPr>
          <p:spPr bwMode="auto">
            <a:xfrm>
              <a:off x="4694238" y="3829051"/>
              <a:ext cx="2776538" cy="250825"/>
            </a:xfrm>
            <a:custGeom>
              <a:avLst/>
              <a:gdLst>
                <a:gd name="T0" fmla="*/ 10362 w 10493"/>
                <a:gd name="T1" fmla="*/ 658 h 945"/>
                <a:gd name="T2" fmla="*/ 10028 w 10493"/>
                <a:gd name="T3" fmla="*/ 233 h 945"/>
                <a:gd name="T4" fmla="*/ 10067 w 10493"/>
                <a:gd name="T5" fmla="*/ 176 h 945"/>
                <a:gd name="T6" fmla="*/ 10451 w 10493"/>
                <a:gd name="T7" fmla="*/ 629 h 945"/>
                <a:gd name="T8" fmla="*/ 9848 w 10493"/>
                <a:gd name="T9" fmla="*/ 482 h 945"/>
                <a:gd name="T10" fmla="*/ 34 w 10493"/>
                <a:gd name="T11" fmla="*/ 944 h 945"/>
                <a:gd name="T12" fmla="*/ 90 w 10493"/>
                <a:gd name="T13" fmla="*/ 206 h 945"/>
                <a:gd name="T14" fmla="*/ 840 w 10493"/>
                <a:gd name="T15" fmla="*/ 218 h 945"/>
                <a:gd name="T16" fmla="*/ 544 w 10493"/>
                <a:gd name="T17" fmla="*/ 744 h 945"/>
                <a:gd name="T18" fmla="*/ 893 w 10493"/>
                <a:gd name="T19" fmla="*/ 177 h 945"/>
                <a:gd name="T20" fmla="*/ 1495 w 10493"/>
                <a:gd name="T21" fmla="*/ 173 h 945"/>
                <a:gd name="T22" fmla="*/ 1765 w 10493"/>
                <a:gd name="T23" fmla="*/ 167 h 945"/>
                <a:gd name="T24" fmla="*/ 1549 w 10493"/>
                <a:gd name="T25" fmla="*/ 729 h 945"/>
                <a:gd name="T26" fmla="*/ 1601 w 10493"/>
                <a:gd name="T27" fmla="*/ 22 h 945"/>
                <a:gd name="T28" fmla="*/ 1811 w 10493"/>
                <a:gd name="T29" fmla="*/ 75 h 945"/>
                <a:gd name="T30" fmla="*/ 2122 w 10493"/>
                <a:gd name="T31" fmla="*/ 629 h 945"/>
                <a:gd name="T32" fmla="*/ 2447 w 10493"/>
                <a:gd name="T33" fmla="*/ 575 h 945"/>
                <a:gd name="T34" fmla="*/ 2176 w 10493"/>
                <a:gd name="T35" fmla="*/ 212 h 945"/>
                <a:gd name="T36" fmla="*/ 2366 w 10493"/>
                <a:gd name="T37" fmla="*/ 202 h 945"/>
                <a:gd name="T38" fmla="*/ 2430 w 10493"/>
                <a:gd name="T39" fmla="*/ 444 h 945"/>
                <a:gd name="T40" fmla="*/ 2230 w 10493"/>
                <a:gd name="T41" fmla="*/ 789 h 945"/>
                <a:gd name="T42" fmla="*/ 3119 w 10493"/>
                <a:gd name="T43" fmla="*/ 728 h 945"/>
                <a:gd name="T44" fmla="*/ 2693 w 10493"/>
                <a:gd name="T45" fmla="*/ 776 h 945"/>
                <a:gd name="T46" fmla="*/ 2815 w 10493"/>
                <a:gd name="T47" fmla="*/ 173 h 945"/>
                <a:gd name="T48" fmla="*/ 3680 w 10493"/>
                <a:gd name="T49" fmla="*/ 173 h 945"/>
                <a:gd name="T50" fmla="*/ 3359 w 10493"/>
                <a:gd name="T51" fmla="*/ 779 h 945"/>
                <a:gd name="T52" fmla="*/ 3980 w 10493"/>
                <a:gd name="T53" fmla="*/ 203 h 945"/>
                <a:gd name="T54" fmla="*/ 4037 w 10493"/>
                <a:gd name="T55" fmla="*/ 776 h 945"/>
                <a:gd name="T56" fmla="*/ 4310 w 10493"/>
                <a:gd name="T57" fmla="*/ 753 h 945"/>
                <a:gd name="T58" fmla="*/ 4787 w 10493"/>
                <a:gd name="T59" fmla="*/ 746 h 945"/>
                <a:gd name="T60" fmla="*/ 4508 w 10493"/>
                <a:gd name="T61" fmla="*/ 539 h 945"/>
                <a:gd name="T62" fmla="*/ 4572 w 10493"/>
                <a:gd name="T63" fmla="*/ 66 h 945"/>
                <a:gd name="T64" fmla="*/ 4771 w 10493"/>
                <a:gd name="T65" fmla="*/ 14 h 945"/>
                <a:gd name="T66" fmla="*/ 5074 w 10493"/>
                <a:gd name="T67" fmla="*/ 250 h 945"/>
                <a:gd name="T68" fmla="*/ 5581 w 10493"/>
                <a:gd name="T69" fmla="*/ 177 h 945"/>
                <a:gd name="T70" fmla="*/ 5138 w 10493"/>
                <a:gd name="T71" fmla="*/ 748 h 945"/>
                <a:gd name="T72" fmla="*/ 6418 w 10493"/>
                <a:gd name="T73" fmla="*/ 269 h 945"/>
                <a:gd name="T74" fmla="*/ 6167 w 10493"/>
                <a:gd name="T75" fmla="*/ 741 h 945"/>
                <a:gd name="T76" fmla="*/ 6689 w 10493"/>
                <a:gd name="T77" fmla="*/ 218 h 945"/>
                <a:gd name="T78" fmla="*/ 6563 w 10493"/>
                <a:gd name="T79" fmla="*/ 756 h 945"/>
                <a:gd name="T80" fmla="*/ 7243 w 10493"/>
                <a:gd name="T81" fmla="*/ 206 h 945"/>
                <a:gd name="T82" fmla="*/ 7122 w 10493"/>
                <a:gd name="T83" fmla="*/ 744 h 945"/>
                <a:gd name="T84" fmla="*/ 7376 w 10493"/>
                <a:gd name="T85" fmla="*/ 335 h 945"/>
                <a:gd name="T86" fmla="*/ 7980 w 10493"/>
                <a:gd name="T87" fmla="*/ 362 h 945"/>
                <a:gd name="T88" fmla="*/ 7447 w 10493"/>
                <a:gd name="T89" fmla="*/ 720 h 945"/>
                <a:gd name="T90" fmla="*/ 7652 w 10493"/>
                <a:gd name="T91" fmla="*/ 752 h 945"/>
                <a:gd name="T92" fmla="*/ 7756 w 10493"/>
                <a:gd name="T93" fmla="*/ 215 h 945"/>
                <a:gd name="T94" fmla="*/ 8384 w 10493"/>
                <a:gd name="T95" fmla="*/ 176 h 945"/>
                <a:gd name="T96" fmla="*/ 8291 w 10493"/>
                <a:gd name="T97" fmla="*/ 490 h 945"/>
                <a:gd name="T98" fmla="*/ 8291 w 10493"/>
                <a:gd name="T99" fmla="*/ 204 h 945"/>
                <a:gd name="T100" fmla="*/ 8116 w 10493"/>
                <a:gd name="T101" fmla="*/ 723 h 945"/>
                <a:gd name="T102" fmla="*/ 8738 w 10493"/>
                <a:gd name="T103" fmla="*/ 213 h 945"/>
                <a:gd name="T104" fmla="*/ 8640 w 10493"/>
                <a:gd name="T105" fmla="*/ 734 h 945"/>
                <a:gd name="T106" fmla="*/ 8947 w 10493"/>
                <a:gd name="T107" fmla="*/ 734 h 945"/>
                <a:gd name="T108" fmla="*/ 9122 w 10493"/>
                <a:gd name="T109" fmla="*/ 513 h 945"/>
                <a:gd name="T110" fmla="*/ 9109 w 10493"/>
                <a:gd name="T111" fmla="*/ 162 h 945"/>
                <a:gd name="T112" fmla="*/ 8965 w 10493"/>
                <a:gd name="T113" fmla="*/ 243 h 945"/>
                <a:gd name="T114" fmla="*/ 9266 w 10493"/>
                <a:gd name="T115" fmla="*/ 536 h 945"/>
                <a:gd name="T116" fmla="*/ 9808 w 10493"/>
                <a:gd name="T117" fmla="*/ 173 h 945"/>
                <a:gd name="T118" fmla="*/ 9685 w 10493"/>
                <a:gd name="T119" fmla="*/ 776 h 945"/>
                <a:gd name="T120" fmla="*/ 9336 w 10493"/>
                <a:gd name="T121" fmla="*/ 3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93" h="945">
                  <a:moveTo>
                    <a:pt x="9936" y="454"/>
                  </a:moveTo>
                  <a:lnTo>
                    <a:pt x="9937" y="480"/>
                  </a:lnTo>
                  <a:lnTo>
                    <a:pt x="9941" y="508"/>
                  </a:lnTo>
                  <a:lnTo>
                    <a:pt x="9946" y="536"/>
                  </a:lnTo>
                  <a:lnTo>
                    <a:pt x="9954" y="566"/>
                  </a:lnTo>
                  <a:lnTo>
                    <a:pt x="9962" y="594"/>
                  </a:lnTo>
                  <a:lnTo>
                    <a:pt x="9974" y="621"/>
                  </a:lnTo>
                  <a:lnTo>
                    <a:pt x="9988" y="646"/>
                  </a:lnTo>
                  <a:lnTo>
                    <a:pt x="10003" y="668"/>
                  </a:lnTo>
                  <a:lnTo>
                    <a:pt x="10021" y="688"/>
                  </a:lnTo>
                  <a:lnTo>
                    <a:pt x="10039" y="706"/>
                  </a:lnTo>
                  <a:lnTo>
                    <a:pt x="10060" y="720"/>
                  </a:lnTo>
                  <a:lnTo>
                    <a:pt x="10081" y="731"/>
                  </a:lnTo>
                  <a:lnTo>
                    <a:pt x="10104" y="741"/>
                  </a:lnTo>
                  <a:lnTo>
                    <a:pt x="10128" y="748"/>
                  </a:lnTo>
                  <a:lnTo>
                    <a:pt x="10153" y="752"/>
                  </a:lnTo>
                  <a:lnTo>
                    <a:pt x="10181" y="753"/>
                  </a:lnTo>
                  <a:lnTo>
                    <a:pt x="10212" y="750"/>
                  </a:lnTo>
                  <a:lnTo>
                    <a:pt x="10243" y="746"/>
                  </a:lnTo>
                  <a:lnTo>
                    <a:pt x="10271" y="736"/>
                  </a:lnTo>
                  <a:lnTo>
                    <a:pt x="10298" y="723"/>
                  </a:lnTo>
                  <a:lnTo>
                    <a:pt x="10322" y="705"/>
                  </a:lnTo>
                  <a:lnTo>
                    <a:pt x="10343" y="683"/>
                  </a:lnTo>
                  <a:lnTo>
                    <a:pt x="10362" y="658"/>
                  </a:lnTo>
                  <a:lnTo>
                    <a:pt x="10369" y="644"/>
                  </a:lnTo>
                  <a:lnTo>
                    <a:pt x="10376" y="628"/>
                  </a:lnTo>
                  <a:lnTo>
                    <a:pt x="10388" y="596"/>
                  </a:lnTo>
                  <a:lnTo>
                    <a:pt x="10397" y="561"/>
                  </a:lnTo>
                  <a:lnTo>
                    <a:pt x="10402" y="524"/>
                  </a:lnTo>
                  <a:lnTo>
                    <a:pt x="10403" y="485"/>
                  </a:lnTo>
                  <a:lnTo>
                    <a:pt x="10402" y="443"/>
                  </a:lnTo>
                  <a:lnTo>
                    <a:pt x="10396" y="404"/>
                  </a:lnTo>
                  <a:lnTo>
                    <a:pt x="10386" y="365"/>
                  </a:lnTo>
                  <a:lnTo>
                    <a:pt x="10373" y="330"/>
                  </a:lnTo>
                  <a:lnTo>
                    <a:pt x="10356" y="298"/>
                  </a:lnTo>
                  <a:lnTo>
                    <a:pt x="10336" y="270"/>
                  </a:lnTo>
                  <a:lnTo>
                    <a:pt x="10312" y="248"/>
                  </a:lnTo>
                  <a:lnTo>
                    <a:pt x="10298" y="237"/>
                  </a:lnTo>
                  <a:lnTo>
                    <a:pt x="10285" y="228"/>
                  </a:lnTo>
                  <a:lnTo>
                    <a:pt x="10256" y="215"/>
                  </a:lnTo>
                  <a:lnTo>
                    <a:pt x="10225" y="206"/>
                  </a:lnTo>
                  <a:lnTo>
                    <a:pt x="10193" y="200"/>
                  </a:lnTo>
                  <a:lnTo>
                    <a:pt x="10159" y="197"/>
                  </a:lnTo>
                  <a:lnTo>
                    <a:pt x="10110" y="202"/>
                  </a:lnTo>
                  <a:lnTo>
                    <a:pt x="10088" y="207"/>
                  </a:lnTo>
                  <a:lnTo>
                    <a:pt x="10067" y="214"/>
                  </a:lnTo>
                  <a:lnTo>
                    <a:pt x="10048" y="222"/>
                  </a:lnTo>
                  <a:lnTo>
                    <a:pt x="10028" y="233"/>
                  </a:lnTo>
                  <a:lnTo>
                    <a:pt x="10012" y="246"/>
                  </a:lnTo>
                  <a:lnTo>
                    <a:pt x="9996" y="262"/>
                  </a:lnTo>
                  <a:lnTo>
                    <a:pt x="9983" y="279"/>
                  </a:lnTo>
                  <a:lnTo>
                    <a:pt x="9970" y="298"/>
                  </a:lnTo>
                  <a:lnTo>
                    <a:pt x="9960" y="320"/>
                  </a:lnTo>
                  <a:lnTo>
                    <a:pt x="9952" y="342"/>
                  </a:lnTo>
                  <a:lnTo>
                    <a:pt x="9944" y="368"/>
                  </a:lnTo>
                  <a:lnTo>
                    <a:pt x="9941" y="394"/>
                  </a:lnTo>
                  <a:lnTo>
                    <a:pt x="9937" y="423"/>
                  </a:lnTo>
                  <a:lnTo>
                    <a:pt x="9936" y="454"/>
                  </a:lnTo>
                  <a:close/>
                  <a:moveTo>
                    <a:pt x="9848" y="482"/>
                  </a:moveTo>
                  <a:lnTo>
                    <a:pt x="9850" y="450"/>
                  </a:lnTo>
                  <a:lnTo>
                    <a:pt x="9852" y="420"/>
                  </a:lnTo>
                  <a:lnTo>
                    <a:pt x="9858" y="390"/>
                  </a:lnTo>
                  <a:lnTo>
                    <a:pt x="9866" y="363"/>
                  </a:lnTo>
                  <a:lnTo>
                    <a:pt x="9877" y="335"/>
                  </a:lnTo>
                  <a:lnTo>
                    <a:pt x="9892" y="309"/>
                  </a:lnTo>
                  <a:lnTo>
                    <a:pt x="9908" y="284"/>
                  </a:lnTo>
                  <a:lnTo>
                    <a:pt x="9929" y="260"/>
                  </a:lnTo>
                  <a:lnTo>
                    <a:pt x="9952" y="238"/>
                  </a:lnTo>
                  <a:lnTo>
                    <a:pt x="9977" y="218"/>
                  </a:lnTo>
                  <a:lnTo>
                    <a:pt x="10006" y="201"/>
                  </a:lnTo>
                  <a:lnTo>
                    <a:pt x="10036" y="186"/>
                  </a:lnTo>
                  <a:lnTo>
                    <a:pt x="10067" y="176"/>
                  </a:lnTo>
                  <a:lnTo>
                    <a:pt x="10102" y="167"/>
                  </a:lnTo>
                  <a:lnTo>
                    <a:pt x="10138" y="162"/>
                  </a:lnTo>
                  <a:lnTo>
                    <a:pt x="10176" y="161"/>
                  </a:lnTo>
                  <a:lnTo>
                    <a:pt x="10211" y="162"/>
                  </a:lnTo>
                  <a:lnTo>
                    <a:pt x="10244" y="166"/>
                  </a:lnTo>
                  <a:lnTo>
                    <a:pt x="10277" y="172"/>
                  </a:lnTo>
                  <a:lnTo>
                    <a:pt x="10307" y="180"/>
                  </a:lnTo>
                  <a:lnTo>
                    <a:pt x="10334" y="192"/>
                  </a:lnTo>
                  <a:lnTo>
                    <a:pt x="10361" y="206"/>
                  </a:lnTo>
                  <a:lnTo>
                    <a:pt x="10385" y="221"/>
                  </a:lnTo>
                  <a:lnTo>
                    <a:pt x="10408" y="240"/>
                  </a:lnTo>
                  <a:lnTo>
                    <a:pt x="10427" y="261"/>
                  </a:lnTo>
                  <a:lnTo>
                    <a:pt x="10445" y="284"/>
                  </a:lnTo>
                  <a:lnTo>
                    <a:pt x="10459" y="308"/>
                  </a:lnTo>
                  <a:lnTo>
                    <a:pt x="10471" y="334"/>
                  </a:lnTo>
                  <a:lnTo>
                    <a:pt x="10481" y="362"/>
                  </a:lnTo>
                  <a:lnTo>
                    <a:pt x="10488" y="392"/>
                  </a:lnTo>
                  <a:lnTo>
                    <a:pt x="10492" y="423"/>
                  </a:lnTo>
                  <a:lnTo>
                    <a:pt x="10493" y="456"/>
                  </a:lnTo>
                  <a:lnTo>
                    <a:pt x="10490" y="503"/>
                  </a:lnTo>
                  <a:lnTo>
                    <a:pt x="10487" y="526"/>
                  </a:lnTo>
                  <a:lnTo>
                    <a:pt x="10483" y="548"/>
                  </a:lnTo>
                  <a:lnTo>
                    <a:pt x="10470" y="590"/>
                  </a:lnTo>
                  <a:lnTo>
                    <a:pt x="10451" y="629"/>
                  </a:lnTo>
                  <a:lnTo>
                    <a:pt x="10428" y="665"/>
                  </a:lnTo>
                  <a:lnTo>
                    <a:pt x="10399" y="698"/>
                  </a:lnTo>
                  <a:lnTo>
                    <a:pt x="10384" y="712"/>
                  </a:lnTo>
                  <a:lnTo>
                    <a:pt x="10367" y="725"/>
                  </a:lnTo>
                  <a:lnTo>
                    <a:pt x="10330" y="748"/>
                  </a:lnTo>
                  <a:lnTo>
                    <a:pt x="10290" y="767"/>
                  </a:lnTo>
                  <a:lnTo>
                    <a:pt x="10247" y="780"/>
                  </a:lnTo>
                  <a:lnTo>
                    <a:pt x="10201" y="789"/>
                  </a:lnTo>
                  <a:lnTo>
                    <a:pt x="10153" y="791"/>
                  </a:lnTo>
                  <a:lnTo>
                    <a:pt x="10120" y="790"/>
                  </a:lnTo>
                  <a:lnTo>
                    <a:pt x="10087" y="785"/>
                  </a:lnTo>
                  <a:lnTo>
                    <a:pt x="10056" y="778"/>
                  </a:lnTo>
                  <a:lnTo>
                    <a:pt x="10026" y="768"/>
                  </a:lnTo>
                  <a:lnTo>
                    <a:pt x="9997" y="755"/>
                  </a:lnTo>
                  <a:lnTo>
                    <a:pt x="9972" y="738"/>
                  </a:lnTo>
                  <a:lnTo>
                    <a:pt x="9948" y="720"/>
                  </a:lnTo>
                  <a:lnTo>
                    <a:pt x="9926" y="699"/>
                  </a:lnTo>
                  <a:lnTo>
                    <a:pt x="9907" y="675"/>
                  </a:lnTo>
                  <a:lnTo>
                    <a:pt x="9890" y="648"/>
                  </a:lnTo>
                  <a:lnTo>
                    <a:pt x="9877" y="621"/>
                  </a:lnTo>
                  <a:lnTo>
                    <a:pt x="9866" y="592"/>
                  </a:lnTo>
                  <a:lnTo>
                    <a:pt x="9852" y="534"/>
                  </a:lnTo>
                  <a:lnTo>
                    <a:pt x="9850" y="507"/>
                  </a:lnTo>
                  <a:lnTo>
                    <a:pt x="9848" y="482"/>
                  </a:lnTo>
                  <a:close/>
                  <a:moveTo>
                    <a:pt x="281" y="176"/>
                  </a:moveTo>
                  <a:lnTo>
                    <a:pt x="281" y="197"/>
                  </a:lnTo>
                  <a:lnTo>
                    <a:pt x="233" y="203"/>
                  </a:lnTo>
                  <a:lnTo>
                    <a:pt x="218" y="206"/>
                  </a:lnTo>
                  <a:lnTo>
                    <a:pt x="209" y="209"/>
                  </a:lnTo>
                  <a:lnTo>
                    <a:pt x="205" y="213"/>
                  </a:lnTo>
                  <a:lnTo>
                    <a:pt x="203" y="218"/>
                  </a:lnTo>
                  <a:lnTo>
                    <a:pt x="199" y="231"/>
                  </a:lnTo>
                  <a:lnTo>
                    <a:pt x="197" y="279"/>
                  </a:lnTo>
                  <a:lnTo>
                    <a:pt x="197" y="377"/>
                  </a:lnTo>
                  <a:lnTo>
                    <a:pt x="197" y="683"/>
                  </a:lnTo>
                  <a:lnTo>
                    <a:pt x="193" y="744"/>
                  </a:lnTo>
                  <a:lnTo>
                    <a:pt x="185" y="794"/>
                  </a:lnTo>
                  <a:lnTo>
                    <a:pt x="178" y="814"/>
                  </a:lnTo>
                  <a:lnTo>
                    <a:pt x="168" y="834"/>
                  </a:lnTo>
                  <a:lnTo>
                    <a:pt x="156" y="854"/>
                  </a:lnTo>
                  <a:lnTo>
                    <a:pt x="143" y="873"/>
                  </a:lnTo>
                  <a:lnTo>
                    <a:pt x="127" y="890"/>
                  </a:lnTo>
                  <a:lnTo>
                    <a:pt x="113" y="904"/>
                  </a:lnTo>
                  <a:lnTo>
                    <a:pt x="97" y="917"/>
                  </a:lnTo>
                  <a:lnTo>
                    <a:pt x="80" y="927"/>
                  </a:lnTo>
                  <a:lnTo>
                    <a:pt x="65" y="934"/>
                  </a:lnTo>
                  <a:lnTo>
                    <a:pt x="49" y="940"/>
                  </a:lnTo>
                  <a:lnTo>
                    <a:pt x="34" y="944"/>
                  </a:lnTo>
                  <a:lnTo>
                    <a:pt x="18" y="945"/>
                  </a:lnTo>
                  <a:lnTo>
                    <a:pt x="0" y="942"/>
                  </a:lnTo>
                  <a:lnTo>
                    <a:pt x="1" y="909"/>
                  </a:lnTo>
                  <a:lnTo>
                    <a:pt x="0" y="876"/>
                  </a:lnTo>
                  <a:lnTo>
                    <a:pt x="8" y="872"/>
                  </a:lnTo>
                  <a:lnTo>
                    <a:pt x="19" y="879"/>
                  </a:lnTo>
                  <a:lnTo>
                    <a:pt x="30" y="884"/>
                  </a:lnTo>
                  <a:lnTo>
                    <a:pt x="54" y="887"/>
                  </a:lnTo>
                  <a:lnTo>
                    <a:pt x="73" y="885"/>
                  </a:lnTo>
                  <a:lnTo>
                    <a:pt x="89" y="880"/>
                  </a:lnTo>
                  <a:lnTo>
                    <a:pt x="100" y="870"/>
                  </a:lnTo>
                  <a:lnTo>
                    <a:pt x="104" y="864"/>
                  </a:lnTo>
                  <a:lnTo>
                    <a:pt x="107" y="858"/>
                  </a:lnTo>
                  <a:lnTo>
                    <a:pt x="112" y="839"/>
                  </a:lnTo>
                  <a:lnTo>
                    <a:pt x="114" y="809"/>
                  </a:lnTo>
                  <a:lnTo>
                    <a:pt x="115" y="748"/>
                  </a:lnTo>
                  <a:lnTo>
                    <a:pt x="115" y="377"/>
                  </a:lnTo>
                  <a:lnTo>
                    <a:pt x="114" y="294"/>
                  </a:lnTo>
                  <a:lnTo>
                    <a:pt x="114" y="254"/>
                  </a:lnTo>
                  <a:lnTo>
                    <a:pt x="112" y="232"/>
                  </a:lnTo>
                  <a:lnTo>
                    <a:pt x="109" y="220"/>
                  </a:lnTo>
                  <a:lnTo>
                    <a:pt x="106" y="213"/>
                  </a:lnTo>
                  <a:lnTo>
                    <a:pt x="100" y="208"/>
                  </a:lnTo>
                  <a:lnTo>
                    <a:pt x="90" y="206"/>
                  </a:lnTo>
                  <a:lnTo>
                    <a:pt x="71" y="202"/>
                  </a:lnTo>
                  <a:lnTo>
                    <a:pt x="34" y="201"/>
                  </a:lnTo>
                  <a:lnTo>
                    <a:pt x="30" y="176"/>
                  </a:lnTo>
                  <a:lnTo>
                    <a:pt x="156" y="177"/>
                  </a:lnTo>
                  <a:lnTo>
                    <a:pt x="278" y="173"/>
                  </a:lnTo>
                  <a:lnTo>
                    <a:pt x="281" y="176"/>
                  </a:lnTo>
                  <a:close/>
                  <a:moveTo>
                    <a:pt x="307" y="213"/>
                  </a:moveTo>
                  <a:lnTo>
                    <a:pt x="304" y="209"/>
                  </a:lnTo>
                  <a:lnTo>
                    <a:pt x="304" y="191"/>
                  </a:lnTo>
                  <a:lnTo>
                    <a:pt x="307" y="188"/>
                  </a:lnTo>
                  <a:lnTo>
                    <a:pt x="428" y="167"/>
                  </a:lnTo>
                  <a:lnTo>
                    <a:pt x="440" y="178"/>
                  </a:lnTo>
                  <a:lnTo>
                    <a:pt x="454" y="190"/>
                  </a:lnTo>
                  <a:lnTo>
                    <a:pt x="468" y="209"/>
                  </a:lnTo>
                  <a:lnTo>
                    <a:pt x="488" y="242"/>
                  </a:lnTo>
                  <a:lnTo>
                    <a:pt x="548" y="345"/>
                  </a:lnTo>
                  <a:lnTo>
                    <a:pt x="619" y="479"/>
                  </a:lnTo>
                  <a:lnTo>
                    <a:pt x="662" y="410"/>
                  </a:lnTo>
                  <a:lnTo>
                    <a:pt x="712" y="328"/>
                  </a:lnTo>
                  <a:lnTo>
                    <a:pt x="802" y="173"/>
                  </a:lnTo>
                  <a:lnTo>
                    <a:pt x="834" y="174"/>
                  </a:lnTo>
                  <a:lnTo>
                    <a:pt x="864" y="173"/>
                  </a:lnTo>
                  <a:lnTo>
                    <a:pt x="868" y="184"/>
                  </a:lnTo>
                  <a:lnTo>
                    <a:pt x="840" y="218"/>
                  </a:lnTo>
                  <a:lnTo>
                    <a:pt x="802" y="269"/>
                  </a:lnTo>
                  <a:lnTo>
                    <a:pt x="734" y="366"/>
                  </a:lnTo>
                  <a:lnTo>
                    <a:pt x="680" y="453"/>
                  </a:lnTo>
                  <a:lnTo>
                    <a:pt x="655" y="496"/>
                  </a:lnTo>
                  <a:lnTo>
                    <a:pt x="646" y="516"/>
                  </a:lnTo>
                  <a:lnTo>
                    <a:pt x="643" y="528"/>
                  </a:lnTo>
                  <a:lnTo>
                    <a:pt x="642" y="542"/>
                  </a:lnTo>
                  <a:lnTo>
                    <a:pt x="642" y="604"/>
                  </a:lnTo>
                  <a:lnTo>
                    <a:pt x="643" y="669"/>
                  </a:lnTo>
                  <a:lnTo>
                    <a:pt x="646" y="720"/>
                  </a:lnTo>
                  <a:lnTo>
                    <a:pt x="648" y="732"/>
                  </a:lnTo>
                  <a:lnTo>
                    <a:pt x="652" y="740"/>
                  </a:lnTo>
                  <a:lnTo>
                    <a:pt x="658" y="743"/>
                  </a:lnTo>
                  <a:lnTo>
                    <a:pt x="667" y="747"/>
                  </a:lnTo>
                  <a:lnTo>
                    <a:pt x="688" y="749"/>
                  </a:lnTo>
                  <a:lnTo>
                    <a:pt x="724" y="752"/>
                  </a:lnTo>
                  <a:lnTo>
                    <a:pt x="727" y="776"/>
                  </a:lnTo>
                  <a:lnTo>
                    <a:pt x="649" y="776"/>
                  </a:lnTo>
                  <a:lnTo>
                    <a:pt x="601" y="776"/>
                  </a:lnTo>
                  <a:lnTo>
                    <a:pt x="480" y="779"/>
                  </a:lnTo>
                  <a:lnTo>
                    <a:pt x="476" y="754"/>
                  </a:lnTo>
                  <a:lnTo>
                    <a:pt x="512" y="749"/>
                  </a:lnTo>
                  <a:lnTo>
                    <a:pt x="533" y="747"/>
                  </a:lnTo>
                  <a:lnTo>
                    <a:pt x="544" y="744"/>
                  </a:lnTo>
                  <a:lnTo>
                    <a:pt x="551" y="741"/>
                  </a:lnTo>
                  <a:lnTo>
                    <a:pt x="557" y="725"/>
                  </a:lnTo>
                  <a:lnTo>
                    <a:pt x="560" y="677"/>
                  </a:lnTo>
                  <a:lnTo>
                    <a:pt x="562" y="604"/>
                  </a:lnTo>
                  <a:lnTo>
                    <a:pt x="562" y="522"/>
                  </a:lnTo>
                  <a:lnTo>
                    <a:pt x="541" y="484"/>
                  </a:lnTo>
                  <a:lnTo>
                    <a:pt x="498" y="412"/>
                  </a:lnTo>
                  <a:lnTo>
                    <a:pt x="461" y="352"/>
                  </a:lnTo>
                  <a:lnTo>
                    <a:pt x="416" y="284"/>
                  </a:lnTo>
                  <a:lnTo>
                    <a:pt x="392" y="251"/>
                  </a:lnTo>
                  <a:lnTo>
                    <a:pt x="374" y="232"/>
                  </a:lnTo>
                  <a:lnTo>
                    <a:pt x="361" y="221"/>
                  </a:lnTo>
                  <a:lnTo>
                    <a:pt x="350" y="215"/>
                  </a:lnTo>
                  <a:lnTo>
                    <a:pt x="336" y="214"/>
                  </a:lnTo>
                  <a:lnTo>
                    <a:pt x="307" y="213"/>
                  </a:lnTo>
                  <a:close/>
                  <a:moveTo>
                    <a:pt x="1176" y="783"/>
                  </a:moveTo>
                  <a:lnTo>
                    <a:pt x="1123" y="640"/>
                  </a:lnTo>
                  <a:lnTo>
                    <a:pt x="978" y="281"/>
                  </a:lnTo>
                  <a:lnTo>
                    <a:pt x="958" y="233"/>
                  </a:lnTo>
                  <a:lnTo>
                    <a:pt x="947" y="212"/>
                  </a:lnTo>
                  <a:lnTo>
                    <a:pt x="931" y="204"/>
                  </a:lnTo>
                  <a:lnTo>
                    <a:pt x="896" y="201"/>
                  </a:lnTo>
                  <a:lnTo>
                    <a:pt x="893" y="196"/>
                  </a:lnTo>
                  <a:lnTo>
                    <a:pt x="893" y="177"/>
                  </a:lnTo>
                  <a:lnTo>
                    <a:pt x="896" y="173"/>
                  </a:lnTo>
                  <a:lnTo>
                    <a:pt x="1007" y="177"/>
                  </a:lnTo>
                  <a:lnTo>
                    <a:pt x="1120" y="173"/>
                  </a:lnTo>
                  <a:lnTo>
                    <a:pt x="1123" y="200"/>
                  </a:lnTo>
                  <a:lnTo>
                    <a:pt x="1058" y="207"/>
                  </a:lnTo>
                  <a:lnTo>
                    <a:pt x="1051" y="212"/>
                  </a:lnTo>
                  <a:lnTo>
                    <a:pt x="1049" y="219"/>
                  </a:lnTo>
                  <a:lnTo>
                    <a:pt x="1062" y="264"/>
                  </a:lnTo>
                  <a:lnTo>
                    <a:pt x="1086" y="332"/>
                  </a:lnTo>
                  <a:lnTo>
                    <a:pt x="1219" y="669"/>
                  </a:lnTo>
                  <a:lnTo>
                    <a:pt x="1331" y="389"/>
                  </a:lnTo>
                  <a:lnTo>
                    <a:pt x="1364" y="298"/>
                  </a:lnTo>
                  <a:lnTo>
                    <a:pt x="1381" y="246"/>
                  </a:lnTo>
                  <a:lnTo>
                    <a:pt x="1387" y="221"/>
                  </a:lnTo>
                  <a:lnTo>
                    <a:pt x="1384" y="213"/>
                  </a:lnTo>
                  <a:lnTo>
                    <a:pt x="1381" y="209"/>
                  </a:lnTo>
                  <a:lnTo>
                    <a:pt x="1376" y="208"/>
                  </a:lnTo>
                  <a:lnTo>
                    <a:pt x="1355" y="204"/>
                  </a:lnTo>
                  <a:lnTo>
                    <a:pt x="1314" y="201"/>
                  </a:lnTo>
                  <a:lnTo>
                    <a:pt x="1310" y="197"/>
                  </a:lnTo>
                  <a:lnTo>
                    <a:pt x="1310" y="177"/>
                  </a:lnTo>
                  <a:lnTo>
                    <a:pt x="1314" y="173"/>
                  </a:lnTo>
                  <a:lnTo>
                    <a:pt x="1409" y="177"/>
                  </a:lnTo>
                  <a:lnTo>
                    <a:pt x="1495" y="173"/>
                  </a:lnTo>
                  <a:lnTo>
                    <a:pt x="1499" y="197"/>
                  </a:lnTo>
                  <a:lnTo>
                    <a:pt x="1471" y="202"/>
                  </a:lnTo>
                  <a:lnTo>
                    <a:pt x="1458" y="206"/>
                  </a:lnTo>
                  <a:lnTo>
                    <a:pt x="1452" y="210"/>
                  </a:lnTo>
                  <a:lnTo>
                    <a:pt x="1446" y="219"/>
                  </a:lnTo>
                  <a:lnTo>
                    <a:pt x="1416" y="286"/>
                  </a:lnTo>
                  <a:lnTo>
                    <a:pt x="1283" y="612"/>
                  </a:lnTo>
                  <a:lnTo>
                    <a:pt x="1244" y="710"/>
                  </a:lnTo>
                  <a:lnTo>
                    <a:pt x="1219" y="783"/>
                  </a:lnTo>
                  <a:lnTo>
                    <a:pt x="1176" y="783"/>
                  </a:lnTo>
                  <a:close/>
                  <a:moveTo>
                    <a:pt x="1428" y="779"/>
                  </a:moveTo>
                  <a:lnTo>
                    <a:pt x="1423" y="776"/>
                  </a:lnTo>
                  <a:lnTo>
                    <a:pt x="1423" y="753"/>
                  </a:lnTo>
                  <a:lnTo>
                    <a:pt x="1428" y="749"/>
                  </a:lnTo>
                  <a:lnTo>
                    <a:pt x="1453" y="749"/>
                  </a:lnTo>
                  <a:lnTo>
                    <a:pt x="1468" y="747"/>
                  </a:lnTo>
                  <a:lnTo>
                    <a:pt x="1476" y="742"/>
                  </a:lnTo>
                  <a:lnTo>
                    <a:pt x="1483" y="736"/>
                  </a:lnTo>
                  <a:lnTo>
                    <a:pt x="1494" y="718"/>
                  </a:lnTo>
                  <a:lnTo>
                    <a:pt x="1512" y="681"/>
                  </a:lnTo>
                  <a:lnTo>
                    <a:pt x="1556" y="584"/>
                  </a:lnTo>
                  <a:lnTo>
                    <a:pt x="1673" y="321"/>
                  </a:lnTo>
                  <a:lnTo>
                    <a:pt x="1738" y="167"/>
                  </a:lnTo>
                  <a:lnTo>
                    <a:pt x="1765" y="167"/>
                  </a:lnTo>
                  <a:lnTo>
                    <a:pt x="1948" y="594"/>
                  </a:lnTo>
                  <a:lnTo>
                    <a:pt x="1972" y="652"/>
                  </a:lnTo>
                  <a:lnTo>
                    <a:pt x="1997" y="705"/>
                  </a:lnTo>
                  <a:lnTo>
                    <a:pt x="2016" y="738"/>
                  </a:lnTo>
                  <a:lnTo>
                    <a:pt x="2029" y="747"/>
                  </a:lnTo>
                  <a:lnTo>
                    <a:pt x="2041" y="749"/>
                  </a:lnTo>
                  <a:lnTo>
                    <a:pt x="2064" y="749"/>
                  </a:lnTo>
                  <a:lnTo>
                    <a:pt x="2068" y="776"/>
                  </a:lnTo>
                  <a:lnTo>
                    <a:pt x="1982" y="774"/>
                  </a:lnTo>
                  <a:lnTo>
                    <a:pt x="1841" y="779"/>
                  </a:lnTo>
                  <a:lnTo>
                    <a:pt x="1837" y="753"/>
                  </a:lnTo>
                  <a:lnTo>
                    <a:pt x="1879" y="749"/>
                  </a:lnTo>
                  <a:lnTo>
                    <a:pt x="1901" y="746"/>
                  </a:lnTo>
                  <a:lnTo>
                    <a:pt x="1906" y="743"/>
                  </a:lnTo>
                  <a:lnTo>
                    <a:pt x="1909" y="741"/>
                  </a:lnTo>
                  <a:lnTo>
                    <a:pt x="1912" y="736"/>
                  </a:lnTo>
                  <a:lnTo>
                    <a:pt x="1913" y="731"/>
                  </a:lnTo>
                  <a:lnTo>
                    <a:pt x="1912" y="720"/>
                  </a:lnTo>
                  <a:lnTo>
                    <a:pt x="1907" y="706"/>
                  </a:lnTo>
                  <a:lnTo>
                    <a:pt x="1854" y="576"/>
                  </a:lnTo>
                  <a:lnTo>
                    <a:pt x="1608" y="576"/>
                  </a:lnTo>
                  <a:lnTo>
                    <a:pt x="1561" y="686"/>
                  </a:lnTo>
                  <a:lnTo>
                    <a:pt x="1552" y="711"/>
                  </a:lnTo>
                  <a:lnTo>
                    <a:pt x="1549" y="729"/>
                  </a:lnTo>
                  <a:lnTo>
                    <a:pt x="1552" y="737"/>
                  </a:lnTo>
                  <a:lnTo>
                    <a:pt x="1560" y="744"/>
                  </a:lnTo>
                  <a:lnTo>
                    <a:pt x="1568" y="747"/>
                  </a:lnTo>
                  <a:lnTo>
                    <a:pt x="1580" y="748"/>
                  </a:lnTo>
                  <a:lnTo>
                    <a:pt x="1618" y="749"/>
                  </a:lnTo>
                  <a:lnTo>
                    <a:pt x="1622" y="753"/>
                  </a:lnTo>
                  <a:lnTo>
                    <a:pt x="1622" y="776"/>
                  </a:lnTo>
                  <a:lnTo>
                    <a:pt x="1523" y="776"/>
                  </a:lnTo>
                  <a:lnTo>
                    <a:pt x="1428" y="779"/>
                  </a:lnTo>
                  <a:close/>
                  <a:moveTo>
                    <a:pt x="1622" y="539"/>
                  </a:moveTo>
                  <a:lnTo>
                    <a:pt x="1837" y="539"/>
                  </a:lnTo>
                  <a:lnTo>
                    <a:pt x="1730" y="282"/>
                  </a:lnTo>
                  <a:lnTo>
                    <a:pt x="1622" y="539"/>
                  </a:lnTo>
                  <a:close/>
                  <a:moveTo>
                    <a:pt x="1642" y="96"/>
                  </a:moveTo>
                  <a:lnTo>
                    <a:pt x="1632" y="95"/>
                  </a:lnTo>
                  <a:lnTo>
                    <a:pt x="1622" y="93"/>
                  </a:lnTo>
                  <a:lnTo>
                    <a:pt x="1614" y="88"/>
                  </a:lnTo>
                  <a:lnTo>
                    <a:pt x="1607" y="82"/>
                  </a:lnTo>
                  <a:lnTo>
                    <a:pt x="1601" y="75"/>
                  </a:lnTo>
                  <a:lnTo>
                    <a:pt x="1596" y="66"/>
                  </a:lnTo>
                  <a:lnTo>
                    <a:pt x="1592" y="48"/>
                  </a:lnTo>
                  <a:lnTo>
                    <a:pt x="1594" y="39"/>
                  </a:lnTo>
                  <a:lnTo>
                    <a:pt x="1596" y="29"/>
                  </a:lnTo>
                  <a:lnTo>
                    <a:pt x="1601" y="22"/>
                  </a:lnTo>
                  <a:lnTo>
                    <a:pt x="1607" y="14"/>
                  </a:lnTo>
                  <a:lnTo>
                    <a:pt x="1614" y="8"/>
                  </a:lnTo>
                  <a:lnTo>
                    <a:pt x="1622" y="4"/>
                  </a:lnTo>
                  <a:lnTo>
                    <a:pt x="1642" y="0"/>
                  </a:lnTo>
                  <a:lnTo>
                    <a:pt x="1651" y="0"/>
                  </a:lnTo>
                  <a:lnTo>
                    <a:pt x="1660" y="4"/>
                  </a:lnTo>
                  <a:lnTo>
                    <a:pt x="1668" y="8"/>
                  </a:lnTo>
                  <a:lnTo>
                    <a:pt x="1675" y="14"/>
                  </a:lnTo>
                  <a:lnTo>
                    <a:pt x="1681" y="22"/>
                  </a:lnTo>
                  <a:lnTo>
                    <a:pt x="1686" y="29"/>
                  </a:lnTo>
                  <a:lnTo>
                    <a:pt x="1688" y="48"/>
                  </a:lnTo>
                  <a:lnTo>
                    <a:pt x="1688" y="58"/>
                  </a:lnTo>
                  <a:lnTo>
                    <a:pt x="1686" y="66"/>
                  </a:lnTo>
                  <a:lnTo>
                    <a:pt x="1681" y="75"/>
                  </a:lnTo>
                  <a:lnTo>
                    <a:pt x="1675" y="82"/>
                  </a:lnTo>
                  <a:lnTo>
                    <a:pt x="1668" y="88"/>
                  </a:lnTo>
                  <a:lnTo>
                    <a:pt x="1660" y="93"/>
                  </a:lnTo>
                  <a:lnTo>
                    <a:pt x="1642" y="96"/>
                  </a:lnTo>
                  <a:close/>
                  <a:moveTo>
                    <a:pt x="1852" y="96"/>
                  </a:moveTo>
                  <a:lnTo>
                    <a:pt x="1842" y="95"/>
                  </a:lnTo>
                  <a:lnTo>
                    <a:pt x="1832" y="93"/>
                  </a:lnTo>
                  <a:lnTo>
                    <a:pt x="1824" y="88"/>
                  </a:lnTo>
                  <a:lnTo>
                    <a:pt x="1817" y="82"/>
                  </a:lnTo>
                  <a:lnTo>
                    <a:pt x="1811" y="75"/>
                  </a:lnTo>
                  <a:lnTo>
                    <a:pt x="1807" y="66"/>
                  </a:lnTo>
                  <a:lnTo>
                    <a:pt x="1804" y="48"/>
                  </a:lnTo>
                  <a:lnTo>
                    <a:pt x="1804" y="39"/>
                  </a:lnTo>
                  <a:lnTo>
                    <a:pt x="1807" y="29"/>
                  </a:lnTo>
                  <a:lnTo>
                    <a:pt x="1811" y="22"/>
                  </a:lnTo>
                  <a:lnTo>
                    <a:pt x="1817" y="14"/>
                  </a:lnTo>
                  <a:lnTo>
                    <a:pt x="1824" y="8"/>
                  </a:lnTo>
                  <a:lnTo>
                    <a:pt x="1832" y="4"/>
                  </a:lnTo>
                  <a:lnTo>
                    <a:pt x="1852" y="0"/>
                  </a:lnTo>
                  <a:lnTo>
                    <a:pt x="1861" y="0"/>
                  </a:lnTo>
                  <a:lnTo>
                    <a:pt x="1870" y="4"/>
                  </a:lnTo>
                  <a:lnTo>
                    <a:pt x="1878" y="8"/>
                  </a:lnTo>
                  <a:lnTo>
                    <a:pt x="1885" y="14"/>
                  </a:lnTo>
                  <a:lnTo>
                    <a:pt x="1891" y="22"/>
                  </a:lnTo>
                  <a:lnTo>
                    <a:pt x="1896" y="29"/>
                  </a:lnTo>
                  <a:lnTo>
                    <a:pt x="1898" y="48"/>
                  </a:lnTo>
                  <a:lnTo>
                    <a:pt x="1898" y="58"/>
                  </a:lnTo>
                  <a:lnTo>
                    <a:pt x="1896" y="66"/>
                  </a:lnTo>
                  <a:lnTo>
                    <a:pt x="1891" y="75"/>
                  </a:lnTo>
                  <a:lnTo>
                    <a:pt x="1885" y="82"/>
                  </a:lnTo>
                  <a:lnTo>
                    <a:pt x="1878" y="88"/>
                  </a:lnTo>
                  <a:lnTo>
                    <a:pt x="1870" y="93"/>
                  </a:lnTo>
                  <a:lnTo>
                    <a:pt x="1852" y="96"/>
                  </a:lnTo>
                  <a:close/>
                  <a:moveTo>
                    <a:pt x="2122" y="629"/>
                  </a:moveTo>
                  <a:lnTo>
                    <a:pt x="2146" y="626"/>
                  </a:lnTo>
                  <a:lnTo>
                    <a:pt x="2152" y="672"/>
                  </a:lnTo>
                  <a:lnTo>
                    <a:pt x="2155" y="695"/>
                  </a:lnTo>
                  <a:lnTo>
                    <a:pt x="2162" y="708"/>
                  </a:lnTo>
                  <a:lnTo>
                    <a:pt x="2178" y="720"/>
                  </a:lnTo>
                  <a:lnTo>
                    <a:pt x="2189" y="728"/>
                  </a:lnTo>
                  <a:lnTo>
                    <a:pt x="2201" y="734"/>
                  </a:lnTo>
                  <a:lnTo>
                    <a:pt x="2230" y="743"/>
                  </a:lnTo>
                  <a:lnTo>
                    <a:pt x="2262" y="749"/>
                  </a:lnTo>
                  <a:lnTo>
                    <a:pt x="2294" y="752"/>
                  </a:lnTo>
                  <a:lnTo>
                    <a:pt x="2316" y="750"/>
                  </a:lnTo>
                  <a:lnTo>
                    <a:pt x="2338" y="747"/>
                  </a:lnTo>
                  <a:lnTo>
                    <a:pt x="2357" y="742"/>
                  </a:lnTo>
                  <a:lnTo>
                    <a:pt x="2376" y="735"/>
                  </a:lnTo>
                  <a:lnTo>
                    <a:pt x="2393" y="725"/>
                  </a:lnTo>
                  <a:lnTo>
                    <a:pt x="2407" y="714"/>
                  </a:lnTo>
                  <a:lnTo>
                    <a:pt x="2420" y="701"/>
                  </a:lnTo>
                  <a:lnTo>
                    <a:pt x="2431" y="686"/>
                  </a:lnTo>
                  <a:lnTo>
                    <a:pt x="2441" y="670"/>
                  </a:lnTo>
                  <a:lnTo>
                    <a:pt x="2447" y="652"/>
                  </a:lnTo>
                  <a:lnTo>
                    <a:pt x="2450" y="633"/>
                  </a:lnTo>
                  <a:lnTo>
                    <a:pt x="2452" y="614"/>
                  </a:lnTo>
                  <a:lnTo>
                    <a:pt x="2449" y="587"/>
                  </a:lnTo>
                  <a:lnTo>
                    <a:pt x="2447" y="575"/>
                  </a:lnTo>
                  <a:lnTo>
                    <a:pt x="2442" y="564"/>
                  </a:lnTo>
                  <a:lnTo>
                    <a:pt x="2431" y="546"/>
                  </a:lnTo>
                  <a:lnTo>
                    <a:pt x="2424" y="538"/>
                  </a:lnTo>
                  <a:lnTo>
                    <a:pt x="2416" y="531"/>
                  </a:lnTo>
                  <a:lnTo>
                    <a:pt x="2396" y="520"/>
                  </a:lnTo>
                  <a:lnTo>
                    <a:pt x="2387" y="516"/>
                  </a:lnTo>
                  <a:lnTo>
                    <a:pt x="2376" y="513"/>
                  </a:lnTo>
                  <a:lnTo>
                    <a:pt x="2310" y="500"/>
                  </a:lnTo>
                  <a:lnTo>
                    <a:pt x="2243" y="486"/>
                  </a:lnTo>
                  <a:lnTo>
                    <a:pt x="2219" y="479"/>
                  </a:lnTo>
                  <a:lnTo>
                    <a:pt x="2195" y="470"/>
                  </a:lnTo>
                  <a:lnTo>
                    <a:pt x="2173" y="456"/>
                  </a:lnTo>
                  <a:lnTo>
                    <a:pt x="2155" y="441"/>
                  </a:lnTo>
                  <a:lnTo>
                    <a:pt x="2141" y="420"/>
                  </a:lnTo>
                  <a:lnTo>
                    <a:pt x="2135" y="410"/>
                  </a:lnTo>
                  <a:lnTo>
                    <a:pt x="2130" y="398"/>
                  </a:lnTo>
                  <a:lnTo>
                    <a:pt x="2123" y="370"/>
                  </a:lnTo>
                  <a:lnTo>
                    <a:pt x="2120" y="342"/>
                  </a:lnTo>
                  <a:lnTo>
                    <a:pt x="2122" y="322"/>
                  </a:lnTo>
                  <a:lnTo>
                    <a:pt x="2124" y="304"/>
                  </a:lnTo>
                  <a:lnTo>
                    <a:pt x="2128" y="286"/>
                  </a:lnTo>
                  <a:lnTo>
                    <a:pt x="2134" y="269"/>
                  </a:lnTo>
                  <a:lnTo>
                    <a:pt x="2152" y="238"/>
                  </a:lnTo>
                  <a:lnTo>
                    <a:pt x="2176" y="212"/>
                  </a:lnTo>
                  <a:lnTo>
                    <a:pt x="2206" y="189"/>
                  </a:lnTo>
                  <a:lnTo>
                    <a:pt x="2222" y="180"/>
                  </a:lnTo>
                  <a:lnTo>
                    <a:pt x="2240" y="173"/>
                  </a:lnTo>
                  <a:lnTo>
                    <a:pt x="2260" y="167"/>
                  </a:lnTo>
                  <a:lnTo>
                    <a:pt x="2280" y="164"/>
                  </a:lnTo>
                  <a:lnTo>
                    <a:pt x="2324" y="160"/>
                  </a:lnTo>
                  <a:lnTo>
                    <a:pt x="2363" y="162"/>
                  </a:lnTo>
                  <a:lnTo>
                    <a:pt x="2405" y="170"/>
                  </a:lnTo>
                  <a:lnTo>
                    <a:pt x="2447" y="180"/>
                  </a:lnTo>
                  <a:lnTo>
                    <a:pt x="2484" y="196"/>
                  </a:lnTo>
                  <a:lnTo>
                    <a:pt x="2488" y="202"/>
                  </a:lnTo>
                  <a:lnTo>
                    <a:pt x="2483" y="224"/>
                  </a:lnTo>
                  <a:lnTo>
                    <a:pt x="2480" y="249"/>
                  </a:lnTo>
                  <a:lnTo>
                    <a:pt x="2478" y="279"/>
                  </a:lnTo>
                  <a:lnTo>
                    <a:pt x="2476" y="314"/>
                  </a:lnTo>
                  <a:lnTo>
                    <a:pt x="2472" y="317"/>
                  </a:lnTo>
                  <a:lnTo>
                    <a:pt x="2450" y="317"/>
                  </a:lnTo>
                  <a:lnTo>
                    <a:pt x="2444" y="249"/>
                  </a:lnTo>
                  <a:lnTo>
                    <a:pt x="2441" y="243"/>
                  </a:lnTo>
                  <a:lnTo>
                    <a:pt x="2434" y="234"/>
                  </a:lnTo>
                  <a:lnTo>
                    <a:pt x="2422" y="226"/>
                  </a:lnTo>
                  <a:lnTo>
                    <a:pt x="2405" y="216"/>
                  </a:lnTo>
                  <a:lnTo>
                    <a:pt x="2387" y="208"/>
                  </a:lnTo>
                  <a:lnTo>
                    <a:pt x="2366" y="202"/>
                  </a:lnTo>
                  <a:lnTo>
                    <a:pt x="2346" y="198"/>
                  </a:lnTo>
                  <a:lnTo>
                    <a:pt x="2324" y="197"/>
                  </a:lnTo>
                  <a:lnTo>
                    <a:pt x="2290" y="201"/>
                  </a:lnTo>
                  <a:lnTo>
                    <a:pt x="2257" y="212"/>
                  </a:lnTo>
                  <a:lnTo>
                    <a:pt x="2242" y="220"/>
                  </a:lnTo>
                  <a:lnTo>
                    <a:pt x="2230" y="230"/>
                  </a:lnTo>
                  <a:lnTo>
                    <a:pt x="2219" y="243"/>
                  </a:lnTo>
                  <a:lnTo>
                    <a:pt x="2209" y="257"/>
                  </a:lnTo>
                  <a:lnTo>
                    <a:pt x="2202" y="273"/>
                  </a:lnTo>
                  <a:lnTo>
                    <a:pt x="2197" y="288"/>
                  </a:lnTo>
                  <a:lnTo>
                    <a:pt x="2194" y="321"/>
                  </a:lnTo>
                  <a:lnTo>
                    <a:pt x="2196" y="345"/>
                  </a:lnTo>
                  <a:lnTo>
                    <a:pt x="2198" y="354"/>
                  </a:lnTo>
                  <a:lnTo>
                    <a:pt x="2203" y="365"/>
                  </a:lnTo>
                  <a:lnTo>
                    <a:pt x="2214" y="382"/>
                  </a:lnTo>
                  <a:lnTo>
                    <a:pt x="2221" y="389"/>
                  </a:lnTo>
                  <a:lnTo>
                    <a:pt x="2228" y="395"/>
                  </a:lnTo>
                  <a:lnTo>
                    <a:pt x="2245" y="406"/>
                  </a:lnTo>
                  <a:lnTo>
                    <a:pt x="2264" y="412"/>
                  </a:lnTo>
                  <a:lnTo>
                    <a:pt x="2293" y="419"/>
                  </a:lnTo>
                  <a:lnTo>
                    <a:pt x="2340" y="426"/>
                  </a:lnTo>
                  <a:lnTo>
                    <a:pt x="2375" y="432"/>
                  </a:lnTo>
                  <a:lnTo>
                    <a:pt x="2405" y="438"/>
                  </a:lnTo>
                  <a:lnTo>
                    <a:pt x="2430" y="444"/>
                  </a:lnTo>
                  <a:lnTo>
                    <a:pt x="2450" y="452"/>
                  </a:lnTo>
                  <a:lnTo>
                    <a:pt x="2466" y="461"/>
                  </a:lnTo>
                  <a:lnTo>
                    <a:pt x="2480" y="472"/>
                  </a:lnTo>
                  <a:lnTo>
                    <a:pt x="2494" y="485"/>
                  </a:lnTo>
                  <a:lnTo>
                    <a:pt x="2504" y="500"/>
                  </a:lnTo>
                  <a:lnTo>
                    <a:pt x="2514" y="518"/>
                  </a:lnTo>
                  <a:lnTo>
                    <a:pt x="2520" y="536"/>
                  </a:lnTo>
                  <a:lnTo>
                    <a:pt x="2525" y="557"/>
                  </a:lnTo>
                  <a:lnTo>
                    <a:pt x="2526" y="579"/>
                  </a:lnTo>
                  <a:lnTo>
                    <a:pt x="2525" y="602"/>
                  </a:lnTo>
                  <a:lnTo>
                    <a:pt x="2521" y="623"/>
                  </a:lnTo>
                  <a:lnTo>
                    <a:pt x="2515" y="644"/>
                  </a:lnTo>
                  <a:lnTo>
                    <a:pt x="2507" y="663"/>
                  </a:lnTo>
                  <a:lnTo>
                    <a:pt x="2497" y="681"/>
                  </a:lnTo>
                  <a:lnTo>
                    <a:pt x="2484" y="699"/>
                  </a:lnTo>
                  <a:lnTo>
                    <a:pt x="2452" y="730"/>
                  </a:lnTo>
                  <a:lnTo>
                    <a:pt x="2432" y="744"/>
                  </a:lnTo>
                  <a:lnTo>
                    <a:pt x="2413" y="756"/>
                  </a:lnTo>
                  <a:lnTo>
                    <a:pt x="2392" y="767"/>
                  </a:lnTo>
                  <a:lnTo>
                    <a:pt x="2370" y="776"/>
                  </a:lnTo>
                  <a:lnTo>
                    <a:pt x="2347" y="783"/>
                  </a:lnTo>
                  <a:lnTo>
                    <a:pt x="2323" y="788"/>
                  </a:lnTo>
                  <a:lnTo>
                    <a:pt x="2273" y="791"/>
                  </a:lnTo>
                  <a:lnTo>
                    <a:pt x="2230" y="789"/>
                  </a:lnTo>
                  <a:lnTo>
                    <a:pt x="2190" y="783"/>
                  </a:lnTo>
                  <a:lnTo>
                    <a:pt x="2153" y="773"/>
                  </a:lnTo>
                  <a:lnTo>
                    <a:pt x="2118" y="760"/>
                  </a:lnTo>
                  <a:lnTo>
                    <a:pt x="2116" y="754"/>
                  </a:lnTo>
                  <a:lnTo>
                    <a:pt x="2119" y="710"/>
                  </a:lnTo>
                  <a:lnTo>
                    <a:pt x="2122" y="629"/>
                  </a:lnTo>
                  <a:close/>
                  <a:moveTo>
                    <a:pt x="2734" y="467"/>
                  </a:moveTo>
                  <a:lnTo>
                    <a:pt x="2888" y="322"/>
                  </a:lnTo>
                  <a:lnTo>
                    <a:pt x="2966" y="244"/>
                  </a:lnTo>
                  <a:lnTo>
                    <a:pt x="3004" y="204"/>
                  </a:lnTo>
                  <a:lnTo>
                    <a:pt x="3004" y="177"/>
                  </a:lnTo>
                  <a:lnTo>
                    <a:pt x="3008" y="173"/>
                  </a:lnTo>
                  <a:lnTo>
                    <a:pt x="3079" y="174"/>
                  </a:lnTo>
                  <a:lnTo>
                    <a:pt x="3146" y="173"/>
                  </a:lnTo>
                  <a:lnTo>
                    <a:pt x="3150" y="177"/>
                  </a:lnTo>
                  <a:lnTo>
                    <a:pt x="3150" y="197"/>
                  </a:lnTo>
                  <a:lnTo>
                    <a:pt x="3114" y="202"/>
                  </a:lnTo>
                  <a:lnTo>
                    <a:pt x="3092" y="206"/>
                  </a:lnTo>
                  <a:lnTo>
                    <a:pt x="3074" y="214"/>
                  </a:lnTo>
                  <a:lnTo>
                    <a:pt x="3050" y="232"/>
                  </a:lnTo>
                  <a:lnTo>
                    <a:pt x="2987" y="288"/>
                  </a:lnTo>
                  <a:lnTo>
                    <a:pt x="2814" y="447"/>
                  </a:lnTo>
                  <a:lnTo>
                    <a:pt x="3070" y="683"/>
                  </a:lnTo>
                  <a:lnTo>
                    <a:pt x="3119" y="728"/>
                  </a:lnTo>
                  <a:lnTo>
                    <a:pt x="3132" y="741"/>
                  </a:lnTo>
                  <a:lnTo>
                    <a:pt x="3139" y="747"/>
                  </a:lnTo>
                  <a:lnTo>
                    <a:pt x="3144" y="748"/>
                  </a:lnTo>
                  <a:lnTo>
                    <a:pt x="3151" y="750"/>
                  </a:lnTo>
                  <a:lnTo>
                    <a:pt x="3170" y="753"/>
                  </a:lnTo>
                  <a:lnTo>
                    <a:pt x="3173" y="773"/>
                  </a:lnTo>
                  <a:lnTo>
                    <a:pt x="3145" y="776"/>
                  </a:lnTo>
                  <a:lnTo>
                    <a:pt x="3119" y="776"/>
                  </a:lnTo>
                  <a:lnTo>
                    <a:pt x="3050" y="777"/>
                  </a:lnTo>
                  <a:lnTo>
                    <a:pt x="2982" y="712"/>
                  </a:lnTo>
                  <a:lnTo>
                    <a:pt x="2734" y="484"/>
                  </a:lnTo>
                  <a:lnTo>
                    <a:pt x="2734" y="574"/>
                  </a:lnTo>
                  <a:lnTo>
                    <a:pt x="2735" y="658"/>
                  </a:lnTo>
                  <a:lnTo>
                    <a:pt x="2735" y="698"/>
                  </a:lnTo>
                  <a:lnTo>
                    <a:pt x="2737" y="720"/>
                  </a:lnTo>
                  <a:lnTo>
                    <a:pt x="2740" y="731"/>
                  </a:lnTo>
                  <a:lnTo>
                    <a:pt x="2743" y="738"/>
                  </a:lnTo>
                  <a:lnTo>
                    <a:pt x="2749" y="743"/>
                  </a:lnTo>
                  <a:lnTo>
                    <a:pt x="2759" y="747"/>
                  </a:lnTo>
                  <a:lnTo>
                    <a:pt x="2778" y="749"/>
                  </a:lnTo>
                  <a:lnTo>
                    <a:pt x="2815" y="752"/>
                  </a:lnTo>
                  <a:lnTo>
                    <a:pt x="2819" y="776"/>
                  </a:lnTo>
                  <a:lnTo>
                    <a:pt x="2741" y="776"/>
                  </a:lnTo>
                  <a:lnTo>
                    <a:pt x="2693" y="776"/>
                  </a:lnTo>
                  <a:lnTo>
                    <a:pt x="2572" y="779"/>
                  </a:lnTo>
                  <a:lnTo>
                    <a:pt x="2568" y="754"/>
                  </a:lnTo>
                  <a:lnTo>
                    <a:pt x="2604" y="749"/>
                  </a:lnTo>
                  <a:lnTo>
                    <a:pt x="2624" y="747"/>
                  </a:lnTo>
                  <a:lnTo>
                    <a:pt x="2635" y="744"/>
                  </a:lnTo>
                  <a:lnTo>
                    <a:pt x="2641" y="741"/>
                  </a:lnTo>
                  <a:lnTo>
                    <a:pt x="2648" y="723"/>
                  </a:lnTo>
                  <a:lnTo>
                    <a:pt x="2651" y="702"/>
                  </a:lnTo>
                  <a:lnTo>
                    <a:pt x="2652" y="664"/>
                  </a:lnTo>
                  <a:lnTo>
                    <a:pt x="2652" y="574"/>
                  </a:lnTo>
                  <a:lnTo>
                    <a:pt x="2652" y="377"/>
                  </a:lnTo>
                  <a:lnTo>
                    <a:pt x="2652" y="294"/>
                  </a:lnTo>
                  <a:lnTo>
                    <a:pt x="2651" y="254"/>
                  </a:lnTo>
                  <a:lnTo>
                    <a:pt x="2650" y="232"/>
                  </a:lnTo>
                  <a:lnTo>
                    <a:pt x="2647" y="220"/>
                  </a:lnTo>
                  <a:lnTo>
                    <a:pt x="2644" y="213"/>
                  </a:lnTo>
                  <a:lnTo>
                    <a:pt x="2638" y="208"/>
                  </a:lnTo>
                  <a:lnTo>
                    <a:pt x="2628" y="206"/>
                  </a:lnTo>
                  <a:lnTo>
                    <a:pt x="2608" y="202"/>
                  </a:lnTo>
                  <a:lnTo>
                    <a:pt x="2572" y="201"/>
                  </a:lnTo>
                  <a:lnTo>
                    <a:pt x="2568" y="176"/>
                  </a:lnTo>
                  <a:lnTo>
                    <a:pt x="2624" y="174"/>
                  </a:lnTo>
                  <a:lnTo>
                    <a:pt x="2693" y="177"/>
                  </a:lnTo>
                  <a:lnTo>
                    <a:pt x="2815" y="173"/>
                  </a:lnTo>
                  <a:lnTo>
                    <a:pt x="2819" y="197"/>
                  </a:lnTo>
                  <a:lnTo>
                    <a:pt x="2770" y="203"/>
                  </a:lnTo>
                  <a:lnTo>
                    <a:pt x="2756" y="206"/>
                  </a:lnTo>
                  <a:lnTo>
                    <a:pt x="2747" y="209"/>
                  </a:lnTo>
                  <a:lnTo>
                    <a:pt x="2743" y="213"/>
                  </a:lnTo>
                  <a:lnTo>
                    <a:pt x="2741" y="218"/>
                  </a:lnTo>
                  <a:lnTo>
                    <a:pt x="2737" y="231"/>
                  </a:lnTo>
                  <a:lnTo>
                    <a:pt x="2735" y="279"/>
                  </a:lnTo>
                  <a:lnTo>
                    <a:pt x="2734" y="377"/>
                  </a:lnTo>
                  <a:lnTo>
                    <a:pt x="2734" y="467"/>
                  </a:lnTo>
                  <a:close/>
                  <a:moveTo>
                    <a:pt x="3186" y="213"/>
                  </a:moveTo>
                  <a:lnTo>
                    <a:pt x="3182" y="209"/>
                  </a:lnTo>
                  <a:lnTo>
                    <a:pt x="3182" y="191"/>
                  </a:lnTo>
                  <a:lnTo>
                    <a:pt x="3186" y="188"/>
                  </a:lnTo>
                  <a:lnTo>
                    <a:pt x="3307" y="167"/>
                  </a:lnTo>
                  <a:lnTo>
                    <a:pt x="3319" y="178"/>
                  </a:lnTo>
                  <a:lnTo>
                    <a:pt x="3331" y="190"/>
                  </a:lnTo>
                  <a:lnTo>
                    <a:pt x="3347" y="209"/>
                  </a:lnTo>
                  <a:lnTo>
                    <a:pt x="3367" y="242"/>
                  </a:lnTo>
                  <a:lnTo>
                    <a:pt x="3427" y="345"/>
                  </a:lnTo>
                  <a:lnTo>
                    <a:pt x="3497" y="479"/>
                  </a:lnTo>
                  <a:lnTo>
                    <a:pt x="3541" y="410"/>
                  </a:lnTo>
                  <a:lnTo>
                    <a:pt x="3589" y="328"/>
                  </a:lnTo>
                  <a:lnTo>
                    <a:pt x="3680" y="173"/>
                  </a:lnTo>
                  <a:lnTo>
                    <a:pt x="3713" y="174"/>
                  </a:lnTo>
                  <a:lnTo>
                    <a:pt x="3743" y="173"/>
                  </a:lnTo>
                  <a:lnTo>
                    <a:pt x="3745" y="184"/>
                  </a:lnTo>
                  <a:lnTo>
                    <a:pt x="3719" y="218"/>
                  </a:lnTo>
                  <a:lnTo>
                    <a:pt x="3679" y="269"/>
                  </a:lnTo>
                  <a:lnTo>
                    <a:pt x="3613" y="366"/>
                  </a:lnTo>
                  <a:lnTo>
                    <a:pt x="3559" y="453"/>
                  </a:lnTo>
                  <a:lnTo>
                    <a:pt x="3534" y="496"/>
                  </a:lnTo>
                  <a:lnTo>
                    <a:pt x="3524" y="516"/>
                  </a:lnTo>
                  <a:lnTo>
                    <a:pt x="3522" y="528"/>
                  </a:lnTo>
                  <a:lnTo>
                    <a:pt x="3521" y="542"/>
                  </a:lnTo>
                  <a:lnTo>
                    <a:pt x="3521" y="604"/>
                  </a:lnTo>
                  <a:lnTo>
                    <a:pt x="3522" y="669"/>
                  </a:lnTo>
                  <a:lnTo>
                    <a:pt x="3524" y="720"/>
                  </a:lnTo>
                  <a:lnTo>
                    <a:pt x="3527" y="732"/>
                  </a:lnTo>
                  <a:lnTo>
                    <a:pt x="3530" y="740"/>
                  </a:lnTo>
                  <a:lnTo>
                    <a:pt x="3536" y="743"/>
                  </a:lnTo>
                  <a:lnTo>
                    <a:pt x="3546" y="747"/>
                  </a:lnTo>
                  <a:lnTo>
                    <a:pt x="3565" y="749"/>
                  </a:lnTo>
                  <a:lnTo>
                    <a:pt x="3602" y="752"/>
                  </a:lnTo>
                  <a:lnTo>
                    <a:pt x="3606" y="776"/>
                  </a:lnTo>
                  <a:lnTo>
                    <a:pt x="3528" y="776"/>
                  </a:lnTo>
                  <a:lnTo>
                    <a:pt x="3480" y="776"/>
                  </a:lnTo>
                  <a:lnTo>
                    <a:pt x="3359" y="779"/>
                  </a:lnTo>
                  <a:lnTo>
                    <a:pt x="3355" y="754"/>
                  </a:lnTo>
                  <a:lnTo>
                    <a:pt x="3391" y="749"/>
                  </a:lnTo>
                  <a:lnTo>
                    <a:pt x="3412" y="747"/>
                  </a:lnTo>
                  <a:lnTo>
                    <a:pt x="3422" y="744"/>
                  </a:lnTo>
                  <a:lnTo>
                    <a:pt x="3428" y="741"/>
                  </a:lnTo>
                  <a:lnTo>
                    <a:pt x="3436" y="725"/>
                  </a:lnTo>
                  <a:lnTo>
                    <a:pt x="3439" y="677"/>
                  </a:lnTo>
                  <a:lnTo>
                    <a:pt x="3439" y="604"/>
                  </a:lnTo>
                  <a:lnTo>
                    <a:pt x="3439" y="522"/>
                  </a:lnTo>
                  <a:lnTo>
                    <a:pt x="3419" y="484"/>
                  </a:lnTo>
                  <a:lnTo>
                    <a:pt x="3377" y="412"/>
                  </a:lnTo>
                  <a:lnTo>
                    <a:pt x="3340" y="352"/>
                  </a:lnTo>
                  <a:lnTo>
                    <a:pt x="3294" y="284"/>
                  </a:lnTo>
                  <a:lnTo>
                    <a:pt x="3270" y="251"/>
                  </a:lnTo>
                  <a:lnTo>
                    <a:pt x="3252" y="232"/>
                  </a:lnTo>
                  <a:lnTo>
                    <a:pt x="3239" y="221"/>
                  </a:lnTo>
                  <a:lnTo>
                    <a:pt x="3229" y="215"/>
                  </a:lnTo>
                  <a:lnTo>
                    <a:pt x="3215" y="214"/>
                  </a:lnTo>
                  <a:lnTo>
                    <a:pt x="3186" y="213"/>
                  </a:lnTo>
                  <a:close/>
                  <a:moveTo>
                    <a:pt x="3778" y="176"/>
                  </a:moveTo>
                  <a:lnTo>
                    <a:pt x="3902" y="177"/>
                  </a:lnTo>
                  <a:lnTo>
                    <a:pt x="4025" y="173"/>
                  </a:lnTo>
                  <a:lnTo>
                    <a:pt x="4028" y="197"/>
                  </a:lnTo>
                  <a:lnTo>
                    <a:pt x="3980" y="203"/>
                  </a:lnTo>
                  <a:lnTo>
                    <a:pt x="3966" y="206"/>
                  </a:lnTo>
                  <a:lnTo>
                    <a:pt x="3956" y="209"/>
                  </a:lnTo>
                  <a:lnTo>
                    <a:pt x="3953" y="213"/>
                  </a:lnTo>
                  <a:lnTo>
                    <a:pt x="3950" y="218"/>
                  </a:lnTo>
                  <a:lnTo>
                    <a:pt x="3947" y="231"/>
                  </a:lnTo>
                  <a:lnTo>
                    <a:pt x="3944" y="279"/>
                  </a:lnTo>
                  <a:lnTo>
                    <a:pt x="3944" y="377"/>
                  </a:lnTo>
                  <a:lnTo>
                    <a:pt x="3944" y="566"/>
                  </a:lnTo>
                  <a:lnTo>
                    <a:pt x="3944" y="664"/>
                  </a:lnTo>
                  <a:lnTo>
                    <a:pt x="3947" y="738"/>
                  </a:lnTo>
                  <a:lnTo>
                    <a:pt x="4034" y="738"/>
                  </a:lnTo>
                  <a:lnTo>
                    <a:pt x="4118" y="737"/>
                  </a:lnTo>
                  <a:lnTo>
                    <a:pt x="4164" y="736"/>
                  </a:lnTo>
                  <a:lnTo>
                    <a:pt x="4189" y="731"/>
                  </a:lnTo>
                  <a:lnTo>
                    <a:pt x="4213" y="723"/>
                  </a:lnTo>
                  <a:lnTo>
                    <a:pt x="4219" y="706"/>
                  </a:lnTo>
                  <a:lnTo>
                    <a:pt x="4226" y="675"/>
                  </a:lnTo>
                  <a:lnTo>
                    <a:pt x="4236" y="630"/>
                  </a:lnTo>
                  <a:lnTo>
                    <a:pt x="4240" y="627"/>
                  </a:lnTo>
                  <a:lnTo>
                    <a:pt x="4260" y="627"/>
                  </a:lnTo>
                  <a:lnTo>
                    <a:pt x="4260" y="654"/>
                  </a:lnTo>
                  <a:lnTo>
                    <a:pt x="4256" y="696"/>
                  </a:lnTo>
                  <a:lnTo>
                    <a:pt x="4253" y="776"/>
                  </a:lnTo>
                  <a:lnTo>
                    <a:pt x="4037" y="776"/>
                  </a:lnTo>
                  <a:lnTo>
                    <a:pt x="3912" y="776"/>
                  </a:lnTo>
                  <a:lnTo>
                    <a:pt x="3826" y="779"/>
                  </a:lnTo>
                  <a:lnTo>
                    <a:pt x="3822" y="761"/>
                  </a:lnTo>
                  <a:lnTo>
                    <a:pt x="3826" y="756"/>
                  </a:lnTo>
                  <a:lnTo>
                    <a:pt x="3846" y="746"/>
                  </a:lnTo>
                  <a:lnTo>
                    <a:pt x="3854" y="741"/>
                  </a:lnTo>
                  <a:lnTo>
                    <a:pt x="3857" y="725"/>
                  </a:lnTo>
                  <a:lnTo>
                    <a:pt x="3859" y="686"/>
                  </a:lnTo>
                  <a:lnTo>
                    <a:pt x="3862" y="628"/>
                  </a:lnTo>
                  <a:lnTo>
                    <a:pt x="3863" y="560"/>
                  </a:lnTo>
                  <a:lnTo>
                    <a:pt x="3863" y="377"/>
                  </a:lnTo>
                  <a:lnTo>
                    <a:pt x="3862" y="294"/>
                  </a:lnTo>
                  <a:lnTo>
                    <a:pt x="3860" y="254"/>
                  </a:lnTo>
                  <a:lnTo>
                    <a:pt x="3859" y="232"/>
                  </a:lnTo>
                  <a:lnTo>
                    <a:pt x="3857" y="220"/>
                  </a:lnTo>
                  <a:lnTo>
                    <a:pt x="3853" y="213"/>
                  </a:lnTo>
                  <a:lnTo>
                    <a:pt x="3847" y="208"/>
                  </a:lnTo>
                  <a:lnTo>
                    <a:pt x="3838" y="206"/>
                  </a:lnTo>
                  <a:lnTo>
                    <a:pt x="3818" y="202"/>
                  </a:lnTo>
                  <a:lnTo>
                    <a:pt x="3781" y="201"/>
                  </a:lnTo>
                  <a:lnTo>
                    <a:pt x="3778" y="176"/>
                  </a:lnTo>
                  <a:close/>
                  <a:moveTo>
                    <a:pt x="4314" y="779"/>
                  </a:moveTo>
                  <a:lnTo>
                    <a:pt x="4310" y="776"/>
                  </a:lnTo>
                  <a:lnTo>
                    <a:pt x="4310" y="753"/>
                  </a:lnTo>
                  <a:lnTo>
                    <a:pt x="4314" y="749"/>
                  </a:lnTo>
                  <a:lnTo>
                    <a:pt x="4339" y="749"/>
                  </a:lnTo>
                  <a:lnTo>
                    <a:pt x="4354" y="747"/>
                  </a:lnTo>
                  <a:lnTo>
                    <a:pt x="4362" y="742"/>
                  </a:lnTo>
                  <a:lnTo>
                    <a:pt x="4370" y="736"/>
                  </a:lnTo>
                  <a:lnTo>
                    <a:pt x="4380" y="718"/>
                  </a:lnTo>
                  <a:lnTo>
                    <a:pt x="4398" y="681"/>
                  </a:lnTo>
                  <a:lnTo>
                    <a:pt x="4442" y="584"/>
                  </a:lnTo>
                  <a:lnTo>
                    <a:pt x="4559" y="321"/>
                  </a:lnTo>
                  <a:lnTo>
                    <a:pt x="4624" y="167"/>
                  </a:lnTo>
                  <a:lnTo>
                    <a:pt x="4651" y="167"/>
                  </a:lnTo>
                  <a:lnTo>
                    <a:pt x="4834" y="594"/>
                  </a:lnTo>
                  <a:lnTo>
                    <a:pt x="4858" y="652"/>
                  </a:lnTo>
                  <a:lnTo>
                    <a:pt x="4883" y="705"/>
                  </a:lnTo>
                  <a:lnTo>
                    <a:pt x="4902" y="738"/>
                  </a:lnTo>
                  <a:lnTo>
                    <a:pt x="4915" y="747"/>
                  </a:lnTo>
                  <a:lnTo>
                    <a:pt x="4927" y="749"/>
                  </a:lnTo>
                  <a:lnTo>
                    <a:pt x="4950" y="749"/>
                  </a:lnTo>
                  <a:lnTo>
                    <a:pt x="4954" y="776"/>
                  </a:lnTo>
                  <a:lnTo>
                    <a:pt x="4868" y="774"/>
                  </a:lnTo>
                  <a:lnTo>
                    <a:pt x="4727" y="779"/>
                  </a:lnTo>
                  <a:lnTo>
                    <a:pt x="4724" y="753"/>
                  </a:lnTo>
                  <a:lnTo>
                    <a:pt x="4765" y="749"/>
                  </a:lnTo>
                  <a:lnTo>
                    <a:pt x="4787" y="746"/>
                  </a:lnTo>
                  <a:lnTo>
                    <a:pt x="4792" y="743"/>
                  </a:lnTo>
                  <a:lnTo>
                    <a:pt x="4796" y="741"/>
                  </a:lnTo>
                  <a:lnTo>
                    <a:pt x="4798" y="736"/>
                  </a:lnTo>
                  <a:lnTo>
                    <a:pt x="4799" y="731"/>
                  </a:lnTo>
                  <a:lnTo>
                    <a:pt x="4798" y="720"/>
                  </a:lnTo>
                  <a:lnTo>
                    <a:pt x="4793" y="706"/>
                  </a:lnTo>
                  <a:lnTo>
                    <a:pt x="4740" y="576"/>
                  </a:lnTo>
                  <a:lnTo>
                    <a:pt x="4494" y="576"/>
                  </a:lnTo>
                  <a:lnTo>
                    <a:pt x="4447" y="686"/>
                  </a:lnTo>
                  <a:lnTo>
                    <a:pt x="4438" y="711"/>
                  </a:lnTo>
                  <a:lnTo>
                    <a:pt x="4435" y="729"/>
                  </a:lnTo>
                  <a:lnTo>
                    <a:pt x="4438" y="737"/>
                  </a:lnTo>
                  <a:lnTo>
                    <a:pt x="4446" y="744"/>
                  </a:lnTo>
                  <a:lnTo>
                    <a:pt x="4454" y="747"/>
                  </a:lnTo>
                  <a:lnTo>
                    <a:pt x="4466" y="748"/>
                  </a:lnTo>
                  <a:lnTo>
                    <a:pt x="4505" y="749"/>
                  </a:lnTo>
                  <a:lnTo>
                    <a:pt x="4508" y="753"/>
                  </a:lnTo>
                  <a:lnTo>
                    <a:pt x="4508" y="776"/>
                  </a:lnTo>
                  <a:lnTo>
                    <a:pt x="4409" y="776"/>
                  </a:lnTo>
                  <a:lnTo>
                    <a:pt x="4314" y="779"/>
                  </a:lnTo>
                  <a:close/>
                  <a:moveTo>
                    <a:pt x="4508" y="539"/>
                  </a:moveTo>
                  <a:lnTo>
                    <a:pt x="4724" y="539"/>
                  </a:lnTo>
                  <a:lnTo>
                    <a:pt x="4616" y="282"/>
                  </a:lnTo>
                  <a:lnTo>
                    <a:pt x="4508" y="539"/>
                  </a:lnTo>
                  <a:close/>
                  <a:moveTo>
                    <a:pt x="4528" y="96"/>
                  </a:moveTo>
                  <a:lnTo>
                    <a:pt x="4518" y="95"/>
                  </a:lnTo>
                  <a:lnTo>
                    <a:pt x="4508" y="93"/>
                  </a:lnTo>
                  <a:lnTo>
                    <a:pt x="4501" y="88"/>
                  </a:lnTo>
                  <a:lnTo>
                    <a:pt x="4493" y="82"/>
                  </a:lnTo>
                  <a:lnTo>
                    <a:pt x="4487" y="75"/>
                  </a:lnTo>
                  <a:lnTo>
                    <a:pt x="4483" y="66"/>
                  </a:lnTo>
                  <a:lnTo>
                    <a:pt x="4480" y="48"/>
                  </a:lnTo>
                  <a:lnTo>
                    <a:pt x="4480" y="39"/>
                  </a:lnTo>
                  <a:lnTo>
                    <a:pt x="4483" y="29"/>
                  </a:lnTo>
                  <a:lnTo>
                    <a:pt x="4487" y="22"/>
                  </a:lnTo>
                  <a:lnTo>
                    <a:pt x="4493" y="14"/>
                  </a:lnTo>
                  <a:lnTo>
                    <a:pt x="4501" y="8"/>
                  </a:lnTo>
                  <a:lnTo>
                    <a:pt x="4508" y="4"/>
                  </a:lnTo>
                  <a:lnTo>
                    <a:pt x="4528" y="0"/>
                  </a:lnTo>
                  <a:lnTo>
                    <a:pt x="4537" y="0"/>
                  </a:lnTo>
                  <a:lnTo>
                    <a:pt x="4546" y="4"/>
                  </a:lnTo>
                  <a:lnTo>
                    <a:pt x="4554" y="8"/>
                  </a:lnTo>
                  <a:lnTo>
                    <a:pt x="4561" y="14"/>
                  </a:lnTo>
                  <a:lnTo>
                    <a:pt x="4567" y="22"/>
                  </a:lnTo>
                  <a:lnTo>
                    <a:pt x="4572" y="29"/>
                  </a:lnTo>
                  <a:lnTo>
                    <a:pt x="4576" y="48"/>
                  </a:lnTo>
                  <a:lnTo>
                    <a:pt x="4574" y="58"/>
                  </a:lnTo>
                  <a:lnTo>
                    <a:pt x="4572" y="66"/>
                  </a:lnTo>
                  <a:lnTo>
                    <a:pt x="4567" y="75"/>
                  </a:lnTo>
                  <a:lnTo>
                    <a:pt x="4561" y="82"/>
                  </a:lnTo>
                  <a:lnTo>
                    <a:pt x="4554" y="88"/>
                  </a:lnTo>
                  <a:lnTo>
                    <a:pt x="4546" y="93"/>
                  </a:lnTo>
                  <a:lnTo>
                    <a:pt x="4528" y="96"/>
                  </a:lnTo>
                  <a:close/>
                  <a:moveTo>
                    <a:pt x="4738" y="96"/>
                  </a:moveTo>
                  <a:lnTo>
                    <a:pt x="4728" y="95"/>
                  </a:lnTo>
                  <a:lnTo>
                    <a:pt x="4718" y="93"/>
                  </a:lnTo>
                  <a:lnTo>
                    <a:pt x="4711" y="88"/>
                  </a:lnTo>
                  <a:lnTo>
                    <a:pt x="4703" y="82"/>
                  </a:lnTo>
                  <a:lnTo>
                    <a:pt x="4697" y="75"/>
                  </a:lnTo>
                  <a:lnTo>
                    <a:pt x="4693" y="66"/>
                  </a:lnTo>
                  <a:lnTo>
                    <a:pt x="4690" y="48"/>
                  </a:lnTo>
                  <a:lnTo>
                    <a:pt x="4690" y="39"/>
                  </a:lnTo>
                  <a:lnTo>
                    <a:pt x="4693" y="29"/>
                  </a:lnTo>
                  <a:lnTo>
                    <a:pt x="4697" y="22"/>
                  </a:lnTo>
                  <a:lnTo>
                    <a:pt x="4703" y="14"/>
                  </a:lnTo>
                  <a:lnTo>
                    <a:pt x="4711" y="8"/>
                  </a:lnTo>
                  <a:lnTo>
                    <a:pt x="4718" y="4"/>
                  </a:lnTo>
                  <a:lnTo>
                    <a:pt x="4738" y="0"/>
                  </a:lnTo>
                  <a:lnTo>
                    <a:pt x="4747" y="0"/>
                  </a:lnTo>
                  <a:lnTo>
                    <a:pt x="4756" y="4"/>
                  </a:lnTo>
                  <a:lnTo>
                    <a:pt x="4764" y="8"/>
                  </a:lnTo>
                  <a:lnTo>
                    <a:pt x="4771" y="14"/>
                  </a:lnTo>
                  <a:lnTo>
                    <a:pt x="4777" y="22"/>
                  </a:lnTo>
                  <a:lnTo>
                    <a:pt x="4782" y="29"/>
                  </a:lnTo>
                  <a:lnTo>
                    <a:pt x="4786" y="48"/>
                  </a:lnTo>
                  <a:lnTo>
                    <a:pt x="4784" y="58"/>
                  </a:lnTo>
                  <a:lnTo>
                    <a:pt x="4782" y="66"/>
                  </a:lnTo>
                  <a:lnTo>
                    <a:pt x="4777" y="75"/>
                  </a:lnTo>
                  <a:lnTo>
                    <a:pt x="4771" y="82"/>
                  </a:lnTo>
                  <a:lnTo>
                    <a:pt x="4764" y="88"/>
                  </a:lnTo>
                  <a:lnTo>
                    <a:pt x="4756" y="93"/>
                  </a:lnTo>
                  <a:lnTo>
                    <a:pt x="4738" y="96"/>
                  </a:lnTo>
                  <a:close/>
                  <a:moveTo>
                    <a:pt x="5002" y="778"/>
                  </a:moveTo>
                  <a:lnTo>
                    <a:pt x="4998" y="774"/>
                  </a:lnTo>
                  <a:lnTo>
                    <a:pt x="4998" y="755"/>
                  </a:lnTo>
                  <a:lnTo>
                    <a:pt x="5002" y="752"/>
                  </a:lnTo>
                  <a:lnTo>
                    <a:pt x="5026" y="750"/>
                  </a:lnTo>
                  <a:lnTo>
                    <a:pt x="5044" y="748"/>
                  </a:lnTo>
                  <a:lnTo>
                    <a:pt x="5057" y="746"/>
                  </a:lnTo>
                  <a:lnTo>
                    <a:pt x="5064" y="740"/>
                  </a:lnTo>
                  <a:lnTo>
                    <a:pt x="5068" y="732"/>
                  </a:lnTo>
                  <a:lnTo>
                    <a:pt x="5070" y="720"/>
                  </a:lnTo>
                  <a:lnTo>
                    <a:pt x="5071" y="699"/>
                  </a:lnTo>
                  <a:lnTo>
                    <a:pt x="5072" y="662"/>
                  </a:lnTo>
                  <a:lnTo>
                    <a:pt x="5074" y="594"/>
                  </a:lnTo>
                  <a:lnTo>
                    <a:pt x="5074" y="250"/>
                  </a:lnTo>
                  <a:lnTo>
                    <a:pt x="5072" y="231"/>
                  </a:lnTo>
                  <a:lnTo>
                    <a:pt x="5066" y="218"/>
                  </a:lnTo>
                  <a:lnTo>
                    <a:pt x="5057" y="209"/>
                  </a:lnTo>
                  <a:lnTo>
                    <a:pt x="5045" y="204"/>
                  </a:lnTo>
                  <a:lnTo>
                    <a:pt x="5027" y="203"/>
                  </a:lnTo>
                  <a:lnTo>
                    <a:pt x="4998" y="202"/>
                  </a:lnTo>
                  <a:lnTo>
                    <a:pt x="4994" y="178"/>
                  </a:lnTo>
                  <a:lnTo>
                    <a:pt x="4998" y="174"/>
                  </a:lnTo>
                  <a:lnTo>
                    <a:pt x="5076" y="177"/>
                  </a:lnTo>
                  <a:lnTo>
                    <a:pt x="5146" y="174"/>
                  </a:lnTo>
                  <a:lnTo>
                    <a:pt x="5282" y="351"/>
                  </a:lnTo>
                  <a:lnTo>
                    <a:pt x="5482" y="602"/>
                  </a:lnTo>
                  <a:lnTo>
                    <a:pt x="5556" y="688"/>
                  </a:lnTo>
                  <a:lnTo>
                    <a:pt x="5556" y="358"/>
                  </a:lnTo>
                  <a:lnTo>
                    <a:pt x="5555" y="293"/>
                  </a:lnTo>
                  <a:lnTo>
                    <a:pt x="5551" y="230"/>
                  </a:lnTo>
                  <a:lnTo>
                    <a:pt x="5548" y="218"/>
                  </a:lnTo>
                  <a:lnTo>
                    <a:pt x="5543" y="210"/>
                  </a:lnTo>
                  <a:lnTo>
                    <a:pt x="5536" y="207"/>
                  </a:lnTo>
                  <a:lnTo>
                    <a:pt x="5524" y="204"/>
                  </a:lnTo>
                  <a:lnTo>
                    <a:pt x="5483" y="201"/>
                  </a:lnTo>
                  <a:lnTo>
                    <a:pt x="5480" y="178"/>
                  </a:lnTo>
                  <a:lnTo>
                    <a:pt x="5483" y="174"/>
                  </a:lnTo>
                  <a:lnTo>
                    <a:pt x="5581" y="177"/>
                  </a:lnTo>
                  <a:lnTo>
                    <a:pt x="5666" y="174"/>
                  </a:lnTo>
                  <a:lnTo>
                    <a:pt x="5670" y="178"/>
                  </a:lnTo>
                  <a:lnTo>
                    <a:pt x="5670" y="197"/>
                  </a:lnTo>
                  <a:lnTo>
                    <a:pt x="5623" y="204"/>
                  </a:lnTo>
                  <a:lnTo>
                    <a:pt x="5611" y="208"/>
                  </a:lnTo>
                  <a:lnTo>
                    <a:pt x="5604" y="214"/>
                  </a:lnTo>
                  <a:lnTo>
                    <a:pt x="5602" y="221"/>
                  </a:lnTo>
                  <a:lnTo>
                    <a:pt x="5599" y="232"/>
                  </a:lnTo>
                  <a:lnTo>
                    <a:pt x="5598" y="254"/>
                  </a:lnTo>
                  <a:lnTo>
                    <a:pt x="5596" y="291"/>
                  </a:lnTo>
                  <a:lnTo>
                    <a:pt x="5594" y="358"/>
                  </a:lnTo>
                  <a:lnTo>
                    <a:pt x="5594" y="561"/>
                  </a:lnTo>
                  <a:lnTo>
                    <a:pt x="5594" y="677"/>
                  </a:lnTo>
                  <a:lnTo>
                    <a:pt x="5597" y="794"/>
                  </a:lnTo>
                  <a:lnTo>
                    <a:pt x="5522" y="776"/>
                  </a:lnTo>
                  <a:lnTo>
                    <a:pt x="5492" y="740"/>
                  </a:lnTo>
                  <a:lnTo>
                    <a:pt x="5402" y="629"/>
                  </a:lnTo>
                  <a:lnTo>
                    <a:pt x="5113" y="268"/>
                  </a:lnTo>
                  <a:lnTo>
                    <a:pt x="5113" y="594"/>
                  </a:lnTo>
                  <a:lnTo>
                    <a:pt x="5114" y="664"/>
                  </a:lnTo>
                  <a:lnTo>
                    <a:pt x="5118" y="725"/>
                  </a:lnTo>
                  <a:lnTo>
                    <a:pt x="5120" y="735"/>
                  </a:lnTo>
                  <a:lnTo>
                    <a:pt x="5124" y="740"/>
                  </a:lnTo>
                  <a:lnTo>
                    <a:pt x="5138" y="748"/>
                  </a:lnTo>
                  <a:lnTo>
                    <a:pt x="5155" y="750"/>
                  </a:lnTo>
                  <a:lnTo>
                    <a:pt x="5185" y="752"/>
                  </a:lnTo>
                  <a:lnTo>
                    <a:pt x="5189" y="774"/>
                  </a:lnTo>
                  <a:lnTo>
                    <a:pt x="5113" y="776"/>
                  </a:lnTo>
                  <a:lnTo>
                    <a:pt x="5002" y="778"/>
                  </a:lnTo>
                  <a:close/>
                  <a:moveTo>
                    <a:pt x="5924" y="213"/>
                  </a:moveTo>
                  <a:lnTo>
                    <a:pt x="5920" y="209"/>
                  </a:lnTo>
                  <a:lnTo>
                    <a:pt x="5920" y="191"/>
                  </a:lnTo>
                  <a:lnTo>
                    <a:pt x="5924" y="188"/>
                  </a:lnTo>
                  <a:lnTo>
                    <a:pt x="6044" y="167"/>
                  </a:lnTo>
                  <a:lnTo>
                    <a:pt x="6058" y="178"/>
                  </a:lnTo>
                  <a:lnTo>
                    <a:pt x="6070" y="190"/>
                  </a:lnTo>
                  <a:lnTo>
                    <a:pt x="6084" y="209"/>
                  </a:lnTo>
                  <a:lnTo>
                    <a:pt x="6104" y="242"/>
                  </a:lnTo>
                  <a:lnTo>
                    <a:pt x="6164" y="345"/>
                  </a:lnTo>
                  <a:lnTo>
                    <a:pt x="6235" y="479"/>
                  </a:lnTo>
                  <a:lnTo>
                    <a:pt x="6278" y="410"/>
                  </a:lnTo>
                  <a:lnTo>
                    <a:pt x="6328" y="328"/>
                  </a:lnTo>
                  <a:lnTo>
                    <a:pt x="6418" y="173"/>
                  </a:lnTo>
                  <a:lnTo>
                    <a:pt x="6450" y="174"/>
                  </a:lnTo>
                  <a:lnTo>
                    <a:pt x="6480" y="173"/>
                  </a:lnTo>
                  <a:lnTo>
                    <a:pt x="6484" y="184"/>
                  </a:lnTo>
                  <a:lnTo>
                    <a:pt x="6456" y="218"/>
                  </a:lnTo>
                  <a:lnTo>
                    <a:pt x="6418" y="269"/>
                  </a:lnTo>
                  <a:lnTo>
                    <a:pt x="6350" y="366"/>
                  </a:lnTo>
                  <a:lnTo>
                    <a:pt x="6296" y="453"/>
                  </a:lnTo>
                  <a:lnTo>
                    <a:pt x="6272" y="496"/>
                  </a:lnTo>
                  <a:lnTo>
                    <a:pt x="6262" y="516"/>
                  </a:lnTo>
                  <a:lnTo>
                    <a:pt x="6259" y="528"/>
                  </a:lnTo>
                  <a:lnTo>
                    <a:pt x="6259" y="542"/>
                  </a:lnTo>
                  <a:lnTo>
                    <a:pt x="6259" y="604"/>
                  </a:lnTo>
                  <a:lnTo>
                    <a:pt x="6259" y="669"/>
                  </a:lnTo>
                  <a:lnTo>
                    <a:pt x="6262" y="720"/>
                  </a:lnTo>
                  <a:lnTo>
                    <a:pt x="6265" y="732"/>
                  </a:lnTo>
                  <a:lnTo>
                    <a:pt x="6269" y="740"/>
                  </a:lnTo>
                  <a:lnTo>
                    <a:pt x="6275" y="743"/>
                  </a:lnTo>
                  <a:lnTo>
                    <a:pt x="6284" y="747"/>
                  </a:lnTo>
                  <a:lnTo>
                    <a:pt x="6304" y="749"/>
                  </a:lnTo>
                  <a:lnTo>
                    <a:pt x="6341" y="752"/>
                  </a:lnTo>
                  <a:lnTo>
                    <a:pt x="6343" y="776"/>
                  </a:lnTo>
                  <a:lnTo>
                    <a:pt x="6265" y="776"/>
                  </a:lnTo>
                  <a:lnTo>
                    <a:pt x="6218" y="776"/>
                  </a:lnTo>
                  <a:lnTo>
                    <a:pt x="6096" y="779"/>
                  </a:lnTo>
                  <a:lnTo>
                    <a:pt x="6092" y="754"/>
                  </a:lnTo>
                  <a:lnTo>
                    <a:pt x="6130" y="749"/>
                  </a:lnTo>
                  <a:lnTo>
                    <a:pt x="6150" y="747"/>
                  </a:lnTo>
                  <a:lnTo>
                    <a:pt x="6160" y="744"/>
                  </a:lnTo>
                  <a:lnTo>
                    <a:pt x="6167" y="741"/>
                  </a:lnTo>
                  <a:lnTo>
                    <a:pt x="6170" y="735"/>
                  </a:lnTo>
                  <a:lnTo>
                    <a:pt x="6174" y="725"/>
                  </a:lnTo>
                  <a:lnTo>
                    <a:pt x="6176" y="677"/>
                  </a:lnTo>
                  <a:lnTo>
                    <a:pt x="6178" y="604"/>
                  </a:lnTo>
                  <a:lnTo>
                    <a:pt x="6178" y="522"/>
                  </a:lnTo>
                  <a:lnTo>
                    <a:pt x="6157" y="484"/>
                  </a:lnTo>
                  <a:lnTo>
                    <a:pt x="6115" y="412"/>
                  </a:lnTo>
                  <a:lnTo>
                    <a:pt x="6077" y="352"/>
                  </a:lnTo>
                  <a:lnTo>
                    <a:pt x="6032" y="284"/>
                  </a:lnTo>
                  <a:lnTo>
                    <a:pt x="6008" y="251"/>
                  </a:lnTo>
                  <a:lnTo>
                    <a:pt x="5990" y="232"/>
                  </a:lnTo>
                  <a:lnTo>
                    <a:pt x="5977" y="221"/>
                  </a:lnTo>
                  <a:lnTo>
                    <a:pt x="5968" y="215"/>
                  </a:lnTo>
                  <a:lnTo>
                    <a:pt x="5952" y="214"/>
                  </a:lnTo>
                  <a:lnTo>
                    <a:pt x="5924" y="213"/>
                  </a:lnTo>
                  <a:close/>
                  <a:moveTo>
                    <a:pt x="6516" y="176"/>
                  </a:moveTo>
                  <a:lnTo>
                    <a:pt x="6641" y="177"/>
                  </a:lnTo>
                  <a:lnTo>
                    <a:pt x="6763" y="173"/>
                  </a:lnTo>
                  <a:lnTo>
                    <a:pt x="6767" y="197"/>
                  </a:lnTo>
                  <a:lnTo>
                    <a:pt x="6718" y="203"/>
                  </a:lnTo>
                  <a:lnTo>
                    <a:pt x="6704" y="206"/>
                  </a:lnTo>
                  <a:lnTo>
                    <a:pt x="6695" y="209"/>
                  </a:lnTo>
                  <a:lnTo>
                    <a:pt x="6691" y="213"/>
                  </a:lnTo>
                  <a:lnTo>
                    <a:pt x="6689" y="218"/>
                  </a:lnTo>
                  <a:lnTo>
                    <a:pt x="6685" y="231"/>
                  </a:lnTo>
                  <a:lnTo>
                    <a:pt x="6683" y="279"/>
                  </a:lnTo>
                  <a:lnTo>
                    <a:pt x="6682" y="377"/>
                  </a:lnTo>
                  <a:lnTo>
                    <a:pt x="6682" y="566"/>
                  </a:lnTo>
                  <a:lnTo>
                    <a:pt x="6683" y="664"/>
                  </a:lnTo>
                  <a:lnTo>
                    <a:pt x="6685" y="738"/>
                  </a:lnTo>
                  <a:lnTo>
                    <a:pt x="6772" y="738"/>
                  </a:lnTo>
                  <a:lnTo>
                    <a:pt x="6856" y="737"/>
                  </a:lnTo>
                  <a:lnTo>
                    <a:pt x="6901" y="736"/>
                  </a:lnTo>
                  <a:lnTo>
                    <a:pt x="6926" y="731"/>
                  </a:lnTo>
                  <a:lnTo>
                    <a:pt x="6952" y="723"/>
                  </a:lnTo>
                  <a:lnTo>
                    <a:pt x="6956" y="706"/>
                  </a:lnTo>
                  <a:lnTo>
                    <a:pt x="6965" y="675"/>
                  </a:lnTo>
                  <a:lnTo>
                    <a:pt x="6973" y="630"/>
                  </a:lnTo>
                  <a:lnTo>
                    <a:pt x="6978" y="627"/>
                  </a:lnTo>
                  <a:lnTo>
                    <a:pt x="6998" y="627"/>
                  </a:lnTo>
                  <a:lnTo>
                    <a:pt x="6997" y="654"/>
                  </a:lnTo>
                  <a:lnTo>
                    <a:pt x="6995" y="696"/>
                  </a:lnTo>
                  <a:lnTo>
                    <a:pt x="6991" y="776"/>
                  </a:lnTo>
                  <a:lnTo>
                    <a:pt x="6775" y="776"/>
                  </a:lnTo>
                  <a:lnTo>
                    <a:pt x="6650" y="776"/>
                  </a:lnTo>
                  <a:lnTo>
                    <a:pt x="6563" y="779"/>
                  </a:lnTo>
                  <a:lnTo>
                    <a:pt x="6560" y="761"/>
                  </a:lnTo>
                  <a:lnTo>
                    <a:pt x="6563" y="756"/>
                  </a:lnTo>
                  <a:lnTo>
                    <a:pt x="6583" y="746"/>
                  </a:lnTo>
                  <a:lnTo>
                    <a:pt x="6593" y="741"/>
                  </a:lnTo>
                  <a:lnTo>
                    <a:pt x="6595" y="725"/>
                  </a:lnTo>
                  <a:lnTo>
                    <a:pt x="6598" y="686"/>
                  </a:lnTo>
                  <a:lnTo>
                    <a:pt x="6600" y="628"/>
                  </a:lnTo>
                  <a:lnTo>
                    <a:pt x="6600" y="560"/>
                  </a:lnTo>
                  <a:lnTo>
                    <a:pt x="6600" y="377"/>
                  </a:lnTo>
                  <a:lnTo>
                    <a:pt x="6600" y="294"/>
                  </a:lnTo>
                  <a:lnTo>
                    <a:pt x="6599" y="254"/>
                  </a:lnTo>
                  <a:lnTo>
                    <a:pt x="6598" y="232"/>
                  </a:lnTo>
                  <a:lnTo>
                    <a:pt x="6595" y="220"/>
                  </a:lnTo>
                  <a:lnTo>
                    <a:pt x="6592" y="213"/>
                  </a:lnTo>
                  <a:lnTo>
                    <a:pt x="6586" y="208"/>
                  </a:lnTo>
                  <a:lnTo>
                    <a:pt x="6576" y="206"/>
                  </a:lnTo>
                  <a:lnTo>
                    <a:pt x="6556" y="202"/>
                  </a:lnTo>
                  <a:lnTo>
                    <a:pt x="6518" y="201"/>
                  </a:lnTo>
                  <a:lnTo>
                    <a:pt x="6516" y="176"/>
                  </a:lnTo>
                  <a:close/>
                  <a:moveTo>
                    <a:pt x="7058" y="173"/>
                  </a:moveTo>
                  <a:lnTo>
                    <a:pt x="7111" y="174"/>
                  </a:lnTo>
                  <a:lnTo>
                    <a:pt x="7180" y="177"/>
                  </a:lnTo>
                  <a:lnTo>
                    <a:pt x="7302" y="173"/>
                  </a:lnTo>
                  <a:lnTo>
                    <a:pt x="7306" y="197"/>
                  </a:lnTo>
                  <a:lnTo>
                    <a:pt x="7256" y="203"/>
                  </a:lnTo>
                  <a:lnTo>
                    <a:pt x="7243" y="206"/>
                  </a:lnTo>
                  <a:lnTo>
                    <a:pt x="7234" y="209"/>
                  </a:lnTo>
                  <a:lnTo>
                    <a:pt x="7230" y="213"/>
                  </a:lnTo>
                  <a:lnTo>
                    <a:pt x="7228" y="218"/>
                  </a:lnTo>
                  <a:lnTo>
                    <a:pt x="7224" y="231"/>
                  </a:lnTo>
                  <a:lnTo>
                    <a:pt x="7222" y="279"/>
                  </a:lnTo>
                  <a:lnTo>
                    <a:pt x="7220" y="377"/>
                  </a:lnTo>
                  <a:lnTo>
                    <a:pt x="7220" y="574"/>
                  </a:lnTo>
                  <a:lnTo>
                    <a:pt x="7222" y="658"/>
                  </a:lnTo>
                  <a:lnTo>
                    <a:pt x="7222" y="698"/>
                  </a:lnTo>
                  <a:lnTo>
                    <a:pt x="7224" y="720"/>
                  </a:lnTo>
                  <a:lnTo>
                    <a:pt x="7226" y="731"/>
                  </a:lnTo>
                  <a:lnTo>
                    <a:pt x="7230" y="738"/>
                  </a:lnTo>
                  <a:lnTo>
                    <a:pt x="7236" y="743"/>
                  </a:lnTo>
                  <a:lnTo>
                    <a:pt x="7246" y="747"/>
                  </a:lnTo>
                  <a:lnTo>
                    <a:pt x="7266" y="749"/>
                  </a:lnTo>
                  <a:lnTo>
                    <a:pt x="7302" y="752"/>
                  </a:lnTo>
                  <a:lnTo>
                    <a:pt x="7306" y="776"/>
                  </a:lnTo>
                  <a:lnTo>
                    <a:pt x="7228" y="776"/>
                  </a:lnTo>
                  <a:lnTo>
                    <a:pt x="7180" y="776"/>
                  </a:lnTo>
                  <a:lnTo>
                    <a:pt x="7058" y="779"/>
                  </a:lnTo>
                  <a:lnTo>
                    <a:pt x="7055" y="754"/>
                  </a:lnTo>
                  <a:lnTo>
                    <a:pt x="7091" y="749"/>
                  </a:lnTo>
                  <a:lnTo>
                    <a:pt x="7111" y="747"/>
                  </a:lnTo>
                  <a:lnTo>
                    <a:pt x="7122" y="744"/>
                  </a:lnTo>
                  <a:lnTo>
                    <a:pt x="7129" y="741"/>
                  </a:lnTo>
                  <a:lnTo>
                    <a:pt x="7133" y="734"/>
                  </a:lnTo>
                  <a:lnTo>
                    <a:pt x="7136" y="723"/>
                  </a:lnTo>
                  <a:lnTo>
                    <a:pt x="7138" y="702"/>
                  </a:lnTo>
                  <a:lnTo>
                    <a:pt x="7139" y="664"/>
                  </a:lnTo>
                  <a:lnTo>
                    <a:pt x="7140" y="574"/>
                  </a:lnTo>
                  <a:lnTo>
                    <a:pt x="7140" y="377"/>
                  </a:lnTo>
                  <a:lnTo>
                    <a:pt x="7139" y="294"/>
                  </a:lnTo>
                  <a:lnTo>
                    <a:pt x="7138" y="254"/>
                  </a:lnTo>
                  <a:lnTo>
                    <a:pt x="7136" y="232"/>
                  </a:lnTo>
                  <a:lnTo>
                    <a:pt x="7134" y="220"/>
                  </a:lnTo>
                  <a:lnTo>
                    <a:pt x="7130" y="213"/>
                  </a:lnTo>
                  <a:lnTo>
                    <a:pt x="7124" y="208"/>
                  </a:lnTo>
                  <a:lnTo>
                    <a:pt x="7115" y="206"/>
                  </a:lnTo>
                  <a:lnTo>
                    <a:pt x="7094" y="202"/>
                  </a:lnTo>
                  <a:lnTo>
                    <a:pt x="7058" y="201"/>
                  </a:lnTo>
                  <a:lnTo>
                    <a:pt x="7055" y="176"/>
                  </a:lnTo>
                  <a:lnTo>
                    <a:pt x="7058" y="173"/>
                  </a:lnTo>
                  <a:close/>
                  <a:moveTo>
                    <a:pt x="7348" y="482"/>
                  </a:moveTo>
                  <a:lnTo>
                    <a:pt x="7349" y="450"/>
                  </a:lnTo>
                  <a:lnTo>
                    <a:pt x="7352" y="420"/>
                  </a:lnTo>
                  <a:lnTo>
                    <a:pt x="7357" y="390"/>
                  </a:lnTo>
                  <a:lnTo>
                    <a:pt x="7366" y="363"/>
                  </a:lnTo>
                  <a:lnTo>
                    <a:pt x="7376" y="335"/>
                  </a:lnTo>
                  <a:lnTo>
                    <a:pt x="7391" y="309"/>
                  </a:lnTo>
                  <a:lnTo>
                    <a:pt x="7408" y="284"/>
                  </a:lnTo>
                  <a:lnTo>
                    <a:pt x="7428" y="260"/>
                  </a:lnTo>
                  <a:lnTo>
                    <a:pt x="7452" y="238"/>
                  </a:lnTo>
                  <a:lnTo>
                    <a:pt x="7477" y="218"/>
                  </a:lnTo>
                  <a:lnTo>
                    <a:pt x="7505" y="201"/>
                  </a:lnTo>
                  <a:lnTo>
                    <a:pt x="7535" y="186"/>
                  </a:lnTo>
                  <a:lnTo>
                    <a:pt x="7567" y="176"/>
                  </a:lnTo>
                  <a:lnTo>
                    <a:pt x="7601" y="167"/>
                  </a:lnTo>
                  <a:lnTo>
                    <a:pt x="7637" y="162"/>
                  </a:lnTo>
                  <a:lnTo>
                    <a:pt x="7675" y="161"/>
                  </a:lnTo>
                  <a:lnTo>
                    <a:pt x="7711" y="162"/>
                  </a:lnTo>
                  <a:lnTo>
                    <a:pt x="7744" y="166"/>
                  </a:lnTo>
                  <a:lnTo>
                    <a:pt x="7776" y="172"/>
                  </a:lnTo>
                  <a:lnTo>
                    <a:pt x="7806" y="180"/>
                  </a:lnTo>
                  <a:lnTo>
                    <a:pt x="7834" y="192"/>
                  </a:lnTo>
                  <a:lnTo>
                    <a:pt x="7860" y="206"/>
                  </a:lnTo>
                  <a:lnTo>
                    <a:pt x="7884" y="221"/>
                  </a:lnTo>
                  <a:lnTo>
                    <a:pt x="7907" y="240"/>
                  </a:lnTo>
                  <a:lnTo>
                    <a:pt x="7927" y="261"/>
                  </a:lnTo>
                  <a:lnTo>
                    <a:pt x="7944" y="284"/>
                  </a:lnTo>
                  <a:lnTo>
                    <a:pt x="7960" y="308"/>
                  </a:lnTo>
                  <a:lnTo>
                    <a:pt x="7972" y="334"/>
                  </a:lnTo>
                  <a:lnTo>
                    <a:pt x="7980" y="362"/>
                  </a:lnTo>
                  <a:lnTo>
                    <a:pt x="7987" y="392"/>
                  </a:lnTo>
                  <a:lnTo>
                    <a:pt x="7991" y="423"/>
                  </a:lnTo>
                  <a:lnTo>
                    <a:pt x="7993" y="456"/>
                  </a:lnTo>
                  <a:lnTo>
                    <a:pt x="7990" y="503"/>
                  </a:lnTo>
                  <a:lnTo>
                    <a:pt x="7987" y="526"/>
                  </a:lnTo>
                  <a:lnTo>
                    <a:pt x="7982" y="548"/>
                  </a:lnTo>
                  <a:lnTo>
                    <a:pt x="7969" y="590"/>
                  </a:lnTo>
                  <a:lnTo>
                    <a:pt x="7950" y="629"/>
                  </a:lnTo>
                  <a:lnTo>
                    <a:pt x="7927" y="665"/>
                  </a:lnTo>
                  <a:lnTo>
                    <a:pt x="7900" y="698"/>
                  </a:lnTo>
                  <a:lnTo>
                    <a:pt x="7884" y="712"/>
                  </a:lnTo>
                  <a:lnTo>
                    <a:pt x="7867" y="725"/>
                  </a:lnTo>
                  <a:lnTo>
                    <a:pt x="7830" y="748"/>
                  </a:lnTo>
                  <a:lnTo>
                    <a:pt x="7789" y="767"/>
                  </a:lnTo>
                  <a:lnTo>
                    <a:pt x="7746" y="780"/>
                  </a:lnTo>
                  <a:lnTo>
                    <a:pt x="7700" y="789"/>
                  </a:lnTo>
                  <a:lnTo>
                    <a:pt x="7654" y="791"/>
                  </a:lnTo>
                  <a:lnTo>
                    <a:pt x="7619" y="790"/>
                  </a:lnTo>
                  <a:lnTo>
                    <a:pt x="7586" y="785"/>
                  </a:lnTo>
                  <a:lnTo>
                    <a:pt x="7555" y="778"/>
                  </a:lnTo>
                  <a:lnTo>
                    <a:pt x="7525" y="768"/>
                  </a:lnTo>
                  <a:lnTo>
                    <a:pt x="7498" y="755"/>
                  </a:lnTo>
                  <a:lnTo>
                    <a:pt x="7471" y="738"/>
                  </a:lnTo>
                  <a:lnTo>
                    <a:pt x="7447" y="720"/>
                  </a:lnTo>
                  <a:lnTo>
                    <a:pt x="7426" y="699"/>
                  </a:lnTo>
                  <a:lnTo>
                    <a:pt x="7406" y="675"/>
                  </a:lnTo>
                  <a:lnTo>
                    <a:pt x="7390" y="648"/>
                  </a:lnTo>
                  <a:lnTo>
                    <a:pt x="7376" y="621"/>
                  </a:lnTo>
                  <a:lnTo>
                    <a:pt x="7366" y="592"/>
                  </a:lnTo>
                  <a:lnTo>
                    <a:pt x="7352" y="534"/>
                  </a:lnTo>
                  <a:lnTo>
                    <a:pt x="7349" y="507"/>
                  </a:lnTo>
                  <a:lnTo>
                    <a:pt x="7348" y="482"/>
                  </a:lnTo>
                  <a:close/>
                  <a:moveTo>
                    <a:pt x="7436" y="454"/>
                  </a:moveTo>
                  <a:lnTo>
                    <a:pt x="7438" y="480"/>
                  </a:lnTo>
                  <a:lnTo>
                    <a:pt x="7440" y="508"/>
                  </a:lnTo>
                  <a:lnTo>
                    <a:pt x="7446" y="536"/>
                  </a:lnTo>
                  <a:lnTo>
                    <a:pt x="7453" y="566"/>
                  </a:lnTo>
                  <a:lnTo>
                    <a:pt x="7463" y="594"/>
                  </a:lnTo>
                  <a:lnTo>
                    <a:pt x="7474" y="621"/>
                  </a:lnTo>
                  <a:lnTo>
                    <a:pt x="7488" y="646"/>
                  </a:lnTo>
                  <a:lnTo>
                    <a:pt x="7504" y="668"/>
                  </a:lnTo>
                  <a:lnTo>
                    <a:pt x="7520" y="688"/>
                  </a:lnTo>
                  <a:lnTo>
                    <a:pt x="7540" y="706"/>
                  </a:lnTo>
                  <a:lnTo>
                    <a:pt x="7559" y="720"/>
                  </a:lnTo>
                  <a:lnTo>
                    <a:pt x="7580" y="731"/>
                  </a:lnTo>
                  <a:lnTo>
                    <a:pt x="7603" y="741"/>
                  </a:lnTo>
                  <a:lnTo>
                    <a:pt x="7627" y="748"/>
                  </a:lnTo>
                  <a:lnTo>
                    <a:pt x="7652" y="752"/>
                  </a:lnTo>
                  <a:lnTo>
                    <a:pt x="7680" y="753"/>
                  </a:lnTo>
                  <a:lnTo>
                    <a:pt x="7712" y="750"/>
                  </a:lnTo>
                  <a:lnTo>
                    <a:pt x="7742" y="746"/>
                  </a:lnTo>
                  <a:lnTo>
                    <a:pt x="7771" y="736"/>
                  </a:lnTo>
                  <a:lnTo>
                    <a:pt x="7798" y="723"/>
                  </a:lnTo>
                  <a:lnTo>
                    <a:pt x="7822" y="705"/>
                  </a:lnTo>
                  <a:lnTo>
                    <a:pt x="7843" y="683"/>
                  </a:lnTo>
                  <a:lnTo>
                    <a:pt x="7861" y="658"/>
                  </a:lnTo>
                  <a:lnTo>
                    <a:pt x="7868" y="644"/>
                  </a:lnTo>
                  <a:lnTo>
                    <a:pt x="7876" y="628"/>
                  </a:lnTo>
                  <a:lnTo>
                    <a:pt x="7888" y="596"/>
                  </a:lnTo>
                  <a:lnTo>
                    <a:pt x="7896" y="561"/>
                  </a:lnTo>
                  <a:lnTo>
                    <a:pt x="7901" y="524"/>
                  </a:lnTo>
                  <a:lnTo>
                    <a:pt x="7903" y="485"/>
                  </a:lnTo>
                  <a:lnTo>
                    <a:pt x="7901" y="443"/>
                  </a:lnTo>
                  <a:lnTo>
                    <a:pt x="7895" y="404"/>
                  </a:lnTo>
                  <a:lnTo>
                    <a:pt x="7885" y="365"/>
                  </a:lnTo>
                  <a:lnTo>
                    <a:pt x="7872" y="330"/>
                  </a:lnTo>
                  <a:lnTo>
                    <a:pt x="7855" y="298"/>
                  </a:lnTo>
                  <a:lnTo>
                    <a:pt x="7835" y="270"/>
                  </a:lnTo>
                  <a:lnTo>
                    <a:pt x="7812" y="248"/>
                  </a:lnTo>
                  <a:lnTo>
                    <a:pt x="7799" y="237"/>
                  </a:lnTo>
                  <a:lnTo>
                    <a:pt x="7784" y="228"/>
                  </a:lnTo>
                  <a:lnTo>
                    <a:pt x="7756" y="215"/>
                  </a:lnTo>
                  <a:lnTo>
                    <a:pt x="7724" y="206"/>
                  </a:lnTo>
                  <a:lnTo>
                    <a:pt x="7693" y="200"/>
                  </a:lnTo>
                  <a:lnTo>
                    <a:pt x="7660" y="197"/>
                  </a:lnTo>
                  <a:lnTo>
                    <a:pt x="7610" y="202"/>
                  </a:lnTo>
                  <a:lnTo>
                    <a:pt x="7588" y="207"/>
                  </a:lnTo>
                  <a:lnTo>
                    <a:pt x="7566" y="214"/>
                  </a:lnTo>
                  <a:lnTo>
                    <a:pt x="7547" y="222"/>
                  </a:lnTo>
                  <a:lnTo>
                    <a:pt x="7529" y="233"/>
                  </a:lnTo>
                  <a:lnTo>
                    <a:pt x="7511" y="246"/>
                  </a:lnTo>
                  <a:lnTo>
                    <a:pt x="7495" y="262"/>
                  </a:lnTo>
                  <a:lnTo>
                    <a:pt x="7482" y="279"/>
                  </a:lnTo>
                  <a:lnTo>
                    <a:pt x="7470" y="298"/>
                  </a:lnTo>
                  <a:lnTo>
                    <a:pt x="7459" y="320"/>
                  </a:lnTo>
                  <a:lnTo>
                    <a:pt x="7451" y="342"/>
                  </a:lnTo>
                  <a:lnTo>
                    <a:pt x="7445" y="368"/>
                  </a:lnTo>
                  <a:lnTo>
                    <a:pt x="7440" y="394"/>
                  </a:lnTo>
                  <a:lnTo>
                    <a:pt x="7438" y="423"/>
                  </a:lnTo>
                  <a:lnTo>
                    <a:pt x="7436" y="454"/>
                  </a:lnTo>
                  <a:close/>
                  <a:moveTo>
                    <a:pt x="8039" y="173"/>
                  </a:moveTo>
                  <a:lnTo>
                    <a:pt x="8176" y="177"/>
                  </a:lnTo>
                  <a:lnTo>
                    <a:pt x="8266" y="174"/>
                  </a:lnTo>
                  <a:lnTo>
                    <a:pt x="8330" y="173"/>
                  </a:lnTo>
                  <a:lnTo>
                    <a:pt x="8359" y="173"/>
                  </a:lnTo>
                  <a:lnTo>
                    <a:pt x="8384" y="176"/>
                  </a:lnTo>
                  <a:lnTo>
                    <a:pt x="8408" y="179"/>
                  </a:lnTo>
                  <a:lnTo>
                    <a:pt x="8429" y="185"/>
                  </a:lnTo>
                  <a:lnTo>
                    <a:pt x="8448" y="192"/>
                  </a:lnTo>
                  <a:lnTo>
                    <a:pt x="8465" y="202"/>
                  </a:lnTo>
                  <a:lnTo>
                    <a:pt x="8480" y="215"/>
                  </a:lnTo>
                  <a:lnTo>
                    <a:pt x="8494" y="230"/>
                  </a:lnTo>
                  <a:lnTo>
                    <a:pt x="8504" y="248"/>
                  </a:lnTo>
                  <a:lnTo>
                    <a:pt x="8513" y="267"/>
                  </a:lnTo>
                  <a:lnTo>
                    <a:pt x="8518" y="287"/>
                  </a:lnTo>
                  <a:lnTo>
                    <a:pt x="8519" y="310"/>
                  </a:lnTo>
                  <a:lnTo>
                    <a:pt x="8518" y="328"/>
                  </a:lnTo>
                  <a:lnTo>
                    <a:pt x="8514" y="347"/>
                  </a:lnTo>
                  <a:lnTo>
                    <a:pt x="8509" y="365"/>
                  </a:lnTo>
                  <a:lnTo>
                    <a:pt x="8501" y="383"/>
                  </a:lnTo>
                  <a:lnTo>
                    <a:pt x="8491" y="401"/>
                  </a:lnTo>
                  <a:lnTo>
                    <a:pt x="8479" y="417"/>
                  </a:lnTo>
                  <a:lnTo>
                    <a:pt x="8466" y="431"/>
                  </a:lnTo>
                  <a:lnTo>
                    <a:pt x="8452" y="444"/>
                  </a:lnTo>
                  <a:lnTo>
                    <a:pt x="8419" y="466"/>
                  </a:lnTo>
                  <a:lnTo>
                    <a:pt x="8387" y="480"/>
                  </a:lnTo>
                  <a:lnTo>
                    <a:pt x="8353" y="489"/>
                  </a:lnTo>
                  <a:lnTo>
                    <a:pt x="8336" y="491"/>
                  </a:lnTo>
                  <a:lnTo>
                    <a:pt x="8318" y="491"/>
                  </a:lnTo>
                  <a:lnTo>
                    <a:pt x="8291" y="490"/>
                  </a:lnTo>
                  <a:lnTo>
                    <a:pt x="8260" y="485"/>
                  </a:lnTo>
                  <a:lnTo>
                    <a:pt x="8252" y="460"/>
                  </a:lnTo>
                  <a:lnTo>
                    <a:pt x="8256" y="455"/>
                  </a:lnTo>
                  <a:lnTo>
                    <a:pt x="8285" y="461"/>
                  </a:lnTo>
                  <a:lnTo>
                    <a:pt x="8308" y="462"/>
                  </a:lnTo>
                  <a:lnTo>
                    <a:pt x="8335" y="460"/>
                  </a:lnTo>
                  <a:lnTo>
                    <a:pt x="8347" y="458"/>
                  </a:lnTo>
                  <a:lnTo>
                    <a:pt x="8358" y="453"/>
                  </a:lnTo>
                  <a:lnTo>
                    <a:pt x="8380" y="442"/>
                  </a:lnTo>
                  <a:lnTo>
                    <a:pt x="8389" y="435"/>
                  </a:lnTo>
                  <a:lnTo>
                    <a:pt x="8398" y="425"/>
                  </a:lnTo>
                  <a:lnTo>
                    <a:pt x="8413" y="406"/>
                  </a:lnTo>
                  <a:lnTo>
                    <a:pt x="8423" y="383"/>
                  </a:lnTo>
                  <a:lnTo>
                    <a:pt x="8430" y="359"/>
                  </a:lnTo>
                  <a:lnTo>
                    <a:pt x="8431" y="332"/>
                  </a:lnTo>
                  <a:lnTo>
                    <a:pt x="8430" y="304"/>
                  </a:lnTo>
                  <a:lnTo>
                    <a:pt x="8423" y="279"/>
                  </a:lnTo>
                  <a:lnTo>
                    <a:pt x="8412" y="257"/>
                  </a:lnTo>
                  <a:lnTo>
                    <a:pt x="8396" y="239"/>
                  </a:lnTo>
                  <a:lnTo>
                    <a:pt x="8377" y="224"/>
                  </a:lnTo>
                  <a:lnTo>
                    <a:pt x="8365" y="218"/>
                  </a:lnTo>
                  <a:lnTo>
                    <a:pt x="8352" y="213"/>
                  </a:lnTo>
                  <a:lnTo>
                    <a:pt x="8323" y="207"/>
                  </a:lnTo>
                  <a:lnTo>
                    <a:pt x="8291" y="204"/>
                  </a:lnTo>
                  <a:lnTo>
                    <a:pt x="8250" y="208"/>
                  </a:lnTo>
                  <a:lnTo>
                    <a:pt x="8204" y="219"/>
                  </a:lnTo>
                  <a:lnTo>
                    <a:pt x="8202" y="275"/>
                  </a:lnTo>
                  <a:lnTo>
                    <a:pt x="8201" y="377"/>
                  </a:lnTo>
                  <a:lnTo>
                    <a:pt x="8201" y="574"/>
                  </a:lnTo>
                  <a:lnTo>
                    <a:pt x="8202" y="658"/>
                  </a:lnTo>
                  <a:lnTo>
                    <a:pt x="8202" y="698"/>
                  </a:lnTo>
                  <a:lnTo>
                    <a:pt x="8204" y="720"/>
                  </a:lnTo>
                  <a:lnTo>
                    <a:pt x="8207" y="731"/>
                  </a:lnTo>
                  <a:lnTo>
                    <a:pt x="8210" y="738"/>
                  </a:lnTo>
                  <a:lnTo>
                    <a:pt x="8216" y="743"/>
                  </a:lnTo>
                  <a:lnTo>
                    <a:pt x="8226" y="747"/>
                  </a:lnTo>
                  <a:lnTo>
                    <a:pt x="8245" y="749"/>
                  </a:lnTo>
                  <a:lnTo>
                    <a:pt x="8282" y="752"/>
                  </a:lnTo>
                  <a:lnTo>
                    <a:pt x="8286" y="776"/>
                  </a:lnTo>
                  <a:lnTo>
                    <a:pt x="8160" y="776"/>
                  </a:lnTo>
                  <a:lnTo>
                    <a:pt x="8039" y="779"/>
                  </a:lnTo>
                  <a:lnTo>
                    <a:pt x="8035" y="754"/>
                  </a:lnTo>
                  <a:lnTo>
                    <a:pt x="8071" y="749"/>
                  </a:lnTo>
                  <a:lnTo>
                    <a:pt x="8092" y="747"/>
                  </a:lnTo>
                  <a:lnTo>
                    <a:pt x="8102" y="744"/>
                  </a:lnTo>
                  <a:lnTo>
                    <a:pt x="8108" y="741"/>
                  </a:lnTo>
                  <a:lnTo>
                    <a:pt x="8113" y="734"/>
                  </a:lnTo>
                  <a:lnTo>
                    <a:pt x="8116" y="723"/>
                  </a:lnTo>
                  <a:lnTo>
                    <a:pt x="8118" y="702"/>
                  </a:lnTo>
                  <a:lnTo>
                    <a:pt x="8119" y="664"/>
                  </a:lnTo>
                  <a:lnTo>
                    <a:pt x="8119" y="574"/>
                  </a:lnTo>
                  <a:lnTo>
                    <a:pt x="8119" y="377"/>
                  </a:lnTo>
                  <a:lnTo>
                    <a:pt x="8119" y="294"/>
                  </a:lnTo>
                  <a:lnTo>
                    <a:pt x="8118" y="254"/>
                  </a:lnTo>
                  <a:lnTo>
                    <a:pt x="8117" y="232"/>
                  </a:lnTo>
                  <a:lnTo>
                    <a:pt x="8114" y="220"/>
                  </a:lnTo>
                  <a:lnTo>
                    <a:pt x="8111" y="213"/>
                  </a:lnTo>
                  <a:lnTo>
                    <a:pt x="8105" y="208"/>
                  </a:lnTo>
                  <a:lnTo>
                    <a:pt x="8095" y="206"/>
                  </a:lnTo>
                  <a:lnTo>
                    <a:pt x="8075" y="202"/>
                  </a:lnTo>
                  <a:lnTo>
                    <a:pt x="8039" y="201"/>
                  </a:lnTo>
                  <a:lnTo>
                    <a:pt x="8035" y="176"/>
                  </a:lnTo>
                  <a:lnTo>
                    <a:pt x="8039" y="173"/>
                  </a:lnTo>
                  <a:close/>
                  <a:moveTo>
                    <a:pt x="8566" y="173"/>
                  </a:moveTo>
                  <a:lnTo>
                    <a:pt x="8618" y="174"/>
                  </a:lnTo>
                  <a:lnTo>
                    <a:pt x="8688" y="177"/>
                  </a:lnTo>
                  <a:lnTo>
                    <a:pt x="8809" y="173"/>
                  </a:lnTo>
                  <a:lnTo>
                    <a:pt x="8813" y="197"/>
                  </a:lnTo>
                  <a:lnTo>
                    <a:pt x="8765" y="203"/>
                  </a:lnTo>
                  <a:lnTo>
                    <a:pt x="8750" y="206"/>
                  </a:lnTo>
                  <a:lnTo>
                    <a:pt x="8741" y="209"/>
                  </a:lnTo>
                  <a:lnTo>
                    <a:pt x="8738" y="213"/>
                  </a:lnTo>
                  <a:lnTo>
                    <a:pt x="8735" y="218"/>
                  </a:lnTo>
                  <a:lnTo>
                    <a:pt x="8731" y="231"/>
                  </a:lnTo>
                  <a:lnTo>
                    <a:pt x="8729" y="279"/>
                  </a:lnTo>
                  <a:lnTo>
                    <a:pt x="8729" y="377"/>
                  </a:lnTo>
                  <a:lnTo>
                    <a:pt x="8729" y="574"/>
                  </a:lnTo>
                  <a:lnTo>
                    <a:pt x="8729" y="658"/>
                  </a:lnTo>
                  <a:lnTo>
                    <a:pt x="8730" y="698"/>
                  </a:lnTo>
                  <a:lnTo>
                    <a:pt x="8731" y="720"/>
                  </a:lnTo>
                  <a:lnTo>
                    <a:pt x="8734" y="731"/>
                  </a:lnTo>
                  <a:lnTo>
                    <a:pt x="8737" y="738"/>
                  </a:lnTo>
                  <a:lnTo>
                    <a:pt x="8743" y="743"/>
                  </a:lnTo>
                  <a:lnTo>
                    <a:pt x="8753" y="747"/>
                  </a:lnTo>
                  <a:lnTo>
                    <a:pt x="8773" y="749"/>
                  </a:lnTo>
                  <a:lnTo>
                    <a:pt x="8809" y="752"/>
                  </a:lnTo>
                  <a:lnTo>
                    <a:pt x="8813" y="776"/>
                  </a:lnTo>
                  <a:lnTo>
                    <a:pt x="8735" y="776"/>
                  </a:lnTo>
                  <a:lnTo>
                    <a:pt x="8688" y="776"/>
                  </a:lnTo>
                  <a:lnTo>
                    <a:pt x="8566" y="779"/>
                  </a:lnTo>
                  <a:lnTo>
                    <a:pt x="8562" y="754"/>
                  </a:lnTo>
                  <a:lnTo>
                    <a:pt x="8598" y="749"/>
                  </a:lnTo>
                  <a:lnTo>
                    <a:pt x="8618" y="747"/>
                  </a:lnTo>
                  <a:lnTo>
                    <a:pt x="8629" y="744"/>
                  </a:lnTo>
                  <a:lnTo>
                    <a:pt x="8636" y="741"/>
                  </a:lnTo>
                  <a:lnTo>
                    <a:pt x="8640" y="734"/>
                  </a:lnTo>
                  <a:lnTo>
                    <a:pt x="8644" y="723"/>
                  </a:lnTo>
                  <a:lnTo>
                    <a:pt x="8646" y="702"/>
                  </a:lnTo>
                  <a:lnTo>
                    <a:pt x="8646" y="664"/>
                  </a:lnTo>
                  <a:lnTo>
                    <a:pt x="8647" y="574"/>
                  </a:lnTo>
                  <a:lnTo>
                    <a:pt x="8647" y="377"/>
                  </a:lnTo>
                  <a:lnTo>
                    <a:pt x="8646" y="294"/>
                  </a:lnTo>
                  <a:lnTo>
                    <a:pt x="8645" y="254"/>
                  </a:lnTo>
                  <a:lnTo>
                    <a:pt x="8644" y="232"/>
                  </a:lnTo>
                  <a:lnTo>
                    <a:pt x="8641" y="220"/>
                  </a:lnTo>
                  <a:lnTo>
                    <a:pt x="8638" y="213"/>
                  </a:lnTo>
                  <a:lnTo>
                    <a:pt x="8632" y="208"/>
                  </a:lnTo>
                  <a:lnTo>
                    <a:pt x="8622" y="206"/>
                  </a:lnTo>
                  <a:lnTo>
                    <a:pt x="8603" y="202"/>
                  </a:lnTo>
                  <a:lnTo>
                    <a:pt x="8566" y="201"/>
                  </a:lnTo>
                  <a:lnTo>
                    <a:pt x="8562" y="176"/>
                  </a:lnTo>
                  <a:lnTo>
                    <a:pt x="8566" y="173"/>
                  </a:lnTo>
                  <a:close/>
                  <a:moveTo>
                    <a:pt x="8868" y="629"/>
                  </a:moveTo>
                  <a:lnTo>
                    <a:pt x="8892" y="626"/>
                  </a:lnTo>
                  <a:lnTo>
                    <a:pt x="8898" y="672"/>
                  </a:lnTo>
                  <a:lnTo>
                    <a:pt x="8902" y="695"/>
                  </a:lnTo>
                  <a:lnTo>
                    <a:pt x="8909" y="708"/>
                  </a:lnTo>
                  <a:lnTo>
                    <a:pt x="8924" y="720"/>
                  </a:lnTo>
                  <a:lnTo>
                    <a:pt x="8935" y="728"/>
                  </a:lnTo>
                  <a:lnTo>
                    <a:pt x="8947" y="734"/>
                  </a:lnTo>
                  <a:lnTo>
                    <a:pt x="8976" y="743"/>
                  </a:lnTo>
                  <a:lnTo>
                    <a:pt x="9008" y="749"/>
                  </a:lnTo>
                  <a:lnTo>
                    <a:pt x="9041" y="752"/>
                  </a:lnTo>
                  <a:lnTo>
                    <a:pt x="9064" y="750"/>
                  </a:lnTo>
                  <a:lnTo>
                    <a:pt x="9084" y="747"/>
                  </a:lnTo>
                  <a:lnTo>
                    <a:pt x="9103" y="742"/>
                  </a:lnTo>
                  <a:lnTo>
                    <a:pt x="9122" y="735"/>
                  </a:lnTo>
                  <a:lnTo>
                    <a:pt x="9139" y="725"/>
                  </a:lnTo>
                  <a:lnTo>
                    <a:pt x="9155" y="714"/>
                  </a:lnTo>
                  <a:lnTo>
                    <a:pt x="9167" y="701"/>
                  </a:lnTo>
                  <a:lnTo>
                    <a:pt x="9179" y="686"/>
                  </a:lnTo>
                  <a:lnTo>
                    <a:pt x="9187" y="670"/>
                  </a:lnTo>
                  <a:lnTo>
                    <a:pt x="9193" y="652"/>
                  </a:lnTo>
                  <a:lnTo>
                    <a:pt x="9197" y="633"/>
                  </a:lnTo>
                  <a:lnTo>
                    <a:pt x="9198" y="614"/>
                  </a:lnTo>
                  <a:lnTo>
                    <a:pt x="9196" y="587"/>
                  </a:lnTo>
                  <a:lnTo>
                    <a:pt x="9193" y="575"/>
                  </a:lnTo>
                  <a:lnTo>
                    <a:pt x="9188" y="564"/>
                  </a:lnTo>
                  <a:lnTo>
                    <a:pt x="9178" y="546"/>
                  </a:lnTo>
                  <a:lnTo>
                    <a:pt x="9170" y="538"/>
                  </a:lnTo>
                  <a:lnTo>
                    <a:pt x="9162" y="531"/>
                  </a:lnTo>
                  <a:lnTo>
                    <a:pt x="9144" y="520"/>
                  </a:lnTo>
                  <a:lnTo>
                    <a:pt x="9133" y="516"/>
                  </a:lnTo>
                  <a:lnTo>
                    <a:pt x="9122" y="513"/>
                  </a:lnTo>
                  <a:lnTo>
                    <a:pt x="9056" y="500"/>
                  </a:lnTo>
                  <a:lnTo>
                    <a:pt x="8989" y="486"/>
                  </a:lnTo>
                  <a:lnTo>
                    <a:pt x="8965" y="479"/>
                  </a:lnTo>
                  <a:lnTo>
                    <a:pt x="8942" y="470"/>
                  </a:lnTo>
                  <a:lnTo>
                    <a:pt x="8920" y="456"/>
                  </a:lnTo>
                  <a:lnTo>
                    <a:pt x="8902" y="441"/>
                  </a:lnTo>
                  <a:lnTo>
                    <a:pt x="8887" y="420"/>
                  </a:lnTo>
                  <a:lnTo>
                    <a:pt x="8881" y="410"/>
                  </a:lnTo>
                  <a:lnTo>
                    <a:pt x="8876" y="398"/>
                  </a:lnTo>
                  <a:lnTo>
                    <a:pt x="8869" y="370"/>
                  </a:lnTo>
                  <a:lnTo>
                    <a:pt x="8867" y="342"/>
                  </a:lnTo>
                  <a:lnTo>
                    <a:pt x="8868" y="322"/>
                  </a:lnTo>
                  <a:lnTo>
                    <a:pt x="8870" y="304"/>
                  </a:lnTo>
                  <a:lnTo>
                    <a:pt x="8875" y="286"/>
                  </a:lnTo>
                  <a:lnTo>
                    <a:pt x="8881" y="269"/>
                  </a:lnTo>
                  <a:lnTo>
                    <a:pt x="8898" y="238"/>
                  </a:lnTo>
                  <a:lnTo>
                    <a:pt x="8922" y="212"/>
                  </a:lnTo>
                  <a:lnTo>
                    <a:pt x="8952" y="189"/>
                  </a:lnTo>
                  <a:lnTo>
                    <a:pt x="8969" y="180"/>
                  </a:lnTo>
                  <a:lnTo>
                    <a:pt x="8987" y="173"/>
                  </a:lnTo>
                  <a:lnTo>
                    <a:pt x="9006" y="167"/>
                  </a:lnTo>
                  <a:lnTo>
                    <a:pt x="9026" y="164"/>
                  </a:lnTo>
                  <a:lnTo>
                    <a:pt x="9071" y="160"/>
                  </a:lnTo>
                  <a:lnTo>
                    <a:pt x="9109" y="162"/>
                  </a:lnTo>
                  <a:lnTo>
                    <a:pt x="9151" y="170"/>
                  </a:lnTo>
                  <a:lnTo>
                    <a:pt x="9193" y="180"/>
                  </a:lnTo>
                  <a:lnTo>
                    <a:pt x="9232" y="196"/>
                  </a:lnTo>
                  <a:lnTo>
                    <a:pt x="9234" y="202"/>
                  </a:lnTo>
                  <a:lnTo>
                    <a:pt x="9230" y="224"/>
                  </a:lnTo>
                  <a:lnTo>
                    <a:pt x="9227" y="249"/>
                  </a:lnTo>
                  <a:lnTo>
                    <a:pt x="9224" y="279"/>
                  </a:lnTo>
                  <a:lnTo>
                    <a:pt x="9223" y="314"/>
                  </a:lnTo>
                  <a:lnTo>
                    <a:pt x="9218" y="317"/>
                  </a:lnTo>
                  <a:lnTo>
                    <a:pt x="9197" y="317"/>
                  </a:lnTo>
                  <a:lnTo>
                    <a:pt x="9191" y="249"/>
                  </a:lnTo>
                  <a:lnTo>
                    <a:pt x="9187" y="243"/>
                  </a:lnTo>
                  <a:lnTo>
                    <a:pt x="9180" y="234"/>
                  </a:lnTo>
                  <a:lnTo>
                    <a:pt x="9168" y="226"/>
                  </a:lnTo>
                  <a:lnTo>
                    <a:pt x="9152" y="216"/>
                  </a:lnTo>
                  <a:lnTo>
                    <a:pt x="9133" y="208"/>
                  </a:lnTo>
                  <a:lnTo>
                    <a:pt x="9113" y="202"/>
                  </a:lnTo>
                  <a:lnTo>
                    <a:pt x="9092" y="198"/>
                  </a:lnTo>
                  <a:lnTo>
                    <a:pt x="9072" y="197"/>
                  </a:lnTo>
                  <a:lnTo>
                    <a:pt x="9036" y="201"/>
                  </a:lnTo>
                  <a:lnTo>
                    <a:pt x="9004" y="212"/>
                  </a:lnTo>
                  <a:lnTo>
                    <a:pt x="8989" y="220"/>
                  </a:lnTo>
                  <a:lnTo>
                    <a:pt x="8976" y="230"/>
                  </a:lnTo>
                  <a:lnTo>
                    <a:pt x="8965" y="243"/>
                  </a:lnTo>
                  <a:lnTo>
                    <a:pt x="8956" y="257"/>
                  </a:lnTo>
                  <a:lnTo>
                    <a:pt x="8948" y="273"/>
                  </a:lnTo>
                  <a:lnTo>
                    <a:pt x="8944" y="288"/>
                  </a:lnTo>
                  <a:lnTo>
                    <a:pt x="8940" y="321"/>
                  </a:lnTo>
                  <a:lnTo>
                    <a:pt x="8942" y="345"/>
                  </a:lnTo>
                  <a:lnTo>
                    <a:pt x="8945" y="354"/>
                  </a:lnTo>
                  <a:lnTo>
                    <a:pt x="8950" y="365"/>
                  </a:lnTo>
                  <a:lnTo>
                    <a:pt x="8960" y="382"/>
                  </a:lnTo>
                  <a:lnTo>
                    <a:pt x="8968" y="389"/>
                  </a:lnTo>
                  <a:lnTo>
                    <a:pt x="8975" y="395"/>
                  </a:lnTo>
                  <a:lnTo>
                    <a:pt x="8992" y="406"/>
                  </a:lnTo>
                  <a:lnTo>
                    <a:pt x="9011" y="412"/>
                  </a:lnTo>
                  <a:lnTo>
                    <a:pt x="9041" y="419"/>
                  </a:lnTo>
                  <a:lnTo>
                    <a:pt x="9086" y="426"/>
                  </a:lnTo>
                  <a:lnTo>
                    <a:pt x="9122" y="432"/>
                  </a:lnTo>
                  <a:lnTo>
                    <a:pt x="9152" y="438"/>
                  </a:lnTo>
                  <a:lnTo>
                    <a:pt x="9176" y="444"/>
                  </a:lnTo>
                  <a:lnTo>
                    <a:pt x="9197" y="452"/>
                  </a:lnTo>
                  <a:lnTo>
                    <a:pt x="9212" y="461"/>
                  </a:lnTo>
                  <a:lnTo>
                    <a:pt x="9227" y="472"/>
                  </a:lnTo>
                  <a:lnTo>
                    <a:pt x="9240" y="485"/>
                  </a:lnTo>
                  <a:lnTo>
                    <a:pt x="9252" y="500"/>
                  </a:lnTo>
                  <a:lnTo>
                    <a:pt x="9260" y="518"/>
                  </a:lnTo>
                  <a:lnTo>
                    <a:pt x="9266" y="536"/>
                  </a:lnTo>
                  <a:lnTo>
                    <a:pt x="9271" y="557"/>
                  </a:lnTo>
                  <a:lnTo>
                    <a:pt x="9272" y="579"/>
                  </a:lnTo>
                  <a:lnTo>
                    <a:pt x="9271" y="602"/>
                  </a:lnTo>
                  <a:lnTo>
                    <a:pt x="9268" y="623"/>
                  </a:lnTo>
                  <a:lnTo>
                    <a:pt x="9262" y="644"/>
                  </a:lnTo>
                  <a:lnTo>
                    <a:pt x="9253" y="663"/>
                  </a:lnTo>
                  <a:lnTo>
                    <a:pt x="9244" y="681"/>
                  </a:lnTo>
                  <a:lnTo>
                    <a:pt x="9230" y="699"/>
                  </a:lnTo>
                  <a:lnTo>
                    <a:pt x="9198" y="730"/>
                  </a:lnTo>
                  <a:lnTo>
                    <a:pt x="9179" y="744"/>
                  </a:lnTo>
                  <a:lnTo>
                    <a:pt x="9160" y="756"/>
                  </a:lnTo>
                  <a:lnTo>
                    <a:pt x="9138" y="767"/>
                  </a:lnTo>
                  <a:lnTo>
                    <a:pt x="9116" y="776"/>
                  </a:lnTo>
                  <a:lnTo>
                    <a:pt x="9094" y="783"/>
                  </a:lnTo>
                  <a:lnTo>
                    <a:pt x="9070" y="788"/>
                  </a:lnTo>
                  <a:lnTo>
                    <a:pt x="9019" y="791"/>
                  </a:lnTo>
                  <a:lnTo>
                    <a:pt x="8976" y="789"/>
                  </a:lnTo>
                  <a:lnTo>
                    <a:pt x="8936" y="783"/>
                  </a:lnTo>
                  <a:lnTo>
                    <a:pt x="8899" y="773"/>
                  </a:lnTo>
                  <a:lnTo>
                    <a:pt x="8864" y="760"/>
                  </a:lnTo>
                  <a:lnTo>
                    <a:pt x="8862" y="754"/>
                  </a:lnTo>
                  <a:lnTo>
                    <a:pt x="8866" y="710"/>
                  </a:lnTo>
                  <a:lnTo>
                    <a:pt x="8868" y="629"/>
                  </a:lnTo>
                  <a:close/>
                  <a:moveTo>
                    <a:pt x="9808" y="173"/>
                  </a:moveTo>
                  <a:lnTo>
                    <a:pt x="9811" y="177"/>
                  </a:lnTo>
                  <a:lnTo>
                    <a:pt x="9808" y="230"/>
                  </a:lnTo>
                  <a:lnTo>
                    <a:pt x="9808" y="311"/>
                  </a:lnTo>
                  <a:lnTo>
                    <a:pt x="9784" y="314"/>
                  </a:lnTo>
                  <a:lnTo>
                    <a:pt x="9780" y="310"/>
                  </a:lnTo>
                  <a:lnTo>
                    <a:pt x="9775" y="272"/>
                  </a:lnTo>
                  <a:lnTo>
                    <a:pt x="9770" y="232"/>
                  </a:lnTo>
                  <a:lnTo>
                    <a:pt x="9764" y="222"/>
                  </a:lnTo>
                  <a:lnTo>
                    <a:pt x="9755" y="219"/>
                  </a:lnTo>
                  <a:lnTo>
                    <a:pt x="9737" y="216"/>
                  </a:lnTo>
                  <a:lnTo>
                    <a:pt x="9684" y="215"/>
                  </a:lnTo>
                  <a:lnTo>
                    <a:pt x="9604" y="215"/>
                  </a:lnTo>
                  <a:lnTo>
                    <a:pt x="9600" y="326"/>
                  </a:lnTo>
                  <a:lnTo>
                    <a:pt x="9600" y="574"/>
                  </a:lnTo>
                  <a:lnTo>
                    <a:pt x="9601" y="658"/>
                  </a:lnTo>
                  <a:lnTo>
                    <a:pt x="9601" y="698"/>
                  </a:lnTo>
                  <a:lnTo>
                    <a:pt x="9604" y="720"/>
                  </a:lnTo>
                  <a:lnTo>
                    <a:pt x="9606" y="732"/>
                  </a:lnTo>
                  <a:lnTo>
                    <a:pt x="9610" y="738"/>
                  </a:lnTo>
                  <a:lnTo>
                    <a:pt x="9614" y="743"/>
                  </a:lnTo>
                  <a:lnTo>
                    <a:pt x="9625" y="747"/>
                  </a:lnTo>
                  <a:lnTo>
                    <a:pt x="9644" y="749"/>
                  </a:lnTo>
                  <a:lnTo>
                    <a:pt x="9682" y="752"/>
                  </a:lnTo>
                  <a:lnTo>
                    <a:pt x="9685" y="776"/>
                  </a:lnTo>
                  <a:lnTo>
                    <a:pt x="9560" y="776"/>
                  </a:lnTo>
                  <a:lnTo>
                    <a:pt x="9438" y="779"/>
                  </a:lnTo>
                  <a:lnTo>
                    <a:pt x="9434" y="754"/>
                  </a:lnTo>
                  <a:lnTo>
                    <a:pt x="9472" y="749"/>
                  </a:lnTo>
                  <a:lnTo>
                    <a:pt x="9492" y="747"/>
                  </a:lnTo>
                  <a:lnTo>
                    <a:pt x="9503" y="744"/>
                  </a:lnTo>
                  <a:lnTo>
                    <a:pt x="9509" y="741"/>
                  </a:lnTo>
                  <a:lnTo>
                    <a:pt x="9514" y="734"/>
                  </a:lnTo>
                  <a:lnTo>
                    <a:pt x="9516" y="723"/>
                  </a:lnTo>
                  <a:lnTo>
                    <a:pt x="9518" y="702"/>
                  </a:lnTo>
                  <a:lnTo>
                    <a:pt x="9520" y="664"/>
                  </a:lnTo>
                  <a:lnTo>
                    <a:pt x="9521" y="574"/>
                  </a:lnTo>
                  <a:lnTo>
                    <a:pt x="9521" y="326"/>
                  </a:lnTo>
                  <a:lnTo>
                    <a:pt x="9517" y="215"/>
                  </a:lnTo>
                  <a:lnTo>
                    <a:pt x="9454" y="215"/>
                  </a:lnTo>
                  <a:lnTo>
                    <a:pt x="9385" y="216"/>
                  </a:lnTo>
                  <a:lnTo>
                    <a:pt x="9373" y="218"/>
                  </a:lnTo>
                  <a:lnTo>
                    <a:pt x="9364" y="220"/>
                  </a:lnTo>
                  <a:lnTo>
                    <a:pt x="9356" y="222"/>
                  </a:lnTo>
                  <a:lnTo>
                    <a:pt x="9353" y="225"/>
                  </a:lnTo>
                  <a:lnTo>
                    <a:pt x="9348" y="240"/>
                  </a:lnTo>
                  <a:lnTo>
                    <a:pt x="9344" y="272"/>
                  </a:lnTo>
                  <a:lnTo>
                    <a:pt x="9340" y="310"/>
                  </a:lnTo>
                  <a:lnTo>
                    <a:pt x="9336" y="314"/>
                  </a:lnTo>
                  <a:lnTo>
                    <a:pt x="9317" y="314"/>
                  </a:lnTo>
                  <a:lnTo>
                    <a:pt x="9312" y="226"/>
                  </a:lnTo>
                  <a:lnTo>
                    <a:pt x="9310" y="177"/>
                  </a:lnTo>
                  <a:lnTo>
                    <a:pt x="9313" y="173"/>
                  </a:lnTo>
                  <a:lnTo>
                    <a:pt x="9412" y="176"/>
                  </a:lnTo>
                  <a:lnTo>
                    <a:pt x="9560" y="177"/>
                  </a:lnTo>
                  <a:lnTo>
                    <a:pt x="9709" y="176"/>
                  </a:lnTo>
                  <a:lnTo>
                    <a:pt x="9808" y="17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 name="Freeform 8"/>
            <p:cNvSpPr>
              <a:spLocks noEditPoints="1"/>
            </p:cNvSpPr>
            <p:nvPr userDrawn="1"/>
          </p:nvSpPr>
          <p:spPr bwMode="auto">
            <a:xfrm>
              <a:off x="4527550" y="4124326"/>
              <a:ext cx="3135313" cy="249238"/>
            </a:xfrm>
            <a:custGeom>
              <a:avLst/>
              <a:gdLst>
                <a:gd name="T0" fmla="*/ 11670 w 11852"/>
                <a:gd name="T1" fmla="*/ 81 h 944"/>
                <a:gd name="T2" fmla="*/ 11473 w 11852"/>
                <a:gd name="T3" fmla="*/ 57 h 944"/>
                <a:gd name="T4" fmla="*/ 11758 w 11852"/>
                <a:gd name="T5" fmla="*/ 651 h 944"/>
                <a:gd name="T6" fmla="*/ 11365 w 11852"/>
                <a:gd name="T7" fmla="*/ 747 h 944"/>
                <a:gd name="T8" fmla="*/ 246 w 11852"/>
                <a:gd name="T9" fmla="*/ 721 h 944"/>
                <a:gd name="T10" fmla="*/ 546 w 11852"/>
                <a:gd name="T11" fmla="*/ 176 h 944"/>
                <a:gd name="T12" fmla="*/ 366 w 11852"/>
                <a:gd name="T13" fmla="*/ 788 h 944"/>
                <a:gd name="T14" fmla="*/ 695 w 11852"/>
                <a:gd name="T15" fmla="*/ 777 h 944"/>
                <a:gd name="T16" fmla="*/ 1248 w 11852"/>
                <a:gd name="T17" fmla="*/ 687 h 944"/>
                <a:gd name="T18" fmla="*/ 1216 w 11852"/>
                <a:gd name="T19" fmla="*/ 775 h 944"/>
                <a:gd name="T20" fmla="*/ 1580 w 11852"/>
                <a:gd name="T21" fmla="*/ 279 h 944"/>
                <a:gd name="T22" fmla="*/ 1498 w 11852"/>
                <a:gd name="T23" fmla="*/ 294 h 944"/>
                <a:gd name="T24" fmla="*/ 1850 w 11852"/>
                <a:gd name="T25" fmla="*/ 218 h 944"/>
                <a:gd name="T26" fmla="*/ 2022 w 11852"/>
                <a:gd name="T27" fmla="*/ 782 h 944"/>
                <a:gd name="T28" fmla="*/ 2696 w 11852"/>
                <a:gd name="T29" fmla="*/ 403 h 944"/>
                <a:gd name="T30" fmla="*/ 2809 w 11852"/>
                <a:gd name="T31" fmla="*/ 630 h 944"/>
                <a:gd name="T32" fmla="*/ 3215 w 11852"/>
                <a:gd name="T33" fmla="*/ 175 h 944"/>
                <a:gd name="T34" fmla="*/ 3385 w 11852"/>
                <a:gd name="T35" fmla="*/ 741 h 944"/>
                <a:gd name="T36" fmla="*/ 3253 w 11852"/>
                <a:gd name="T37" fmla="*/ 268 h 944"/>
                <a:gd name="T38" fmla="*/ 3040 w 11852"/>
                <a:gd name="T39" fmla="*/ 776 h 944"/>
                <a:gd name="T40" fmla="*/ 3499 w 11852"/>
                <a:gd name="T41" fmla="*/ 694 h 944"/>
                <a:gd name="T42" fmla="*/ 3742 w 11852"/>
                <a:gd name="T43" fmla="*/ 520 h 944"/>
                <a:gd name="T44" fmla="*/ 3707 w 11852"/>
                <a:gd name="T45" fmla="*/ 162 h 944"/>
                <a:gd name="T46" fmla="*/ 3546 w 11852"/>
                <a:gd name="T47" fmla="*/ 272 h 944"/>
                <a:gd name="T48" fmla="*/ 3865 w 11852"/>
                <a:gd name="T49" fmla="*/ 622 h 944"/>
                <a:gd name="T50" fmla="*/ 4100 w 11852"/>
                <a:gd name="T51" fmla="*/ 205 h 944"/>
                <a:gd name="T52" fmla="*/ 3994 w 11852"/>
                <a:gd name="T53" fmla="*/ 723 h 944"/>
                <a:gd name="T54" fmla="*/ 4628 w 11852"/>
                <a:gd name="T55" fmla="*/ 217 h 944"/>
                <a:gd name="T56" fmla="*/ 4412 w 11852"/>
                <a:gd name="T57" fmla="*/ 574 h 944"/>
                <a:gd name="T58" fmla="*/ 4859 w 11852"/>
                <a:gd name="T59" fmla="*/ 177 h 944"/>
                <a:gd name="T60" fmla="*/ 5086 w 11852"/>
                <a:gd name="T61" fmla="*/ 746 h 944"/>
                <a:gd name="T62" fmla="*/ 5540 w 11852"/>
                <a:gd name="T63" fmla="*/ 481 h 944"/>
                <a:gd name="T64" fmla="*/ 6137 w 11852"/>
                <a:gd name="T65" fmla="*/ 283 h 944"/>
                <a:gd name="T66" fmla="*/ 5664 w 11852"/>
                <a:gd name="T67" fmla="*/ 739 h 944"/>
                <a:gd name="T68" fmla="*/ 5873 w 11852"/>
                <a:gd name="T69" fmla="*/ 752 h 944"/>
                <a:gd name="T70" fmla="*/ 5851 w 11852"/>
                <a:gd name="T71" fmla="*/ 196 h 944"/>
                <a:gd name="T72" fmla="*/ 6476 w 11852"/>
                <a:gd name="T73" fmla="*/ 775 h 944"/>
                <a:gd name="T74" fmla="*/ 6642 w 11852"/>
                <a:gd name="T75" fmla="*/ 224 h 944"/>
                <a:gd name="T76" fmla="*/ 6600 w 11852"/>
                <a:gd name="T77" fmla="*/ 474 h 944"/>
                <a:gd name="T78" fmla="*/ 7076 w 11852"/>
                <a:gd name="T79" fmla="*/ 814 h 944"/>
                <a:gd name="T80" fmla="*/ 7014 w 11852"/>
                <a:gd name="T81" fmla="*/ 747 h 944"/>
                <a:gd name="T82" fmla="*/ 7561 w 11852"/>
                <a:gd name="T83" fmla="*/ 409 h 944"/>
                <a:gd name="T84" fmla="*/ 7379 w 11852"/>
                <a:gd name="T85" fmla="*/ 778 h 944"/>
                <a:gd name="T86" fmla="*/ 7830 w 11852"/>
                <a:gd name="T87" fmla="*/ 204 h 944"/>
                <a:gd name="T88" fmla="*/ 8308 w 11852"/>
                <a:gd name="T89" fmla="*/ 176 h 944"/>
                <a:gd name="T90" fmla="*/ 8846 w 11852"/>
                <a:gd name="T91" fmla="*/ 595 h 944"/>
                <a:gd name="T92" fmla="*/ 8467 w 11852"/>
                <a:gd name="T93" fmla="*/ 746 h 944"/>
                <a:gd name="T94" fmla="*/ 8550 w 11852"/>
                <a:gd name="T95" fmla="*/ 1 h 944"/>
                <a:gd name="T96" fmla="*/ 8724 w 11852"/>
                <a:gd name="T97" fmla="*/ 8 h 944"/>
                <a:gd name="T98" fmla="*/ 9161 w 11852"/>
                <a:gd name="T99" fmla="*/ 748 h 944"/>
                <a:gd name="T100" fmla="*/ 9095 w 11852"/>
                <a:gd name="T101" fmla="*/ 469 h 944"/>
                <a:gd name="T102" fmla="*/ 9379 w 11852"/>
                <a:gd name="T103" fmla="*/ 249 h 944"/>
                <a:gd name="T104" fmla="*/ 9113 w 11852"/>
                <a:gd name="T105" fmla="*/ 382 h 944"/>
                <a:gd name="T106" fmla="*/ 9331 w 11852"/>
                <a:gd name="T107" fmla="*/ 745 h 944"/>
                <a:gd name="T108" fmla="*/ 9974 w 11852"/>
                <a:gd name="T109" fmla="*/ 214 h 944"/>
                <a:gd name="T110" fmla="*/ 9714 w 11852"/>
                <a:gd name="T111" fmla="*/ 751 h 944"/>
                <a:gd name="T112" fmla="*/ 9523 w 11852"/>
                <a:gd name="T113" fmla="*/ 175 h 944"/>
                <a:gd name="T114" fmla="*/ 10579 w 11852"/>
                <a:gd name="T115" fmla="*/ 172 h 944"/>
                <a:gd name="T116" fmla="*/ 10290 w 11852"/>
                <a:gd name="T117" fmla="*/ 750 h 944"/>
                <a:gd name="T118" fmla="*/ 10853 w 11852"/>
                <a:gd name="T119" fmla="*/ 212 h 944"/>
                <a:gd name="T120" fmla="*/ 10745 w 11852"/>
                <a:gd name="T121" fmla="*/ 746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2" h="944">
                  <a:moveTo>
                    <a:pt x="11636" y="96"/>
                  </a:moveTo>
                  <a:lnTo>
                    <a:pt x="11627" y="94"/>
                  </a:lnTo>
                  <a:lnTo>
                    <a:pt x="11618" y="92"/>
                  </a:lnTo>
                  <a:lnTo>
                    <a:pt x="11610" y="87"/>
                  </a:lnTo>
                  <a:lnTo>
                    <a:pt x="11603" y="81"/>
                  </a:lnTo>
                  <a:lnTo>
                    <a:pt x="11597" y="74"/>
                  </a:lnTo>
                  <a:lnTo>
                    <a:pt x="11592" y="67"/>
                  </a:lnTo>
                  <a:lnTo>
                    <a:pt x="11588" y="48"/>
                  </a:lnTo>
                  <a:lnTo>
                    <a:pt x="11590" y="38"/>
                  </a:lnTo>
                  <a:lnTo>
                    <a:pt x="11592" y="30"/>
                  </a:lnTo>
                  <a:lnTo>
                    <a:pt x="11597" y="21"/>
                  </a:lnTo>
                  <a:lnTo>
                    <a:pt x="11603" y="14"/>
                  </a:lnTo>
                  <a:lnTo>
                    <a:pt x="11610" y="8"/>
                  </a:lnTo>
                  <a:lnTo>
                    <a:pt x="11618" y="3"/>
                  </a:lnTo>
                  <a:lnTo>
                    <a:pt x="11636" y="0"/>
                  </a:lnTo>
                  <a:lnTo>
                    <a:pt x="11646" y="1"/>
                  </a:lnTo>
                  <a:lnTo>
                    <a:pt x="11654" y="3"/>
                  </a:lnTo>
                  <a:lnTo>
                    <a:pt x="11663" y="8"/>
                  </a:lnTo>
                  <a:lnTo>
                    <a:pt x="11670" y="14"/>
                  </a:lnTo>
                  <a:lnTo>
                    <a:pt x="11676" y="21"/>
                  </a:lnTo>
                  <a:lnTo>
                    <a:pt x="11681" y="30"/>
                  </a:lnTo>
                  <a:lnTo>
                    <a:pt x="11684" y="48"/>
                  </a:lnTo>
                  <a:lnTo>
                    <a:pt x="11683" y="57"/>
                  </a:lnTo>
                  <a:lnTo>
                    <a:pt x="11681" y="67"/>
                  </a:lnTo>
                  <a:lnTo>
                    <a:pt x="11676" y="74"/>
                  </a:lnTo>
                  <a:lnTo>
                    <a:pt x="11670" y="81"/>
                  </a:lnTo>
                  <a:lnTo>
                    <a:pt x="11663" y="87"/>
                  </a:lnTo>
                  <a:lnTo>
                    <a:pt x="11654" y="92"/>
                  </a:lnTo>
                  <a:lnTo>
                    <a:pt x="11636" y="96"/>
                  </a:lnTo>
                  <a:close/>
                  <a:moveTo>
                    <a:pt x="11426" y="96"/>
                  </a:moveTo>
                  <a:lnTo>
                    <a:pt x="11417" y="94"/>
                  </a:lnTo>
                  <a:lnTo>
                    <a:pt x="11408" y="92"/>
                  </a:lnTo>
                  <a:lnTo>
                    <a:pt x="11400" y="87"/>
                  </a:lnTo>
                  <a:lnTo>
                    <a:pt x="11393" y="81"/>
                  </a:lnTo>
                  <a:lnTo>
                    <a:pt x="11386" y="74"/>
                  </a:lnTo>
                  <a:lnTo>
                    <a:pt x="11382" y="67"/>
                  </a:lnTo>
                  <a:lnTo>
                    <a:pt x="11378" y="48"/>
                  </a:lnTo>
                  <a:lnTo>
                    <a:pt x="11380" y="38"/>
                  </a:lnTo>
                  <a:lnTo>
                    <a:pt x="11382" y="30"/>
                  </a:lnTo>
                  <a:lnTo>
                    <a:pt x="11386" y="21"/>
                  </a:lnTo>
                  <a:lnTo>
                    <a:pt x="11393" y="14"/>
                  </a:lnTo>
                  <a:lnTo>
                    <a:pt x="11400" y="8"/>
                  </a:lnTo>
                  <a:lnTo>
                    <a:pt x="11408" y="3"/>
                  </a:lnTo>
                  <a:lnTo>
                    <a:pt x="11426" y="0"/>
                  </a:lnTo>
                  <a:lnTo>
                    <a:pt x="11436" y="1"/>
                  </a:lnTo>
                  <a:lnTo>
                    <a:pt x="11444" y="3"/>
                  </a:lnTo>
                  <a:lnTo>
                    <a:pt x="11453" y="8"/>
                  </a:lnTo>
                  <a:lnTo>
                    <a:pt x="11460" y="14"/>
                  </a:lnTo>
                  <a:lnTo>
                    <a:pt x="11466" y="21"/>
                  </a:lnTo>
                  <a:lnTo>
                    <a:pt x="11471" y="30"/>
                  </a:lnTo>
                  <a:lnTo>
                    <a:pt x="11474" y="48"/>
                  </a:lnTo>
                  <a:lnTo>
                    <a:pt x="11473" y="57"/>
                  </a:lnTo>
                  <a:lnTo>
                    <a:pt x="11471" y="67"/>
                  </a:lnTo>
                  <a:lnTo>
                    <a:pt x="11466" y="74"/>
                  </a:lnTo>
                  <a:lnTo>
                    <a:pt x="11460" y="81"/>
                  </a:lnTo>
                  <a:lnTo>
                    <a:pt x="11453" y="87"/>
                  </a:lnTo>
                  <a:lnTo>
                    <a:pt x="11444" y="92"/>
                  </a:lnTo>
                  <a:lnTo>
                    <a:pt x="11426" y="96"/>
                  </a:lnTo>
                  <a:close/>
                  <a:moveTo>
                    <a:pt x="11407" y="540"/>
                  </a:moveTo>
                  <a:lnTo>
                    <a:pt x="11623" y="540"/>
                  </a:lnTo>
                  <a:lnTo>
                    <a:pt x="11516" y="282"/>
                  </a:lnTo>
                  <a:lnTo>
                    <a:pt x="11407" y="540"/>
                  </a:lnTo>
                  <a:close/>
                  <a:moveTo>
                    <a:pt x="11213" y="778"/>
                  </a:moveTo>
                  <a:lnTo>
                    <a:pt x="11209" y="775"/>
                  </a:lnTo>
                  <a:lnTo>
                    <a:pt x="11209" y="753"/>
                  </a:lnTo>
                  <a:lnTo>
                    <a:pt x="11213" y="750"/>
                  </a:lnTo>
                  <a:lnTo>
                    <a:pt x="11238" y="748"/>
                  </a:lnTo>
                  <a:lnTo>
                    <a:pt x="11252" y="746"/>
                  </a:lnTo>
                  <a:lnTo>
                    <a:pt x="11261" y="742"/>
                  </a:lnTo>
                  <a:lnTo>
                    <a:pt x="11269" y="735"/>
                  </a:lnTo>
                  <a:lnTo>
                    <a:pt x="11280" y="717"/>
                  </a:lnTo>
                  <a:lnTo>
                    <a:pt x="11297" y="681"/>
                  </a:lnTo>
                  <a:lnTo>
                    <a:pt x="11342" y="584"/>
                  </a:lnTo>
                  <a:lnTo>
                    <a:pt x="11458" y="321"/>
                  </a:lnTo>
                  <a:lnTo>
                    <a:pt x="11524" y="166"/>
                  </a:lnTo>
                  <a:lnTo>
                    <a:pt x="11551" y="166"/>
                  </a:lnTo>
                  <a:lnTo>
                    <a:pt x="11732" y="595"/>
                  </a:lnTo>
                  <a:lnTo>
                    <a:pt x="11758" y="651"/>
                  </a:lnTo>
                  <a:lnTo>
                    <a:pt x="11782" y="704"/>
                  </a:lnTo>
                  <a:lnTo>
                    <a:pt x="11801" y="738"/>
                  </a:lnTo>
                  <a:lnTo>
                    <a:pt x="11814" y="746"/>
                  </a:lnTo>
                  <a:lnTo>
                    <a:pt x="11827" y="748"/>
                  </a:lnTo>
                  <a:lnTo>
                    <a:pt x="11849" y="750"/>
                  </a:lnTo>
                  <a:lnTo>
                    <a:pt x="11852" y="775"/>
                  </a:lnTo>
                  <a:lnTo>
                    <a:pt x="11767" y="775"/>
                  </a:lnTo>
                  <a:lnTo>
                    <a:pt x="11627" y="778"/>
                  </a:lnTo>
                  <a:lnTo>
                    <a:pt x="11623" y="753"/>
                  </a:lnTo>
                  <a:lnTo>
                    <a:pt x="11665" y="748"/>
                  </a:lnTo>
                  <a:lnTo>
                    <a:pt x="11686" y="745"/>
                  </a:lnTo>
                  <a:lnTo>
                    <a:pt x="11692" y="744"/>
                  </a:lnTo>
                  <a:lnTo>
                    <a:pt x="11695" y="740"/>
                  </a:lnTo>
                  <a:lnTo>
                    <a:pt x="11698" y="735"/>
                  </a:lnTo>
                  <a:lnTo>
                    <a:pt x="11698" y="730"/>
                  </a:lnTo>
                  <a:lnTo>
                    <a:pt x="11696" y="720"/>
                  </a:lnTo>
                  <a:lnTo>
                    <a:pt x="11692" y="705"/>
                  </a:lnTo>
                  <a:lnTo>
                    <a:pt x="11640" y="576"/>
                  </a:lnTo>
                  <a:lnTo>
                    <a:pt x="11393" y="576"/>
                  </a:lnTo>
                  <a:lnTo>
                    <a:pt x="11346" y="685"/>
                  </a:lnTo>
                  <a:lnTo>
                    <a:pt x="11336" y="710"/>
                  </a:lnTo>
                  <a:lnTo>
                    <a:pt x="11334" y="728"/>
                  </a:lnTo>
                  <a:lnTo>
                    <a:pt x="11336" y="738"/>
                  </a:lnTo>
                  <a:lnTo>
                    <a:pt x="11345" y="744"/>
                  </a:lnTo>
                  <a:lnTo>
                    <a:pt x="11353" y="746"/>
                  </a:lnTo>
                  <a:lnTo>
                    <a:pt x="11365" y="747"/>
                  </a:lnTo>
                  <a:lnTo>
                    <a:pt x="11404" y="750"/>
                  </a:lnTo>
                  <a:lnTo>
                    <a:pt x="11407" y="753"/>
                  </a:lnTo>
                  <a:lnTo>
                    <a:pt x="11407" y="775"/>
                  </a:lnTo>
                  <a:lnTo>
                    <a:pt x="11308" y="775"/>
                  </a:lnTo>
                  <a:lnTo>
                    <a:pt x="11213" y="778"/>
                  </a:lnTo>
                  <a:close/>
                  <a:moveTo>
                    <a:pt x="0" y="176"/>
                  </a:moveTo>
                  <a:lnTo>
                    <a:pt x="125" y="176"/>
                  </a:lnTo>
                  <a:lnTo>
                    <a:pt x="247" y="172"/>
                  </a:lnTo>
                  <a:lnTo>
                    <a:pt x="251" y="196"/>
                  </a:lnTo>
                  <a:lnTo>
                    <a:pt x="203" y="202"/>
                  </a:lnTo>
                  <a:lnTo>
                    <a:pt x="188" y="205"/>
                  </a:lnTo>
                  <a:lnTo>
                    <a:pt x="179" y="208"/>
                  </a:lnTo>
                  <a:lnTo>
                    <a:pt x="175" y="212"/>
                  </a:lnTo>
                  <a:lnTo>
                    <a:pt x="173" y="217"/>
                  </a:lnTo>
                  <a:lnTo>
                    <a:pt x="169" y="231"/>
                  </a:lnTo>
                  <a:lnTo>
                    <a:pt x="167" y="279"/>
                  </a:lnTo>
                  <a:lnTo>
                    <a:pt x="167" y="376"/>
                  </a:lnTo>
                  <a:lnTo>
                    <a:pt x="167" y="512"/>
                  </a:lnTo>
                  <a:lnTo>
                    <a:pt x="169" y="610"/>
                  </a:lnTo>
                  <a:lnTo>
                    <a:pt x="173" y="639"/>
                  </a:lnTo>
                  <a:lnTo>
                    <a:pt x="181" y="663"/>
                  </a:lnTo>
                  <a:lnTo>
                    <a:pt x="192" y="684"/>
                  </a:lnTo>
                  <a:lnTo>
                    <a:pt x="200" y="692"/>
                  </a:lnTo>
                  <a:lnTo>
                    <a:pt x="209" y="700"/>
                  </a:lnTo>
                  <a:lnTo>
                    <a:pt x="232" y="715"/>
                  </a:lnTo>
                  <a:lnTo>
                    <a:pt x="246" y="721"/>
                  </a:lnTo>
                  <a:lnTo>
                    <a:pt x="263" y="726"/>
                  </a:lnTo>
                  <a:lnTo>
                    <a:pt x="281" y="730"/>
                  </a:lnTo>
                  <a:lnTo>
                    <a:pt x="300" y="733"/>
                  </a:lnTo>
                  <a:lnTo>
                    <a:pt x="342" y="735"/>
                  </a:lnTo>
                  <a:lnTo>
                    <a:pt x="388" y="733"/>
                  </a:lnTo>
                  <a:lnTo>
                    <a:pt x="430" y="722"/>
                  </a:lnTo>
                  <a:lnTo>
                    <a:pt x="466" y="706"/>
                  </a:lnTo>
                  <a:lnTo>
                    <a:pt x="480" y="697"/>
                  </a:lnTo>
                  <a:lnTo>
                    <a:pt x="491" y="685"/>
                  </a:lnTo>
                  <a:lnTo>
                    <a:pt x="502" y="672"/>
                  </a:lnTo>
                  <a:lnTo>
                    <a:pt x="509" y="656"/>
                  </a:lnTo>
                  <a:lnTo>
                    <a:pt x="515" y="639"/>
                  </a:lnTo>
                  <a:lnTo>
                    <a:pt x="520" y="620"/>
                  </a:lnTo>
                  <a:lnTo>
                    <a:pt x="524" y="572"/>
                  </a:lnTo>
                  <a:lnTo>
                    <a:pt x="526" y="508"/>
                  </a:lnTo>
                  <a:lnTo>
                    <a:pt x="526" y="376"/>
                  </a:lnTo>
                  <a:lnTo>
                    <a:pt x="524" y="285"/>
                  </a:lnTo>
                  <a:lnTo>
                    <a:pt x="523" y="240"/>
                  </a:lnTo>
                  <a:lnTo>
                    <a:pt x="520" y="218"/>
                  </a:lnTo>
                  <a:lnTo>
                    <a:pt x="514" y="211"/>
                  </a:lnTo>
                  <a:lnTo>
                    <a:pt x="505" y="205"/>
                  </a:lnTo>
                  <a:lnTo>
                    <a:pt x="485" y="201"/>
                  </a:lnTo>
                  <a:lnTo>
                    <a:pt x="444" y="200"/>
                  </a:lnTo>
                  <a:lnTo>
                    <a:pt x="442" y="176"/>
                  </a:lnTo>
                  <a:lnTo>
                    <a:pt x="444" y="172"/>
                  </a:lnTo>
                  <a:lnTo>
                    <a:pt x="546" y="176"/>
                  </a:lnTo>
                  <a:lnTo>
                    <a:pt x="646" y="172"/>
                  </a:lnTo>
                  <a:lnTo>
                    <a:pt x="650" y="176"/>
                  </a:lnTo>
                  <a:lnTo>
                    <a:pt x="650" y="196"/>
                  </a:lnTo>
                  <a:lnTo>
                    <a:pt x="646" y="200"/>
                  </a:lnTo>
                  <a:lnTo>
                    <a:pt x="613" y="201"/>
                  </a:lnTo>
                  <a:lnTo>
                    <a:pt x="594" y="204"/>
                  </a:lnTo>
                  <a:lnTo>
                    <a:pt x="583" y="206"/>
                  </a:lnTo>
                  <a:lnTo>
                    <a:pt x="577" y="210"/>
                  </a:lnTo>
                  <a:lnTo>
                    <a:pt x="572" y="216"/>
                  </a:lnTo>
                  <a:lnTo>
                    <a:pt x="570" y="224"/>
                  </a:lnTo>
                  <a:lnTo>
                    <a:pt x="566" y="280"/>
                  </a:lnTo>
                  <a:lnTo>
                    <a:pt x="565" y="376"/>
                  </a:lnTo>
                  <a:lnTo>
                    <a:pt x="565" y="506"/>
                  </a:lnTo>
                  <a:lnTo>
                    <a:pt x="564" y="576"/>
                  </a:lnTo>
                  <a:lnTo>
                    <a:pt x="559" y="628"/>
                  </a:lnTo>
                  <a:lnTo>
                    <a:pt x="556" y="650"/>
                  </a:lnTo>
                  <a:lnTo>
                    <a:pt x="550" y="669"/>
                  </a:lnTo>
                  <a:lnTo>
                    <a:pt x="542" y="687"/>
                  </a:lnTo>
                  <a:lnTo>
                    <a:pt x="533" y="702"/>
                  </a:lnTo>
                  <a:lnTo>
                    <a:pt x="510" y="728"/>
                  </a:lnTo>
                  <a:lnTo>
                    <a:pt x="497" y="740"/>
                  </a:lnTo>
                  <a:lnTo>
                    <a:pt x="484" y="751"/>
                  </a:lnTo>
                  <a:lnTo>
                    <a:pt x="451" y="768"/>
                  </a:lnTo>
                  <a:lnTo>
                    <a:pt x="432" y="775"/>
                  </a:lnTo>
                  <a:lnTo>
                    <a:pt x="410" y="780"/>
                  </a:lnTo>
                  <a:lnTo>
                    <a:pt x="366" y="788"/>
                  </a:lnTo>
                  <a:lnTo>
                    <a:pt x="319" y="790"/>
                  </a:lnTo>
                  <a:lnTo>
                    <a:pt x="290" y="789"/>
                  </a:lnTo>
                  <a:lnTo>
                    <a:pt x="263" y="787"/>
                  </a:lnTo>
                  <a:lnTo>
                    <a:pt x="214" y="777"/>
                  </a:lnTo>
                  <a:lnTo>
                    <a:pt x="173" y="762"/>
                  </a:lnTo>
                  <a:lnTo>
                    <a:pt x="156" y="753"/>
                  </a:lnTo>
                  <a:lnTo>
                    <a:pt x="142" y="742"/>
                  </a:lnTo>
                  <a:lnTo>
                    <a:pt x="128" y="732"/>
                  </a:lnTo>
                  <a:lnTo>
                    <a:pt x="119" y="720"/>
                  </a:lnTo>
                  <a:lnTo>
                    <a:pt x="103" y="697"/>
                  </a:lnTo>
                  <a:lnTo>
                    <a:pt x="94" y="670"/>
                  </a:lnTo>
                  <a:lnTo>
                    <a:pt x="89" y="640"/>
                  </a:lnTo>
                  <a:lnTo>
                    <a:pt x="85" y="598"/>
                  </a:lnTo>
                  <a:lnTo>
                    <a:pt x="85" y="541"/>
                  </a:lnTo>
                  <a:lnTo>
                    <a:pt x="85" y="376"/>
                  </a:lnTo>
                  <a:lnTo>
                    <a:pt x="84" y="294"/>
                  </a:lnTo>
                  <a:lnTo>
                    <a:pt x="83" y="254"/>
                  </a:lnTo>
                  <a:lnTo>
                    <a:pt x="82" y="231"/>
                  </a:lnTo>
                  <a:lnTo>
                    <a:pt x="79" y="219"/>
                  </a:lnTo>
                  <a:lnTo>
                    <a:pt x="76" y="212"/>
                  </a:lnTo>
                  <a:lnTo>
                    <a:pt x="70" y="208"/>
                  </a:lnTo>
                  <a:lnTo>
                    <a:pt x="60" y="205"/>
                  </a:lnTo>
                  <a:lnTo>
                    <a:pt x="40" y="202"/>
                  </a:lnTo>
                  <a:lnTo>
                    <a:pt x="4" y="200"/>
                  </a:lnTo>
                  <a:lnTo>
                    <a:pt x="0" y="176"/>
                  </a:lnTo>
                  <a:close/>
                  <a:moveTo>
                    <a:pt x="695" y="777"/>
                  </a:moveTo>
                  <a:lnTo>
                    <a:pt x="690" y="774"/>
                  </a:lnTo>
                  <a:lnTo>
                    <a:pt x="690" y="754"/>
                  </a:lnTo>
                  <a:lnTo>
                    <a:pt x="695" y="751"/>
                  </a:lnTo>
                  <a:lnTo>
                    <a:pt x="718" y="750"/>
                  </a:lnTo>
                  <a:lnTo>
                    <a:pt x="736" y="748"/>
                  </a:lnTo>
                  <a:lnTo>
                    <a:pt x="749" y="745"/>
                  </a:lnTo>
                  <a:lnTo>
                    <a:pt x="756" y="740"/>
                  </a:lnTo>
                  <a:lnTo>
                    <a:pt x="760" y="732"/>
                  </a:lnTo>
                  <a:lnTo>
                    <a:pt x="762" y="721"/>
                  </a:lnTo>
                  <a:lnTo>
                    <a:pt x="763" y="699"/>
                  </a:lnTo>
                  <a:lnTo>
                    <a:pt x="764" y="661"/>
                  </a:lnTo>
                  <a:lnTo>
                    <a:pt x="767" y="594"/>
                  </a:lnTo>
                  <a:lnTo>
                    <a:pt x="767" y="249"/>
                  </a:lnTo>
                  <a:lnTo>
                    <a:pt x="764" y="231"/>
                  </a:lnTo>
                  <a:lnTo>
                    <a:pt x="758" y="218"/>
                  </a:lnTo>
                  <a:lnTo>
                    <a:pt x="749" y="210"/>
                  </a:lnTo>
                  <a:lnTo>
                    <a:pt x="737" y="205"/>
                  </a:lnTo>
                  <a:lnTo>
                    <a:pt x="719" y="202"/>
                  </a:lnTo>
                  <a:lnTo>
                    <a:pt x="690" y="201"/>
                  </a:lnTo>
                  <a:lnTo>
                    <a:pt x="688" y="177"/>
                  </a:lnTo>
                  <a:lnTo>
                    <a:pt x="690" y="174"/>
                  </a:lnTo>
                  <a:lnTo>
                    <a:pt x="768" y="176"/>
                  </a:lnTo>
                  <a:lnTo>
                    <a:pt x="839" y="174"/>
                  </a:lnTo>
                  <a:lnTo>
                    <a:pt x="974" y="350"/>
                  </a:lnTo>
                  <a:lnTo>
                    <a:pt x="1174" y="601"/>
                  </a:lnTo>
                  <a:lnTo>
                    <a:pt x="1248" y="687"/>
                  </a:lnTo>
                  <a:lnTo>
                    <a:pt x="1248" y="357"/>
                  </a:lnTo>
                  <a:lnTo>
                    <a:pt x="1247" y="292"/>
                  </a:lnTo>
                  <a:lnTo>
                    <a:pt x="1243" y="229"/>
                  </a:lnTo>
                  <a:lnTo>
                    <a:pt x="1240" y="217"/>
                  </a:lnTo>
                  <a:lnTo>
                    <a:pt x="1235" y="211"/>
                  </a:lnTo>
                  <a:lnTo>
                    <a:pt x="1228" y="206"/>
                  </a:lnTo>
                  <a:lnTo>
                    <a:pt x="1216" y="204"/>
                  </a:lnTo>
                  <a:lnTo>
                    <a:pt x="1176" y="201"/>
                  </a:lnTo>
                  <a:lnTo>
                    <a:pt x="1172" y="177"/>
                  </a:lnTo>
                  <a:lnTo>
                    <a:pt x="1176" y="174"/>
                  </a:lnTo>
                  <a:lnTo>
                    <a:pt x="1274" y="176"/>
                  </a:lnTo>
                  <a:lnTo>
                    <a:pt x="1358" y="174"/>
                  </a:lnTo>
                  <a:lnTo>
                    <a:pt x="1362" y="177"/>
                  </a:lnTo>
                  <a:lnTo>
                    <a:pt x="1362" y="198"/>
                  </a:lnTo>
                  <a:lnTo>
                    <a:pt x="1315" y="204"/>
                  </a:lnTo>
                  <a:lnTo>
                    <a:pt x="1303" y="207"/>
                  </a:lnTo>
                  <a:lnTo>
                    <a:pt x="1296" y="213"/>
                  </a:lnTo>
                  <a:lnTo>
                    <a:pt x="1294" y="220"/>
                  </a:lnTo>
                  <a:lnTo>
                    <a:pt x="1291" y="232"/>
                  </a:lnTo>
                  <a:lnTo>
                    <a:pt x="1290" y="253"/>
                  </a:lnTo>
                  <a:lnTo>
                    <a:pt x="1288" y="291"/>
                  </a:lnTo>
                  <a:lnTo>
                    <a:pt x="1286" y="357"/>
                  </a:lnTo>
                  <a:lnTo>
                    <a:pt x="1286" y="560"/>
                  </a:lnTo>
                  <a:lnTo>
                    <a:pt x="1288" y="678"/>
                  </a:lnTo>
                  <a:lnTo>
                    <a:pt x="1289" y="793"/>
                  </a:lnTo>
                  <a:lnTo>
                    <a:pt x="1216" y="775"/>
                  </a:lnTo>
                  <a:lnTo>
                    <a:pt x="1184" y="739"/>
                  </a:lnTo>
                  <a:lnTo>
                    <a:pt x="1094" y="628"/>
                  </a:lnTo>
                  <a:lnTo>
                    <a:pt x="805" y="267"/>
                  </a:lnTo>
                  <a:lnTo>
                    <a:pt x="805" y="594"/>
                  </a:lnTo>
                  <a:lnTo>
                    <a:pt x="806" y="664"/>
                  </a:lnTo>
                  <a:lnTo>
                    <a:pt x="810" y="724"/>
                  </a:lnTo>
                  <a:lnTo>
                    <a:pt x="812" y="734"/>
                  </a:lnTo>
                  <a:lnTo>
                    <a:pt x="816" y="740"/>
                  </a:lnTo>
                  <a:lnTo>
                    <a:pt x="830" y="747"/>
                  </a:lnTo>
                  <a:lnTo>
                    <a:pt x="847" y="750"/>
                  </a:lnTo>
                  <a:lnTo>
                    <a:pt x="877" y="751"/>
                  </a:lnTo>
                  <a:lnTo>
                    <a:pt x="881" y="775"/>
                  </a:lnTo>
                  <a:lnTo>
                    <a:pt x="805" y="775"/>
                  </a:lnTo>
                  <a:lnTo>
                    <a:pt x="695" y="777"/>
                  </a:lnTo>
                  <a:close/>
                  <a:moveTo>
                    <a:pt x="1417" y="172"/>
                  </a:moveTo>
                  <a:lnTo>
                    <a:pt x="1470" y="175"/>
                  </a:lnTo>
                  <a:lnTo>
                    <a:pt x="1538" y="176"/>
                  </a:lnTo>
                  <a:lnTo>
                    <a:pt x="1661" y="172"/>
                  </a:lnTo>
                  <a:lnTo>
                    <a:pt x="1664" y="196"/>
                  </a:lnTo>
                  <a:lnTo>
                    <a:pt x="1615" y="202"/>
                  </a:lnTo>
                  <a:lnTo>
                    <a:pt x="1602" y="205"/>
                  </a:lnTo>
                  <a:lnTo>
                    <a:pt x="1592" y="208"/>
                  </a:lnTo>
                  <a:lnTo>
                    <a:pt x="1589" y="212"/>
                  </a:lnTo>
                  <a:lnTo>
                    <a:pt x="1586" y="217"/>
                  </a:lnTo>
                  <a:lnTo>
                    <a:pt x="1583" y="231"/>
                  </a:lnTo>
                  <a:lnTo>
                    <a:pt x="1580" y="279"/>
                  </a:lnTo>
                  <a:lnTo>
                    <a:pt x="1579" y="376"/>
                  </a:lnTo>
                  <a:lnTo>
                    <a:pt x="1579" y="574"/>
                  </a:lnTo>
                  <a:lnTo>
                    <a:pt x="1580" y="657"/>
                  </a:lnTo>
                  <a:lnTo>
                    <a:pt x="1580" y="697"/>
                  </a:lnTo>
                  <a:lnTo>
                    <a:pt x="1583" y="720"/>
                  </a:lnTo>
                  <a:lnTo>
                    <a:pt x="1585" y="732"/>
                  </a:lnTo>
                  <a:lnTo>
                    <a:pt x="1589" y="738"/>
                  </a:lnTo>
                  <a:lnTo>
                    <a:pt x="1595" y="742"/>
                  </a:lnTo>
                  <a:lnTo>
                    <a:pt x="1604" y="746"/>
                  </a:lnTo>
                  <a:lnTo>
                    <a:pt x="1624" y="748"/>
                  </a:lnTo>
                  <a:lnTo>
                    <a:pt x="1661" y="751"/>
                  </a:lnTo>
                  <a:lnTo>
                    <a:pt x="1664" y="775"/>
                  </a:lnTo>
                  <a:lnTo>
                    <a:pt x="1586" y="776"/>
                  </a:lnTo>
                  <a:lnTo>
                    <a:pt x="1538" y="775"/>
                  </a:lnTo>
                  <a:lnTo>
                    <a:pt x="1417" y="778"/>
                  </a:lnTo>
                  <a:lnTo>
                    <a:pt x="1414" y="753"/>
                  </a:lnTo>
                  <a:lnTo>
                    <a:pt x="1450" y="750"/>
                  </a:lnTo>
                  <a:lnTo>
                    <a:pt x="1470" y="747"/>
                  </a:lnTo>
                  <a:lnTo>
                    <a:pt x="1481" y="744"/>
                  </a:lnTo>
                  <a:lnTo>
                    <a:pt x="1487" y="740"/>
                  </a:lnTo>
                  <a:lnTo>
                    <a:pt x="1494" y="723"/>
                  </a:lnTo>
                  <a:lnTo>
                    <a:pt x="1496" y="702"/>
                  </a:lnTo>
                  <a:lnTo>
                    <a:pt x="1498" y="664"/>
                  </a:lnTo>
                  <a:lnTo>
                    <a:pt x="1498" y="574"/>
                  </a:lnTo>
                  <a:lnTo>
                    <a:pt x="1498" y="376"/>
                  </a:lnTo>
                  <a:lnTo>
                    <a:pt x="1498" y="294"/>
                  </a:lnTo>
                  <a:lnTo>
                    <a:pt x="1496" y="254"/>
                  </a:lnTo>
                  <a:lnTo>
                    <a:pt x="1495" y="231"/>
                  </a:lnTo>
                  <a:lnTo>
                    <a:pt x="1493" y="219"/>
                  </a:lnTo>
                  <a:lnTo>
                    <a:pt x="1489" y="212"/>
                  </a:lnTo>
                  <a:lnTo>
                    <a:pt x="1483" y="208"/>
                  </a:lnTo>
                  <a:lnTo>
                    <a:pt x="1474" y="205"/>
                  </a:lnTo>
                  <a:lnTo>
                    <a:pt x="1453" y="202"/>
                  </a:lnTo>
                  <a:lnTo>
                    <a:pt x="1417" y="200"/>
                  </a:lnTo>
                  <a:lnTo>
                    <a:pt x="1414" y="176"/>
                  </a:lnTo>
                  <a:lnTo>
                    <a:pt x="1417" y="172"/>
                  </a:lnTo>
                  <a:close/>
                  <a:moveTo>
                    <a:pt x="1979" y="782"/>
                  </a:moveTo>
                  <a:lnTo>
                    <a:pt x="1926" y="639"/>
                  </a:lnTo>
                  <a:lnTo>
                    <a:pt x="1781" y="280"/>
                  </a:lnTo>
                  <a:lnTo>
                    <a:pt x="1760" y="232"/>
                  </a:lnTo>
                  <a:lnTo>
                    <a:pt x="1750" y="211"/>
                  </a:lnTo>
                  <a:lnTo>
                    <a:pt x="1734" y="204"/>
                  </a:lnTo>
                  <a:lnTo>
                    <a:pt x="1698" y="200"/>
                  </a:lnTo>
                  <a:lnTo>
                    <a:pt x="1694" y="196"/>
                  </a:lnTo>
                  <a:lnTo>
                    <a:pt x="1694" y="176"/>
                  </a:lnTo>
                  <a:lnTo>
                    <a:pt x="1698" y="172"/>
                  </a:lnTo>
                  <a:lnTo>
                    <a:pt x="1810" y="176"/>
                  </a:lnTo>
                  <a:lnTo>
                    <a:pt x="1922" y="172"/>
                  </a:lnTo>
                  <a:lnTo>
                    <a:pt x="1926" y="200"/>
                  </a:lnTo>
                  <a:lnTo>
                    <a:pt x="1860" y="206"/>
                  </a:lnTo>
                  <a:lnTo>
                    <a:pt x="1853" y="211"/>
                  </a:lnTo>
                  <a:lnTo>
                    <a:pt x="1850" y="218"/>
                  </a:lnTo>
                  <a:lnTo>
                    <a:pt x="1864" y="264"/>
                  </a:lnTo>
                  <a:lnTo>
                    <a:pt x="1889" y="332"/>
                  </a:lnTo>
                  <a:lnTo>
                    <a:pt x="2022" y="669"/>
                  </a:lnTo>
                  <a:lnTo>
                    <a:pt x="2134" y="390"/>
                  </a:lnTo>
                  <a:lnTo>
                    <a:pt x="2167" y="297"/>
                  </a:lnTo>
                  <a:lnTo>
                    <a:pt x="2183" y="247"/>
                  </a:lnTo>
                  <a:lnTo>
                    <a:pt x="2189" y="220"/>
                  </a:lnTo>
                  <a:lnTo>
                    <a:pt x="2186" y="212"/>
                  </a:lnTo>
                  <a:lnTo>
                    <a:pt x="2183" y="210"/>
                  </a:lnTo>
                  <a:lnTo>
                    <a:pt x="2178" y="207"/>
                  </a:lnTo>
                  <a:lnTo>
                    <a:pt x="2158" y="204"/>
                  </a:lnTo>
                  <a:lnTo>
                    <a:pt x="2116" y="200"/>
                  </a:lnTo>
                  <a:lnTo>
                    <a:pt x="2112" y="196"/>
                  </a:lnTo>
                  <a:lnTo>
                    <a:pt x="2112" y="176"/>
                  </a:lnTo>
                  <a:lnTo>
                    <a:pt x="2116" y="172"/>
                  </a:lnTo>
                  <a:lnTo>
                    <a:pt x="2212" y="176"/>
                  </a:lnTo>
                  <a:lnTo>
                    <a:pt x="2297" y="172"/>
                  </a:lnTo>
                  <a:lnTo>
                    <a:pt x="2300" y="196"/>
                  </a:lnTo>
                  <a:lnTo>
                    <a:pt x="2273" y="201"/>
                  </a:lnTo>
                  <a:lnTo>
                    <a:pt x="2260" y="205"/>
                  </a:lnTo>
                  <a:lnTo>
                    <a:pt x="2254" y="210"/>
                  </a:lnTo>
                  <a:lnTo>
                    <a:pt x="2249" y="218"/>
                  </a:lnTo>
                  <a:lnTo>
                    <a:pt x="2219" y="285"/>
                  </a:lnTo>
                  <a:lnTo>
                    <a:pt x="2086" y="613"/>
                  </a:lnTo>
                  <a:lnTo>
                    <a:pt x="2047" y="710"/>
                  </a:lnTo>
                  <a:lnTo>
                    <a:pt x="2022" y="782"/>
                  </a:lnTo>
                  <a:lnTo>
                    <a:pt x="1979" y="782"/>
                  </a:lnTo>
                  <a:close/>
                  <a:moveTo>
                    <a:pt x="2347" y="176"/>
                  </a:moveTo>
                  <a:lnTo>
                    <a:pt x="2538" y="175"/>
                  </a:lnTo>
                  <a:lnTo>
                    <a:pt x="2786" y="172"/>
                  </a:lnTo>
                  <a:lnTo>
                    <a:pt x="2779" y="228"/>
                  </a:lnTo>
                  <a:lnTo>
                    <a:pt x="2773" y="304"/>
                  </a:lnTo>
                  <a:lnTo>
                    <a:pt x="2749" y="307"/>
                  </a:lnTo>
                  <a:lnTo>
                    <a:pt x="2746" y="304"/>
                  </a:lnTo>
                  <a:lnTo>
                    <a:pt x="2746" y="297"/>
                  </a:lnTo>
                  <a:lnTo>
                    <a:pt x="2744" y="261"/>
                  </a:lnTo>
                  <a:lnTo>
                    <a:pt x="2741" y="228"/>
                  </a:lnTo>
                  <a:lnTo>
                    <a:pt x="2725" y="223"/>
                  </a:lnTo>
                  <a:lnTo>
                    <a:pt x="2708" y="218"/>
                  </a:lnTo>
                  <a:lnTo>
                    <a:pt x="2666" y="212"/>
                  </a:lnTo>
                  <a:lnTo>
                    <a:pt x="2594" y="208"/>
                  </a:lnTo>
                  <a:lnTo>
                    <a:pt x="2556" y="210"/>
                  </a:lnTo>
                  <a:lnTo>
                    <a:pt x="2508" y="213"/>
                  </a:lnTo>
                  <a:lnTo>
                    <a:pt x="2507" y="282"/>
                  </a:lnTo>
                  <a:lnTo>
                    <a:pt x="2506" y="360"/>
                  </a:lnTo>
                  <a:lnTo>
                    <a:pt x="2504" y="446"/>
                  </a:lnTo>
                  <a:lnTo>
                    <a:pt x="2590" y="448"/>
                  </a:lnTo>
                  <a:lnTo>
                    <a:pt x="2654" y="446"/>
                  </a:lnTo>
                  <a:lnTo>
                    <a:pt x="2676" y="444"/>
                  </a:lnTo>
                  <a:lnTo>
                    <a:pt x="2686" y="441"/>
                  </a:lnTo>
                  <a:lnTo>
                    <a:pt x="2693" y="430"/>
                  </a:lnTo>
                  <a:lnTo>
                    <a:pt x="2696" y="403"/>
                  </a:lnTo>
                  <a:lnTo>
                    <a:pt x="2699" y="376"/>
                  </a:lnTo>
                  <a:lnTo>
                    <a:pt x="2722" y="373"/>
                  </a:lnTo>
                  <a:lnTo>
                    <a:pt x="2723" y="422"/>
                  </a:lnTo>
                  <a:lnTo>
                    <a:pt x="2723" y="469"/>
                  </a:lnTo>
                  <a:lnTo>
                    <a:pt x="2725" y="565"/>
                  </a:lnTo>
                  <a:lnTo>
                    <a:pt x="2701" y="568"/>
                  </a:lnTo>
                  <a:lnTo>
                    <a:pt x="2695" y="540"/>
                  </a:lnTo>
                  <a:lnTo>
                    <a:pt x="2689" y="504"/>
                  </a:lnTo>
                  <a:lnTo>
                    <a:pt x="2687" y="499"/>
                  </a:lnTo>
                  <a:lnTo>
                    <a:pt x="2682" y="494"/>
                  </a:lnTo>
                  <a:lnTo>
                    <a:pt x="2671" y="490"/>
                  </a:lnTo>
                  <a:lnTo>
                    <a:pt x="2650" y="487"/>
                  </a:lnTo>
                  <a:lnTo>
                    <a:pt x="2580" y="484"/>
                  </a:lnTo>
                  <a:lnTo>
                    <a:pt x="2504" y="487"/>
                  </a:lnTo>
                  <a:lnTo>
                    <a:pt x="2502" y="606"/>
                  </a:lnTo>
                  <a:lnTo>
                    <a:pt x="2504" y="738"/>
                  </a:lnTo>
                  <a:lnTo>
                    <a:pt x="2582" y="738"/>
                  </a:lnTo>
                  <a:lnTo>
                    <a:pt x="2666" y="738"/>
                  </a:lnTo>
                  <a:lnTo>
                    <a:pt x="2712" y="735"/>
                  </a:lnTo>
                  <a:lnTo>
                    <a:pt x="2737" y="730"/>
                  </a:lnTo>
                  <a:lnTo>
                    <a:pt x="2761" y="723"/>
                  </a:lnTo>
                  <a:lnTo>
                    <a:pt x="2767" y="706"/>
                  </a:lnTo>
                  <a:lnTo>
                    <a:pt x="2774" y="678"/>
                  </a:lnTo>
                  <a:lnTo>
                    <a:pt x="2784" y="633"/>
                  </a:lnTo>
                  <a:lnTo>
                    <a:pt x="2789" y="630"/>
                  </a:lnTo>
                  <a:lnTo>
                    <a:pt x="2809" y="630"/>
                  </a:lnTo>
                  <a:lnTo>
                    <a:pt x="2808" y="657"/>
                  </a:lnTo>
                  <a:lnTo>
                    <a:pt x="2804" y="697"/>
                  </a:lnTo>
                  <a:lnTo>
                    <a:pt x="2801" y="775"/>
                  </a:lnTo>
                  <a:lnTo>
                    <a:pt x="2585" y="776"/>
                  </a:lnTo>
                  <a:lnTo>
                    <a:pt x="2470" y="775"/>
                  </a:lnTo>
                  <a:lnTo>
                    <a:pt x="2384" y="778"/>
                  </a:lnTo>
                  <a:lnTo>
                    <a:pt x="2382" y="760"/>
                  </a:lnTo>
                  <a:lnTo>
                    <a:pt x="2384" y="757"/>
                  </a:lnTo>
                  <a:lnTo>
                    <a:pt x="2413" y="740"/>
                  </a:lnTo>
                  <a:lnTo>
                    <a:pt x="2417" y="721"/>
                  </a:lnTo>
                  <a:lnTo>
                    <a:pt x="2419" y="666"/>
                  </a:lnTo>
                  <a:lnTo>
                    <a:pt x="2422" y="558"/>
                  </a:lnTo>
                  <a:lnTo>
                    <a:pt x="2422" y="400"/>
                  </a:lnTo>
                  <a:lnTo>
                    <a:pt x="2422" y="304"/>
                  </a:lnTo>
                  <a:lnTo>
                    <a:pt x="2420" y="253"/>
                  </a:lnTo>
                  <a:lnTo>
                    <a:pt x="2418" y="224"/>
                  </a:lnTo>
                  <a:lnTo>
                    <a:pt x="2413" y="212"/>
                  </a:lnTo>
                  <a:lnTo>
                    <a:pt x="2404" y="206"/>
                  </a:lnTo>
                  <a:lnTo>
                    <a:pt x="2383" y="202"/>
                  </a:lnTo>
                  <a:lnTo>
                    <a:pt x="2351" y="200"/>
                  </a:lnTo>
                  <a:lnTo>
                    <a:pt x="2347" y="176"/>
                  </a:lnTo>
                  <a:close/>
                  <a:moveTo>
                    <a:pt x="2867" y="176"/>
                  </a:moveTo>
                  <a:lnTo>
                    <a:pt x="2992" y="176"/>
                  </a:lnTo>
                  <a:lnTo>
                    <a:pt x="3122" y="174"/>
                  </a:lnTo>
                  <a:lnTo>
                    <a:pt x="3166" y="172"/>
                  </a:lnTo>
                  <a:lnTo>
                    <a:pt x="3215" y="175"/>
                  </a:lnTo>
                  <a:lnTo>
                    <a:pt x="3236" y="177"/>
                  </a:lnTo>
                  <a:lnTo>
                    <a:pt x="3257" y="182"/>
                  </a:lnTo>
                  <a:lnTo>
                    <a:pt x="3288" y="194"/>
                  </a:lnTo>
                  <a:lnTo>
                    <a:pt x="3301" y="202"/>
                  </a:lnTo>
                  <a:lnTo>
                    <a:pt x="3312" y="211"/>
                  </a:lnTo>
                  <a:lnTo>
                    <a:pt x="3329" y="232"/>
                  </a:lnTo>
                  <a:lnTo>
                    <a:pt x="3341" y="254"/>
                  </a:lnTo>
                  <a:lnTo>
                    <a:pt x="3344" y="266"/>
                  </a:lnTo>
                  <a:lnTo>
                    <a:pt x="3348" y="278"/>
                  </a:lnTo>
                  <a:lnTo>
                    <a:pt x="3350" y="304"/>
                  </a:lnTo>
                  <a:lnTo>
                    <a:pt x="3349" y="322"/>
                  </a:lnTo>
                  <a:lnTo>
                    <a:pt x="3346" y="339"/>
                  </a:lnTo>
                  <a:lnTo>
                    <a:pt x="3331" y="375"/>
                  </a:lnTo>
                  <a:lnTo>
                    <a:pt x="3322" y="391"/>
                  </a:lnTo>
                  <a:lnTo>
                    <a:pt x="3308" y="406"/>
                  </a:lnTo>
                  <a:lnTo>
                    <a:pt x="3293" y="421"/>
                  </a:lnTo>
                  <a:lnTo>
                    <a:pt x="3276" y="434"/>
                  </a:lnTo>
                  <a:lnTo>
                    <a:pt x="3256" y="445"/>
                  </a:lnTo>
                  <a:lnTo>
                    <a:pt x="3233" y="456"/>
                  </a:lnTo>
                  <a:lnTo>
                    <a:pt x="3205" y="464"/>
                  </a:lnTo>
                  <a:lnTo>
                    <a:pt x="3175" y="470"/>
                  </a:lnTo>
                  <a:lnTo>
                    <a:pt x="3218" y="528"/>
                  </a:lnTo>
                  <a:lnTo>
                    <a:pt x="3278" y="608"/>
                  </a:lnTo>
                  <a:lnTo>
                    <a:pt x="3342" y="692"/>
                  </a:lnTo>
                  <a:lnTo>
                    <a:pt x="3370" y="727"/>
                  </a:lnTo>
                  <a:lnTo>
                    <a:pt x="3385" y="741"/>
                  </a:lnTo>
                  <a:lnTo>
                    <a:pt x="3402" y="748"/>
                  </a:lnTo>
                  <a:lnTo>
                    <a:pt x="3425" y="750"/>
                  </a:lnTo>
                  <a:lnTo>
                    <a:pt x="3428" y="774"/>
                  </a:lnTo>
                  <a:lnTo>
                    <a:pt x="3424" y="777"/>
                  </a:lnTo>
                  <a:lnTo>
                    <a:pt x="3376" y="775"/>
                  </a:lnTo>
                  <a:lnTo>
                    <a:pt x="3310" y="777"/>
                  </a:lnTo>
                  <a:lnTo>
                    <a:pt x="3271" y="728"/>
                  </a:lnTo>
                  <a:lnTo>
                    <a:pt x="3217" y="654"/>
                  </a:lnTo>
                  <a:lnTo>
                    <a:pt x="3143" y="555"/>
                  </a:lnTo>
                  <a:lnTo>
                    <a:pt x="3067" y="464"/>
                  </a:lnTo>
                  <a:lnTo>
                    <a:pt x="3071" y="451"/>
                  </a:lnTo>
                  <a:lnTo>
                    <a:pt x="3106" y="452"/>
                  </a:lnTo>
                  <a:lnTo>
                    <a:pt x="3140" y="450"/>
                  </a:lnTo>
                  <a:lnTo>
                    <a:pt x="3156" y="447"/>
                  </a:lnTo>
                  <a:lnTo>
                    <a:pt x="3172" y="442"/>
                  </a:lnTo>
                  <a:lnTo>
                    <a:pt x="3185" y="438"/>
                  </a:lnTo>
                  <a:lnTo>
                    <a:pt x="3198" y="432"/>
                  </a:lnTo>
                  <a:lnTo>
                    <a:pt x="3221" y="416"/>
                  </a:lnTo>
                  <a:lnTo>
                    <a:pt x="3230" y="408"/>
                  </a:lnTo>
                  <a:lnTo>
                    <a:pt x="3240" y="397"/>
                  </a:lnTo>
                  <a:lnTo>
                    <a:pt x="3252" y="374"/>
                  </a:lnTo>
                  <a:lnTo>
                    <a:pt x="3260" y="348"/>
                  </a:lnTo>
                  <a:lnTo>
                    <a:pt x="3263" y="319"/>
                  </a:lnTo>
                  <a:lnTo>
                    <a:pt x="3260" y="292"/>
                  </a:lnTo>
                  <a:lnTo>
                    <a:pt x="3258" y="280"/>
                  </a:lnTo>
                  <a:lnTo>
                    <a:pt x="3253" y="268"/>
                  </a:lnTo>
                  <a:lnTo>
                    <a:pt x="3242" y="249"/>
                  </a:lnTo>
                  <a:lnTo>
                    <a:pt x="3234" y="241"/>
                  </a:lnTo>
                  <a:lnTo>
                    <a:pt x="3226" y="234"/>
                  </a:lnTo>
                  <a:lnTo>
                    <a:pt x="3205" y="220"/>
                  </a:lnTo>
                  <a:lnTo>
                    <a:pt x="3181" y="212"/>
                  </a:lnTo>
                  <a:lnTo>
                    <a:pt x="3155" y="206"/>
                  </a:lnTo>
                  <a:lnTo>
                    <a:pt x="3124" y="205"/>
                  </a:lnTo>
                  <a:lnTo>
                    <a:pt x="3102" y="205"/>
                  </a:lnTo>
                  <a:lnTo>
                    <a:pt x="3080" y="207"/>
                  </a:lnTo>
                  <a:lnTo>
                    <a:pt x="3060" y="212"/>
                  </a:lnTo>
                  <a:lnTo>
                    <a:pt x="3040" y="217"/>
                  </a:lnTo>
                  <a:lnTo>
                    <a:pt x="3037" y="230"/>
                  </a:lnTo>
                  <a:lnTo>
                    <a:pt x="3035" y="261"/>
                  </a:lnTo>
                  <a:lnTo>
                    <a:pt x="3034" y="376"/>
                  </a:lnTo>
                  <a:lnTo>
                    <a:pt x="3034" y="574"/>
                  </a:lnTo>
                  <a:lnTo>
                    <a:pt x="3034" y="657"/>
                  </a:lnTo>
                  <a:lnTo>
                    <a:pt x="3035" y="697"/>
                  </a:lnTo>
                  <a:lnTo>
                    <a:pt x="3036" y="720"/>
                  </a:lnTo>
                  <a:lnTo>
                    <a:pt x="3038" y="732"/>
                  </a:lnTo>
                  <a:lnTo>
                    <a:pt x="3042" y="738"/>
                  </a:lnTo>
                  <a:lnTo>
                    <a:pt x="3048" y="742"/>
                  </a:lnTo>
                  <a:lnTo>
                    <a:pt x="3058" y="746"/>
                  </a:lnTo>
                  <a:lnTo>
                    <a:pt x="3078" y="748"/>
                  </a:lnTo>
                  <a:lnTo>
                    <a:pt x="3115" y="751"/>
                  </a:lnTo>
                  <a:lnTo>
                    <a:pt x="3118" y="775"/>
                  </a:lnTo>
                  <a:lnTo>
                    <a:pt x="3040" y="776"/>
                  </a:lnTo>
                  <a:lnTo>
                    <a:pt x="2993" y="775"/>
                  </a:lnTo>
                  <a:lnTo>
                    <a:pt x="2870" y="778"/>
                  </a:lnTo>
                  <a:lnTo>
                    <a:pt x="2867" y="753"/>
                  </a:lnTo>
                  <a:lnTo>
                    <a:pt x="2903" y="750"/>
                  </a:lnTo>
                  <a:lnTo>
                    <a:pt x="2923" y="747"/>
                  </a:lnTo>
                  <a:lnTo>
                    <a:pt x="2934" y="744"/>
                  </a:lnTo>
                  <a:lnTo>
                    <a:pt x="2941" y="740"/>
                  </a:lnTo>
                  <a:lnTo>
                    <a:pt x="2948" y="723"/>
                  </a:lnTo>
                  <a:lnTo>
                    <a:pt x="2951" y="702"/>
                  </a:lnTo>
                  <a:lnTo>
                    <a:pt x="2951" y="664"/>
                  </a:lnTo>
                  <a:lnTo>
                    <a:pt x="2952" y="574"/>
                  </a:lnTo>
                  <a:lnTo>
                    <a:pt x="2952" y="376"/>
                  </a:lnTo>
                  <a:lnTo>
                    <a:pt x="2951" y="294"/>
                  </a:lnTo>
                  <a:lnTo>
                    <a:pt x="2950" y="254"/>
                  </a:lnTo>
                  <a:lnTo>
                    <a:pt x="2948" y="231"/>
                  </a:lnTo>
                  <a:lnTo>
                    <a:pt x="2946" y="219"/>
                  </a:lnTo>
                  <a:lnTo>
                    <a:pt x="2942" y="212"/>
                  </a:lnTo>
                  <a:lnTo>
                    <a:pt x="2936" y="208"/>
                  </a:lnTo>
                  <a:lnTo>
                    <a:pt x="2927" y="205"/>
                  </a:lnTo>
                  <a:lnTo>
                    <a:pt x="2908" y="202"/>
                  </a:lnTo>
                  <a:lnTo>
                    <a:pt x="2870" y="200"/>
                  </a:lnTo>
                  <a:lnTo>
                    <a:pt x="2867" y="176"/>
                  </a:lnTo>
                  <a:close/>
                  <a:moveTo>
                    <a:pt x="3466" y="628"/>
                  </a:moveTo>
                  <a:lnTo>
                    <a:pt x="3490" y="625"/>
                  </a:lnTo>
                  <a:lnTo>
                    <a:pt x="3496" y="672"/>
                  </a:lnTo>
                  <a:lnTo>
                    <a:pt x="3499" y="694"/>
                  </a:lnTo>
                  <a:lnTo>
                    <a:pt x="3506" y="708"/>
                  </a:lnTo>
                  <a:lnTo>
                    <a:pt x="3522" y="721"/>
                  </a:lnTo>
                  <a:lnTo>
                    <a:pt x="3533" y="727"/>
                  </a:lnTo>
                  <a:lnTo>
                    <a:pt x="3545" y="733"/>
                  </a:lnTo>
                  <a:lnTo>
                    <a:pt x="3574" y="742"/>
                  </a:lnTo>
                  <a:lnTo>
                    <a:pt x="3606" y="748"/>
                  </a:lnTo>
                  <a:lnTo>
                    <a:pt x="3638" y="751"/>
                  </a:lnTo>
                  <a:lnTo>
                    <a:pt x="3661" y="750"/>
                  </a:lnTo>
                  <a:lnTo>
                    <a:pt x="3682" y="747"/>
                  </a:lnTo>
                  <a:lnTo>
                    <a:pt x="3702" y="741"/>
                  </a:lnTo>
                  <a:lnTo>
                    <a:pt x="3720" y="734"/>
                  </a:lnTo>
                  <a:lnTo>
                    <a:pt x="3737" y="726"/>
                  </a:lnTo>
                  <a:lnTo>
                    <a:pt x="3752" y="714"/>
                  </a:lnTo>
                  <a:lnTo>
                    <a:pt x="3766" y="700"/>
                  </a:lnTo>
                  <a:lnTo>
                    <a:pt x="3776" y="686"/>
                  </a:lnTo>
                  <a:lnTo>
                    <a:pt x="3785" y="669"/>
                  </a:lnTo>
                  <a:lnTo>
                    <a:pt x="3791" y="651"/>
                  </a:lnTo>
                  <a:lnTo>
                    <a:pt x="3794" y="633"/>
                  </a:lnTo>
                  <a:lnTo>
                    <a:pt x="3796" y="613"/>
                  </a:lnTo>
                  <a:lnTo>
                    <a:pt x="3793" y="586"/>
                  </a:lnTo>
                  <a:lnTo>
                    <a:pt x="3791" y="576"/>
                  </a:lnTo>
                  <a:lnTo>
                    <a:pt x="3786" y="565"/>
                  </a:lnTo>
                  <a:lnTo>
                    <a:pt x="3775" y="546"/>
                  </a:lnTo>
                  <a:lnTo>
                    <a:pt x="3768" y="537"/>
                  </a:lnTo>
                  <a:lnTo>
                    <a:pt x="3760" y="531"/>
                  </a:lnTo>
                  <a:lnTo>
                    <a:pt x="3742" y="520"/>
                  </a:lnTo>
                  <a:lnTo>
                    <a:pt x="3731" y="516"/>
                  </a:lnTo>
                  <a:lnTo>
                    <a:pt x="3720" y="512"/>
                  </a:lnTo>
                  <a:lnTo>
                    <a:pt x="3654" y="499"/>
                  </a:lnTo>
                  <a:lnTo>
                    <a:pt x="3588" y="487"/>
                  </a:lnTo>
                  <a:lnTo>
                    <a:pt x="3564" y="480"/>
                  </a:lnTo>
                  <a:lnTo>
                    <a:pt x="3540" y="469"/>
                  </a:lnTo>
                  <a:lnTo>
                    <a:pt x="3517" y="456"/>
                  </a:lnTo>
                  <a:lnTo>
                    <a:pt x="3499" y="440"/>
                  </a:lnTo>
                  <a:lnTo>
                    <a:pt x="3485" y="421"/>
                  </a:lnTo>
                  <a:lnTo>
                    <a:pt x="3479" y="409"/>
                  </a:lnTo>
                  <a:lnTo>
                    <a:pt x="3474" y="397"/>
                  </a:lnTo>
                  <a:lnTo>
                    <a:pt x="3467" y="370"/>
                  </a:lnTo>
                  <a:lnTo>
                    <a:pt x="3464" y="342"/>
                  </a:lnTo>
                  <a:lnTo>
                    <a:pt x="3466" y="322"/>
                  </a:lnTo>
                  <a:lnTo>
                    <a:pt x="3468" y="303"/>
                  </a:lnTo>
                  <a:lnTo>
                    <a:pt x="3473" y="285"/>
                  </a:lnTo>
                  <a:lnTo>
                    <a:pt x="3479" y="268"/>
                  </a:lnTo>
                  <a:lnTo>
                    <a:pt x="3496" y="238"/>
                  </a:lnTo>
                  <a:lnTo>
                    <a:pt x="3520" y="211"/>
                  </a:lnTo>
                  <a:lnTo>
                    <a:pt x="3550" y="188"/>
                  </a:lnTo>
                  <a:lnTo>
                    <a:pt x="3566" y="180"/>
                  </a:lnTo>
                  <a:lnTo>
                    <a:pt x="3584" y="172"/>
                  </a:lnTo>
                  <a:lnTo>
                    <a:pt x="3604" y="166"/>
                  </a:lnTo>
                  <a:lnTo>
                    <a:pt x="3624" y="163"/>
                  </a:lnTo>
                  <a:lnTo>
                    <a:pt x="3668" y="160"/>
                  </a:lnTo>
                  <a:lnTo>
                    <a:pt x="3707" y="162"/>
                  </a:lnTo>
                  <a:lnTo>
                    <a:pt x="3750" y="169"/>
                  </a:lnTo>
                  <a:lnTo>
                    <a:pt x="3791" y="181"/>
                  </a:lnTo>
                  <a:lnTo>
                    <a:pt x="3829" y="196"/>
                  </a:lnTo>
                  <a:lnTo>
                    <a:pt x="3832" y="201"/>
                  </a:lnTo>
                  <a:lnTo>
                    <a:pt x="3828" y="223"/>
                  </a:lnTo>
                  <a:lnTo>
                    <a:pt x="3824" y="249"/>
                  </a:lnTo>
                  <a:lnTo>
                    <a:pt x="3822" y="279"/>
                  </a:lnTo>
                  <a:lnTo>
                    <a:pt x="3821" y="313"/>
                  </a:lnTo>
                  <a:lnTo>
                    <a:pt x="3816" y="316"/>
                  </a:lnTo>
                  <a:lnTo>
                    <a:pt x="3794" y="316"/>
                  </a:lnTo>
                  <a:lnTo>
                    <a:pt x="3788" y="249"/>
                  </a:lnTo>
                  <a:lnTo>
                    <a:pt x="3785" y="242"/>
                  </a:lnTo>
                  <a:lnTo>
                    <a:pt x="3778" y="234"/>
                  </a:lnTo>
                  <a:lnTo>
                    <a:pt x="3766" y="225"/>
                  </a:lnTo>
                  <a:lnTo>
                    <a:pt x="3750" y="216"/>
                  </a:lnTo>
                  <a:lnTo>
                    <a:pt x="3731" y="207"/>
                  </a:lnTo>
                  <a:lnTo>
                    <a:pt x="3710" y="201"/>
                  </a:lnTo>
                  <a:lnTo>
                    <a:pt x="3690" y="198"/>
                  </a:lnTo>
                  <a:lnTo>
                    <a:pt x="3670" y="196"/>
                  </a:lnTo>
                  <a:lnTo>
                    <a:pt x="3634" y="200"/>
                  </a:lnTo>
                  <a:lnTo>
                    <a:pt x="3601" y="211"/>
                  </a:lnTo>
                  <a:lnTo>
                    <a:pt x="3587" y="219"/>
                  </a:lnTo>
                  <a:lnTo>
                    <a:pt x="3574" y="230"/>
                  </a:lnTo>
                  <a:lnTo>
                    <a:pt x="3563" y="242"/>
                  </a:lnTo>
                  <a:lnTo>
                    <a:pt x="3553" y="256"/>
                  </a:lnTo>
                  <a:lnTo>
                    <a:pt x="3546" y="272"/>
                  </a:lnTo>
                  <a:lnTo>
                    <a:pt x="3541" y="288"/>
                  </a:lnTo>
                  <a:lnTo>
                    <a:pt x="3538" y="320"/>
                  </a:lnTo>
                  <a:lnTo>
                    <a:pt x="3540" y="344"/>
                  </a:lnTo>
                  <a:lnTo>
                    <a:pt x="3542" y="355"/>
                  </a:lnTo>
                  <a:lnTo>
                    <a:pt x="3547" y="364"/>
                  </a:lnTo>
                  <a:lnTo>
                    <a:pt x="3558" y="382"/>
                  </a:lnTo>
                  <a:lnTo>
                    <a:pt x="3565" y="390"/>
                  </a:lnTo>
                  <a:lnTo>
                    <a:pt x="3572" y="396"/>
                  </a:lnTo>
                  <a:lnTo>
                    <a:pt x="3589" y="405"/>
                  </a:lnTo>
                  <a:lnTo>
                    <a:pt x="3608" y="412"/>
                  </a:lnTo>
                  <a:lnTo>
                    <a:pt x="3638" y="418"/>
                  </a:lnTo>
                  <a:lnTo>
                    <a:pt x="3684" y="426"/>
                  </a:lnTo>
                  <a:lnTo>
                    <a:pt x="3720" y="432"/>
                  </a:lnTo>
                  <a:lnTo>
                    <a:pt x="3750" y="438"/>
                  </a:lnTo>
                  <a:lnTo>
                    <a:pt x="3774" y="445"/>
                  </a:lnTo>
                  <a:lnTo>
                    <a:pt x="3794" y="452"/>
                  </a:lnTo>
                  <a:lnTo>
                    <a:pt x="3810" y="460"/>
                  </a:lnTo>
                  <a:lnTo>
                    <a:pt x="3826" y="471"/>
                  </a:lnTo>
                  <a:lnTo>
                    <a:pt x="3838" y="484"/>
                  </a:lnTo>
                  <a:lnTo>
                    <a:pt x="3850" y="500"/>
                  </a:lnTo>
                  <a:lnTo>
                    <a:pt x="3858" y="517"/>
                  </a:lnTo>
                  <a:lnTo>
                    <a:pt x="3865" y="536"/>
                  </a:lnTo>
                  <a:lnTo>
                    <a:pt x="3869" y="556"/>
                  </a:lnTo>
                  <a:lnTo>
                    <a:pt x="3870" y="579"/>
                  </a:lnTo>
                  <a:lnTo>
                    <a:pt x="3869" y="601"/>
                  </a:lnTo>
                  <a:lnTo>
                    <a:pt x="3865" y="622"/>
                  </a:lnTo>
                  <a:lnTo>
                    <a:pt x="3859" y="643"/>
                  </a:lnTo>
                  <a:lnTo>
                    <a:pt x="3851" y="662"/>
                  </a:lnTo>
                  <a:lnTo>
                    <a:pt x="3841" y="680"/>
                  </a:lnTo>
                  <a:lnTo>
                    <a:pt x="3828" y="698"/>
                  </a:lnTo>
                  <a:lnTo>
                    <a:pt x="3796" y="730"/>
                  </a:lnTo>
                  <a:lnTo>
                    <a:pt x="3776" y="745"/>
                  </a:lnTo>
                  <a:lnTo>
                    <a:pt x="3757" y="757"/>
                  </a:lnTo>
                  <a:lnTo>
                    <a:pt x="3736" y="766"/>
                  </a:lnTo>
                  <a:lnTo>
                    <a:pt x="3714" y="776"/>
                  </a:lnTo>
                  <a:lnTo>
                    <a:pt x="3691" y="782"/>
                  </a:lnTo>
                  <a:lnTo>
                    <a:pt x="3667" y="787"/>
                  </a:lnTo>
                  <a:lnTo>
                    <a:pt x="3617" y="790"/>
                  </a:lnTo>
                  <a:lnTo>
                    <a:pt x="3574" y="788"/>
                  </a:lnTo>
                  <a:lnTo>
                    <a:pt x="3534" y="783"/>
                  </a:lnTo>
                  <a:lnTo>
                    <a:pt x="3497" y="772"/>
                  </a:lnTo>
                  <a:lnTo>
                    <a:pt x="3462" y="759"/>
                  </a:lnTo>
                  <a:lnTo>
                    <a:pt x="3460" y="753"/>
                  </a:lnTo>
                  <a:lnTo>
                    <a:pt x="3463" y="709"/>
                  </a:lnTo>
                  <a:lnTo>
                    <a:pt x="3466" y="628"/>
                  </a:lnTo>
                  <a:close/>
                  <a:moveTo>
                    <a:pt x="3916" y="172"/>
                  </a:moveTo>
                  <a:lnTo>
                    <a:pt x="3968" y="175"/>
                  </a:lnTo>
                  <a:lnTo>
                    <a:pt x="4037" y="176"/>
                  </a:lnTo>
                  <a:lnTo>
                    <a:pt x="4159" y="172"/>
                  </a:lnTo>
                  <a:lnTo>
                    <a:pt x="4163" y="196"/>
                  </a:lnTo>
                  <a:lnTo>
                    <a:pt x="4115" y="202"/>
                  </a:lnTo>
                  <a:lnTo>
                    <a:pt x="4100" y="205"/>
                  </a:lnTo>
                  <a:lnTo>
                    <a:pt x="4091" y="208"/>
                  </a:lnTo>
                  <a:lnTo>
                    <a:pt x="4087" y="212"/>
                  </a:lnTo>
                  <a:lnTo>
                    <a:pt x="4085" y="217"/>
                  </a:lnTo>
                  <a:lnTo>
                    <a:pt x="4081" y="231"/>
                  </a:lnTo>
                  <a:lnTo>
                    <a:pt x="4079" y="279"/>
                  </a:lnTo>
                  <a:lnTo>
                    <a:pt x="4079" y="376"/>
                  </a:lnTo>
                  <a:lnTo>
                    <a:pt x="4079" y="574"/>
                  </a:lnTo>
                  <a:lnTo>
                    <a:pt x="4079" y="657"/>
                  </a:lnTo>
                  <a:lnTo>
                    <a:pt x="4080" y="697"/>
                  </a:lnTo>
                  <a:lnTo>
                    <a:pt x="4081" y="720"/>
                  </a:lnTo>
                  <a:lnTo>
                    <a:pt x="4084" y="732"/>
                  </a:lnTo>
                  <a:lnTo>
                    <a:pt x="4087" y="738"/>
                  </a:lnTo>
                  <a:lnTo>
                    <a:pt x="4093" y="742"/>
                  </a:lnTo>
                  <a:lnTo>
                    <a:pt x="4103" y="746"/>
                  </a:lnTo>
                  <a:lnTo>
                    <a:pt x="4123" y="748"/>
                  </a:lnTo>
                  <a:lnTo>
                    <a:pt x="4159" y="751"/>
                  </a:lnTo>
                  <a:lnTo>
                    <a:pt x="4163" y="775"/>
                  </a:lnTo>
                  <a:lnTo>
                    <a:pt x="4085" y="776"/>
                  </a:lnTo>
                  <a:lnTo>
                    <a:pt x="4037" y="775"/>
                  </a:lnTo>
                  <a:lnTo>
                    <a:pt x="3916" y="778"/>
                  </a:lnTo>
                  <a:lnTo>
                    <a:pt x="3912" y="753"/>
                  </a:lnTo>
                  <a:lnTo>
                    <a:pt x="3948" y="750"/>
                  </a:lnTo>
                  <a:lnTo>
                    <a:pt x="3968" y="747"/>
                  </a:lnTo>
                  <a:lnTo>
                    <a:pt x="3979" y="744"/>
                  </a:lnTo>
                  <a:lnTo>
                    <a:pt x="3986" y="740"/>
                  </a:lnTo>
                  <a:lnTo>
                    <a:pt x="3994" y="723"/>
                  </a:lnTo>
                  <a:lnTo>
                    <a:pt x="3996" y="702"/>
                  </a:lnTo>
                  <a:lnTo>
                    <a:pt x="3996" y="664"/>
                  </a:lnTo>
                  <a:lnTo>
                    <a:pt x="3997" y="574"/>
                  </a:lnTo>
                  <a:lnTo>
                    <a:pt x="3997" y="376"/>
                  </a:lnTo>
                  <a:lnTo>
                    <a:pt x="3996" y="294"/>
                  </a:lnTo>
                  <a:lnTo>
                    <a:pt x="3995" y="254"/>
                  </a:lnTo>
                  <a:lnTo>
                    <a:pt x="3994" y="231"/>
                  </a:lnTo>
                  <a:lnTo>
                    <a:pt x="3991" y="219"/>
                  </a:lnTo>
                  <a:lnTo>
                    <a:pt x="3988" y="212"/>
                  </a:lnTo>
                  <a:lnTo>
                    <a:pt x="3982" y="208"/>
                  </a:lnTo>
                  <a:lnTo>
                    <a:pt x="3972" y="205"/>
                  </a:lnTo>
                  <a:lnTo>
                    <a:pt x="3952" y="202"/>
                  </a:lnTo>
                  <a:lnTo>
                    <a:pt x="3916" y="200"/>
                  </a:lnTo>
                  <a:lnTo>
                    <a:pt x="3912" y="176"/>
                  </a:lnTo>
                  <a:lnTo>
                    <a:pt x="3916" y="172"/>
                  </a:lnTo>
                  <a:close/>
                  <a:moveTo>
                    <a:pt x="4699" y="172"/>
                  </a:moveTo>
                  <a:lnTo>
                    <a:pt x="4703" y="176"/>
                  </a:lnTo>
                  <a:lnTo>
                    <a:pt x="4699" y="229"/>
                  </a:lnTo>
                  <a:lnTo>
                    <a:pt x="4699" y="310"/>
                  </a:lnTo>
                  <a:lnTo>
                    <a:pt x="4675" y="314"/>
                  </a:lnTo>
                  <a:lnTo>
                    <a:pt x="4672" y="310"/>
                  </a:lnTo>
                  <a:lnTo>
                    <a:pt x="4667" y="271"/>
                  </a:lnTo>
                  <a:lnTo>
                    <a:pt x="4662" y="232"/>
                  </a:lnTo>
                  <a:lnTo>
                    <a:pt x="4656" y="222"/>
                  </a:lnTo>
                  <a:lnTo>
                    <a:pt x="4646" y="219"/>
                  </a:lnTo>
                  <a:lnTo>
                    <a:pt x="4628" y="217"/>
                  </a:lnTo>
                  <a:lnTo>
                    <a:pt x="4576" y="214"/>
                  </a:lnTo>
                  <a:lnTo>
                    <a:pt x="4495" y="214"/>
                  </a:lnTo>
                  <a:lnTo>
                    <a:pt x="4492" y="326"/>
                  </a:lnTo>
                  <a:lnTo>
                    <a:pt x="4492" y="574"/>
                  </a:lnTo>
                  <a:lnTo>
                    <a:pt x="4493" y="657"/>
                  </a:lnTo>
                  <a:lnTo>
                    <a:pt x="4493" y="697"/>
                  </a:lnTo>
                  <a:lnTo>
                    <a:pt x="4495" y="720"/>
                  </a:lnTo>
                  <a:lnTo>
                    <a:pt x="4498" y="732"/>
                  </a:lnTo>
                  <a:lnTo>
                    <a:pt x="4501" y="739"/>
                  </a:lnTo>
                  <a:lnTo>
                    <a:pt x="4507" y="742"/>
                  </a:lnTo>
                  <a:lnTo>
                    <a:pt x="4517" y="746"/>
                  </a:lnTo>
                  <a:lnTo>
                    <a:pt x="4536" y="748"/>
                  </a:lnTo>
                  <a:lnTo>
                    <a:pt x="4573" y="751"/>
                  </a:lnTo>
                  <a:lnTo>
                    <a:pt x="4577" y="775"/>
                  </a:lnTo>
                  <a:lnTo>
                    <a:pt x="4452" y="775"/>
                  </a:lnTo>
                  <a:lnTo>
                    <a:pt x="4330" y="778"/>
                  </a:lnTo>
                  <a:lnTo>
                    <a:pt x="4327" y="753"/>
                  </a:lnTo>
                  <a:lnTo>
                    <a:pt x="4363" y="750"/>
                  </a:lnTo>
                  <a:lnTo>
                    <a:pt x="4384" y="747"/>
                  </a:lnTo>
                  <a:lnTo>
                    <a:pt x="4394" y="744"/>
                  </a:lnTo>
                  <a:lnTo>
                    <a:pt x="4400" y="740"/>
                  </a:lnTo>
                  <a:lnTo>
                    <a:pt x="4405" y="734"/>
                  </a:lnTo>
                  <a:lnTo>
                    <a:pt x="4408" y="723"/>
                  </a:lnTo>
                  <a:lnTo>
                    <a:pt x="4410" y="702"/>
                  </a:lnTo>
                  <a:lnTo>
                    <a:pt x="4411" y="664"/>
                  </a:lnTo>
                  <a:lnTo>
                    <a:pt x="4412" y="574"/>
                  </a:lnTo>
                  <a:lnTo>
                    <a:pt x="4412" y="326"/>
                  </a:lnTo>
                  <a:lnTo>
                    <a:pt x="4409" y="214"/>
                  </a:lnTo>
                  <a:lnTo>
                    <a:pt x="4345" y="214"/>
                  </a:lnTo>
                  <a:lnTo>
                    <a:pt x="4277" y="216"/>
                  </a:lnTo>
                  <a:lnTo>
                    <a:pt x="4265" y="217"/>
                  </a:lnTo>
                  <a:lnTo>
                    <a:pt x="4255" y="219"/>
                  </a:lnTo>
                  <a:lnTo>
                    <a:pt x="4248" y="222"/>
                  </a:lnTo>
                  <a:lnTo>
                    <a:pt x="4244" y="225"/>
                  </a:lnTo>
                  <a:lnTo>
                    <a:pt x="4240" y="240"/>
                  </a:lnTo>
                  <a:lnTo>
                    <a:pt x="4236" y="271"/>
                  </a:lnTo>
                  <a:lnTo>
                    <a:pt x="4231" y="310"/>
                  </a:lnTo>
                  <a:lnTo>
                    <a:pt x="4228" y="314"/>
                  </a:lnTo>
                  <a:lnTo>
                    <a:pt x="4208" y="314"/>
                  </a:lnTo>
                  <a:lnTo>
                    <a:pt x="4204" y="226"/>
                  </a:lnTo>
                  <a:lnTo>
                    <a:pt x="4201" y="176"/>
                  </a:lnTo>
                  <a:lnTo>
                    <a:pt x="4205" y="172"/>
                  </a:lnTo>
                  <a:lnTo>
                    <a:pt x="4303" y="175"/>
                  </a:lnTo>
                  <a:lnTo>
                    <a:pt x="4452" y="176"/>
                  </a:lnTo>
                  <a:lnTo>
                    <a:pt x="4601" y="175"/>
                  </a:lnTo>
                  <a:lnTo>
                    <a:pt x="4699" y="172"/>
                  </a:lnTo>
                  <a:close/>
                  <a:moveTo>
                    <a:pt x="4726" y="213"/>
                  </a:moveTo>
                  <a:lnTo>
                    <a:pt x="4722" y="208"/>
                  </a:lnTo>
                  <a:lnTo>
                    <a:pt x="4722" y="190"/>
                  </a:lnTo>
                  <a:lnTo>
                    <a:pt x="4726" y="187"/>
                  </a:lnTo>
                  <a:lnTo>
                    <a:pt x="4847" y="168"/>
                  </a:lnTo>
                  <a:lnTo>
                    <a:pt x="4859" y="177"/>
                  </a:lnTo>
                  <a:lnTo>
                    <a:pt x="4871" y="189"/>
                  </a:lnTo>
                  <a:lnTo>
                    <a:pt x="4886" y="210"/>
                  </a:lnTo>
                  <a:lnTo>
                    <a:pt x="4907" y="241"/>
                  </a:lnTo>
                  <a:lnTo>
                    <a:pt x="4967" y="344"/>
                  </a:lnTo>
                  <a:lnTo>
                    <a:pt x="5036" y="478"/>
                  </a:lnTo>
                  <a:lnTo>
                    <a:pt x="5081" y="409"/>
                  </a:lnTo>
                  <a:lnTo>
                    <a:pt x="5129" y="327"/>
                  </a:lnTo>
                  <a:lnTo>
                    <a:pt x="5220" y="172"/>
                  </a:lnTo>
                  <a:lnTo>
                    <a:pt x="5252" y="175"/>
                  </a:lnTo>
                  <a:lnTo>
                    <a:pt x="5282" y="172"/>
                  </a:lnTo>
                  <a:lnTo>
                    <a:pt x="5285" y="184"/>
                  </a:lnTo>
                  <a:lnTo>
                    <a:pt x="5258" y="217"/>
                  </a:lnTo>
                  <a:lnTo>
                    <a:pt x="5219" y="270"/>
                  </a:lnTo>
                  <a:lnTo>
                    <a:pt x="5153" y="366"/>
                  </a:lnTo>
                  <a:lnTo>
                    <a:pt x="5099" y="453"/>
                  </a:lnTo>
                  <a:lnTo>
                    <a:pt x="5074" y="495"/>
                  </a:lnTo>
                  <a:lnTo>
                    <a:pt x="5064" y="516"/>
                  </a:lnTo>
                  <a:lnTo>
                    <a:pt x="5062" y="528"/>
                  </a:lnTo>
                  <a:lnTo>
                    <a:pt x="5060" y="541"/>
                  </a:lnTo>
                  <a:lnTo>
                    <a:pt x="5060" y="604"/>
                  </a:lnTo>
                  <a:lnTo>
                    <a:pt x="5062" y="668"/>
                  </a:lnTo>
                  <a:lnTo>
                    <a:pt x="5064" y="720"/>
                  </a:lnTo>
                  <a:lnTo>
                    <a:pt x="5066" y="732"/>
                  </a:lnTo>
                  <a:lnTo>
                    <a:pt x="5070" y="739"/>
                  </a:lnTo>
                  <a:lnTo>
                    <a:pt x="5076" y="742"/>
                  </a:lnTo>
                  <a:lnTo>
                    <a:pt x="5086" y="746"/>
                  </a:lnTo>
                  <a:lnTo>
                    <a:pt x="5105" y="748"/>
                  </a:lnTo>
                  <a:lnTo>
                    <a:pt x="5142" y="751"/>
                  </a:lnTo>
                  <a:lnTo>
                    <a:pt x="5146" y="775"/>
                  </a:lnTo>
                  <a:lnTo>
                    <a:pt x="5068" y="776"/>
                  </a:lnTo>
                  <a:lnTo>
                    <a:pt x="5020" y="775"/>
                  </a:lnTo>
                  <a:lnTo>
                    <a:pt x="4898" y="778"/>
                  </a:lnTo>
                  <a:lnTo>
                    <a:pt x="4895" y="753"/>
                  </a:lnTo>
                  <a:lnTo>
                    <a:pt x="4931" y="750"/>
                  </a:lnTo>
                  <a:lnTo>
                    <a:pt x="4951" y="747"/>
                  </a:lnTo>
                  <a:lnTo>
                    <a:pt x="4962" y="744"/>
                  </a:lnTo>
                  <a:lnTo>
                    <a:pt x="4968" y="740"/>
                  </a:lnTo>
                  <a:lnTo>
                    <a:pt x="4975" y="724"/>
                  </a:lnTo>
                  <a:lnTo>
                    <a:pt x="4979" y="676"/>
                  </a:lnTo>
                  <a:lnTo>
                    <a:pt x="4979" y="603"/>
                  </a:lnTo>
                  <a:lnTo>
                    <a:pt x="4979" y="523"/>
                  </a:lnTo>
                  <a:lnTo>
                    <a:pt x="4958" y="483"/>
                  </a:lnTo>
                  <a:lnTo>
                    <a:pt x="4916" y="412"/>
                  </a:lnTo>
                  <a:lnTo>
                    <a:pt x="4879" y="351"/>
                  </a:lnTo>
                  <a:lnTo>
                    <a:pt x="4834" y="284"/>
                  </a:lnTo>
                  <a:lnTo>
                    <a:pt x="4810" y="252"/>
                  </a:lnTo>
                  <a:lnTo>
                    <a:pt x="4792" y="231"/>
                  </a:lnTo>
                  <a:lnTo>
                    <a:pt x="4778" y="220"/>
                  </a:lnTo>
                  <a:lnTo>
                    <a:pt x="4769" y="214"/>
                  </a:lnTo>
                  <a:lnTo>
                    <a:pt x="4754" y="213"/>
                  </a:lnTo>
                  <a:lnTo>
                    <a:pt x="4726" y="213"/>
                  </a:lnTo>
                  <a:close/>
                  <a:moveTo>
                    <a:pt x="5540" y="481"/>
                  </a:moveTo>
                  <a:lnTo>
                    <a:pt x="5542" y="450"/>
                  </a:lnTo>
                  <a:lnTo>
                    <a:pt x="5545" y="420"/>
                  </a:lnTo>
                  <a:lnTo>
                    <a:pt x="5550" y="390"/>
                  </a:lnTo>
                  <a:lnTo>
                    <a:pt x="5558" y="362"/>
                  </a:lnTo>
                  <a:lnTo>
                    <a:pt x="5569" y="334"/>
                  </a:lnTo>
                  <a:lnTo>
                    <a:pt x="5584" y="308"/>
                  </a:lnTo>
                  <a:lnTo>
                    <a:pt x="5600" y="283"/>
                  </a:lnTo>
                  <a:lnTo>
                    <a:pt x="5621" y="259"/>
                  </a:lnTo>
                  <a:lnTo>
                    <a:pt x="5644" y="237"/>
                  </a:lnTo>
                  <a:lnTo>
                    <a:pt x="5670" y="218"/>
                  </a:lnTo>
                  <a:lnTo>
                    <a:pt x="5698" y="201"/>
                  </a:lnTo>
                  <a:lnTo>
                    <a:pt x="5728" y="187"/>
                  </a:lnTo>
                  <a:lnTo>
                    <a:pt x="5759" y="175"/>
                  </a:lnTo>
                  <a:lnTo>
                    <a:pt x="5794" y="168"/>
                  </a:lnTo>
                  <a:lnTo>
                    <a:pt x="5830" y="163"/>
                  </a:lnTo>
                  <a:lnTo>
                    <a:pt x="5868" y="160"/>
                  </a:lnTo>
                  <a:lnTo>
                    <a:pt x="5903" y="162"/>
                  </a:lnTo>
                  <a:lnTo>
                    <a:pt x="5936" y="165"/>
                  </a:lnTo>
                  <a:lnTo>
                    <a:pt x="5969" y="171"/>
                  </a:lnTo>
                  <a:lnTo>
                    <a:pt x="5999" y="181"/>
                  </a:lnTo>
                  <a:lnTo>
                    <a:pt x="6026" y="192"/>
                  </a:lnTo>
                  <a:lnTo>
                    <a:pt x="6053" y="205"/>
                  </a:lnTo>
                  <a:lnTo>
                    <a:pt x="6077" y="222"/>
                  </a:lnTo>
                  <a:lnTo>
                    <a:pt x="6100" y="240"/>
                  </a:lnTo>
                  <a:lnTo>
                    <a:pt x="6120" y="260"/>
                  </a:lnTo>
                  <a:lnTo>
                    <a:pt x="6137" y="283"/>
                  </a:lnTo>
                  <a:lnTo>
                    <a:pt x="6151" y="307"/>
                  </a:lnTo>
                  <a:lnTo>
                    <a:pt x="6164" y="333"/>
                  </a:lnTo>
                  <a:lnTo>
                    <a:pt x="6173" y="361"/>
                  </a:lnTo>
                  <a:lnTo>
                    <a:pt x="6180" y="391"/>
                  </a:lnTo>
                  <a:lnTo>
                    <a:pt x="6184" y="422"/>
                  </a:lnTo>
                  <a:lnTo>
                    <a:pt x="6185" y="456"/>
                  </a:lnTo>
                  <a:lnTo>
                    <a:pt x="6182" y="502"/>
                  </a:lnTo>
                  <a:lnTo>
                    <a:pt x="6180" y="525"/>
                  </a:lnTo>
                  <a:lnTo>
                    <a:pt x="6175" y="547"/>
                  </a:lnTo>
                  <a:lnTo>
                    <a:pt x="6162" y="589"/>
                  </a:lnTo>
                  <a:lnTo>
                    <a:pt x="6143" y="628"/>
                  </a:lnTo>
                  <a:lnTo>
                    <a:pt x="6120" y="664"/>
                  </a:lnTo>
                  <a:lnTo>
                    <a:pt x="6092" y="697"/>
                  </a:lnTo>
                  <a:lnTo>
                    <a:pt x="6076" y="711"/>
                  </a:lnTo>
                  <a:lnTo>
                    <a:pt x="6059" y="724"/>
                  </a:lnTo>
                  <a:lnTo>
                    <a:pt x="6023" y="748"/>
                  </a:lnTo>
                  <a:lnTo>
                    <a:pt x="5982" y="766"/>
                  </a:lnTo>
                  <a:lnTo>
                    <a:pt x="5939" y="780"/>
                  </a:lnTo>
                  <a:lnTo>
                    <a:pt x="5893" y="788"/>
                  </a:lnTo>
                  <a:lnTo>
                    <a:pt x="5845" y="790"/>
                  </a:lnTo>
                  <a:lnTo>
                    <a:pt x="5812" y="789"/>
                  </a:lnTo>
                  <a:lnTo>
                    <a:pt x="5779" y="784"/>
                  </a:lnTo>
                  <a:lnTo>
                    <a:pt x="5748" y="777"/>
                  </a:lnTo>
                  <a:lnTo>
                    <a:pt x="5718" y="768"/>
                  </a:lnTo>
                  <a:lnTo>
                    <a:pt x="5689" y="754"/>
                  </a:lnTo>
                  <a:lnTo>
                    <a:pt x="5664" y="739"/>
                  </a:lnTo>
                  <a:lnTo>
                    <a:pt x="5640" y="720"/>
                  </a:lnTo>
                  <a:lnTo>
                    <a:pt x="5618" y="698"/>
                  </a:lnTo>
                  <a:lnTo>
                    <a:pt x="5599" y="674"/>
                  </a:lnTo>
                  <a:lnTo>
                    <a:pt x="5582" y="649"/>
                  </a:lnTo>
                  <a:lnTo>
                    <a:pt x="5569" y="621"/>
                  </a:lnTo>
                  <a:lnTo>
                    <a:pt x="5558" y="591"/>
                  </a:lnTo>
                  <a:lnTo>
                    <a:pt x="5545" y="534"/>
                  </a:lnTo>
                  <a:lnTo>
                    <a:pt x="5542" y="507"/>
                  </a:lnTo>
                  <a:lnTo>
                    <a:pt x="5540" y="481"/>
                  </a:lnTo>
                  <a:close/>
                  <a:moveTo>
                    <a:pt x="5629" y="453"/>
                  </a:moveTo>
                  <a:lnTo>
                    <a:pt x="5629" y="480"/>
                  </a:lnTo>
                  <a:lnTo>
                    <a:pt x="5633" y="507"/>
                  </a:lnTo>
                  <a:lnTo>
                    <a:pt x="5639" y="536"/>
                  </a:lnTo>
                  <a:lnTo>
                    <a:pt x="5646" y="565"/>
                  </a:lnTo>
                  <a:lnTo>
                    <a:pt x="5656" y="594"/>
                  </a:lnTo>
                  <a:lnTo>
                    <a:pt x="5666" y="620"/>
                  </a:lnTo>
                  <a:lnTo>
                    <a:pt x="5680" y="645"/>
                  </a:lnTo>
                  <a:lnTo>
                    <a:pt x="5696" y="668"/>
                  </a:lnTo>
                  <a:lnTo>
                    <a:pt x="5713" y="687"/>
                  </a:lnTo>
                  <a:lnTo>
                    <a:pt x="5732" y="705"/>
                  </a:lnTo>
                  <a:lnTo>
                    <a:pt x="5752" y="720"/>
                  </a:lnTo>
                  <a:lnTo>
                    <a:pt x="5773" y="732"/>
                  </a:lnTo>
                  <a:lnTo>
                    <a:pt x="5796" y="740"/>
                  </a:lnTo>
                  <a:lnTo>
                    <a:pt x="5820" y="747"/>
                  </a:lnTo>
                  <a:lnTo>
                    <a:pt x="5845" y="751"/>
                  </a:lnTo>
                  <a:lnTo>
                    <a:pt x="5873" y="752"/>
                  </a:lnTo>
                  <a:lnTo>
                    <a:pt x="5905" y="751"/>
                  </a:lnTo>
                  <a:lnTo>
                    <a:pt x="5935" y="745"/>
                  </a:lnTo>
                  <a:lnTo>
                    <a:pt x="5964" y="735"/>
                  </a:lnTo>
                  <a:lnTo>
                    <a:pt x="5990" y="722"/>
                  </a:lnTo>
                  <a:lnTo>
                    <a:pt x="6014" y="705"/>
                  </a:lnTo>
                  <a:lnTo>
                    <a:pt x="6036" y="684"/>
                  </a:lnTo>
                  <a:lnTo>
                    <a:pt x="6054" y="657"/>
                  </a:lnTo>
                  <a:lnTo>
                    <a:pt x="6061" y="643"/>
                  </a:lnTo>
                  <a:lnTo>
                    <a:pt x="6068" y="628"/>
                  </a:lnTo>
                  <a:lnTo>
                    <a:pt x="6080" y="595"/>
                  </a:lnTo>
                  <a:lnTo>
                    <a:pt x="6089" y="560"/>
                  </a:lnTo>
                  <a:lnTo>
                    <a:pt x="6094" y="524"/>
                  </a:lnTo>
                  <a:lnTo>
                    <a:pt x="6095" y="484"/>
                  </a:lnTo>
                  <a:lnTo>
                    <a:pt x="6094" y="442"/>
                  </a:lnTo>
                  <a:lnTo>
                    <a:pt x="6088" y="403"/>
                  </a:lnTo>
                  <a:lnTo>
                    <a:pt x="6078" y="366"/>
                  </a:lnTo>
                  <a:lnTo>
                    <a:pt x="6065" y="330"/>
                  </a:lnTo>
                  <a:lnTo>
                    <a:pt x="6048" y="297"/>
                  </a:lnTo>
                  <a:lnTo>
                    <a:pt x="6028" y="270"/>
                  </a:lnTo>
                  <a:lnTo>
                    <a:pt x="6004" y="247"/>
                  </a:lnTo>
                  <a:lnTo>
                    <a:pt x="5992" y="237"/>
                  </a:lnTo>
                  <a:lnTo>
                    <a:pt x="5977" y="229"/>
                  </a:lnTo>
                  <a:lnTo>
                    <a:pt x="5948" y="214"/>
                  </a:lnTo>
                  <a:lnTo>
                    <a:pt x="5917" y="205"/>
                  </a:lnTo>
                  <a:lnTo>
                    <a:pt x="5885" y="199"/>
                  </a:lnTo>
                  <a:lnTo>
                    <a:pt x="5851" y="196"/>
                  </a:lnTo>
                  <a:lnTo>
                    <a:pt x="5802" y="201"/>
                  </a:lnTo>
                  <a:lnTo>
                    <a:pt x="5780" y="206"/>
                  </a:lnTo>
                  <a:lnTo>
                    <a:pt x="5759" y="213"/>
                  </a:lnTo>
                  <a:lnTo>
                    <a:pt x="5740" y="222"/>
                  </a:lnTo>
                  <a:lnTo>
                    <a:pt x="5720" y="234"/>
                  </a:lnTo>
                  <a:lnTo>
                    <a:pt x="5704" y="247"/>
                  </a:lnTo>
                  <a:lnTo>
                    <a:pt x="5688" y="261"/>
                  </a:lnTo>
                  <a:lnTo>
                    <a:pt x="5675" y="279"/>
                  </a:lnTo>
                  <a:lnTo>
                    <a:pt x="5663" y="298"/>
                  </a:lnTo>
                  <a:lnTo>
                    <a:pt x="5652" y="319"/>
                  </a:lnTo>
                  <a:lnTo>
                    <a:pt x="5644" y="342"/>
                  </a:lnTo>
                  <a:lnTo>
                    <a:pt x="5638" y="367"/>
                  </a:lnTo>
                  <a:lnTo>
                    <a:pt x="5633" y="393"/>
                  </a:lnTo>
                  <a:lnTo>
                    <a:pt x="5629" y="422"/>
                  </a:lnTo>
                  <a:lnTo>
                    <a:pt x="5629" y="453"/>
                  </a:lnTo>
                  <a:close/>
                  <a:moveTo>
                    <a:pt x="6391" y="488"/>
                  </a:moveTo>
                  <a:lnTo>
                    <a:pt x="6391" y="574"/>
                  </a:lnTo>
                  <a:lnTo>
                    <a:pt x="6392" y="657"/>
                  </a:lnTo>
                  <a:lnTo>
                    <a:pt x="6395" y="718"/>
                  </a:lnTo>
                  <a:lnTo>
                    <a:pt x="6397" y="732"/>
                  </a:lnTo>
                  <a:lnTo>
                    <a:pt x="6401" y="739"/>
                  </a:lnTo>
                  <a:lnTo>
                    <a:pt x="6407" y="742"/>
                  </a:lnTo>
                  <a:lnTo>
                    <a:pt x="6416" y="746"/>
                  </a:lnTo>
                  <a:lnTo>
                    <a:pt x="6437" y="748"/>
                  </a:lnTo>
                  <a:lnTo>
                    <a:pt x="6473" y="751"/>
                  </a:lnTo>
                  <a:lnTo>
                    <a:pt x="6476" y="775"/>
                  </a:lnTo>
                  <a:lnTo>
                    <a:pt x="6350" y="775"/>
                  </a:lnTo>
                  <a:lnTo>
                    <a:pt x="6229" y="778"/>
                  </a:lnTo>
                  <a:lnTo>
                    <a:pt x="6226" y="753"/>
                  </a:lnTo>
                  <a:lnTo>
                    <a:pt x="6262" y="750"/>
                  </a:lnTo>
                  <a:lnTo>
                    <a:pt x="6282" y="747"/>
                  </a:lnTo>
                  <a:lnTo>
                    <a:pt x="6293" y="744"/>
                  </a:lnTo>
                  <a:lnTo>
                    <a:pt x="6299" y="740"/>
                  </a:lnTo>
                  <a:lnTo>
                    <a:pt x="6304" y="734"/>
                  </a:lnTo>
                  <a:lnTo>
                    <a:pt x="6307" y="723"/>
                  </a:lnTo>
                  <a:lnTo>
                    <a:pt x="6308" y="702"/>
                  </a:lnTo>
                  <a:lnTo>
                    <a:pt x="6310" y="664"/>
                  </a:lnTo>
                  <a:lnTo>
                    <a:pt x="6311" y="574"/>
                  </a:lnTo>
                  <a:lnTo>
                    <a:pt x="6311" y="376"/>
                  </a:lnTo>
                  <a:lnTo>
                    <a:pt x="6310" y="294"/>
                  </a:lnTo>
                  <a:lnTo>
                    <a:pt x="6308" y="254"/>
                  </a:lnTo>
                  <a:lnTo>
                    <a:pt x="6307" y="231"/>
                  </a:lnTo>
                  <a:lnTo>
                    <a:pt x="6305" y="219"/>
                  </a:lnTo>
                  <a:lnTo>
                    <a:pt x="6301" y="212"/>
                  </a:lnTo>
                  <a:lnTo>
                    <a:pt x="6295" y="208"/>
                  </a:lnTo>
                  <a:lnTo>
                    <a:pt x="6286" y="205"/>
                  </a:lnTo>
                  <a:lnTo>
                    <a:pt x="6265" y="202"/>
                  </a:lnTo>
                  <a:lnTo>
                    <a:pt x="6229" y="200"/>
                  </a:lnTo>
                  <a:lnTo>
                    <a:pt x="6226" y="176"/>
                  </a:lnTo>
                  <a:lnTo>
                    <a:pt x="6439" y="175"/>
                  </a:lnTo>
                  <a:lnTo>
                    <a:pt x="6648" y="172"/>
                  </a:lnTo>
                  <a:lnTo>
                    <a:pt x="6642" y="224"/>
                  </a:lnTo>
                  <a:lnTo>
                    <a:pt x="6637" y="301"/>
                  </a:lnTo>
                  <a:lnTo>
                    <a:pt x="6614" y="304"/>
                  </a:lnTo>
                  <a:lnTo>
                    <a:pt x="6610" y="291"/>
                  </a:lnTo>
                  <a:lnTo>
                    <a:pt x="6607" y="267"/>
                  </a:lnTo>
                  <a:lnTo>
                    <a:pt x="6605" y="246"/>
                  </a:lnTo>
                  <a:lnTo>
                    <a:pt x="6600" y="224"/>
                  </a:lnTo>
                  <a:lnTo>
                    <a:pt x="6576" y="218"/>
                  </a:lnTo>
                  <a:lnTo>
                    <a:pt x="6547" y="213"/>
                  </a:lnTo>
                  <a:lnTo>
                    <a:pt x="6515" y="211"/>
                  </a:lnTo>
                  <a:lnTo>
                    <a:pt x="6478" y="210"/>
                  </a:lnTo>
                  <a:lnTo>
                    <a:pt x="6440" y="211"/>
                  </a:lnTo>
                  <a:lnTo>
                    <a:pt x="6396" y="214"/>
                  </a:lnTo>
                  <a:lnTo>
                    <a:pt x="6392" y="272"/>
                  </a:lnTo>
                  <a:lnTo>
                    <a:pt x="6391" y="376"/>
                  </a:lnTo>
                  <a:lnTo>
                    <a:pt x="6391" y="451"/>
                  </a:lnTo>
                  <a:lnTo>
                    <a:pt x="6466" y="451"/>
                  </a:lnTo>
                  <a:lnTo>
                    <a:pt x="6528" y="448"/>
                  </a:lnTo>
                  <a:lnTo>
                    <a:pt x="6559" y="444"/>
                  </a:lnTo>
                  <a:lnTo>
                    <a:pt x="6563" y="440"/>
                  </a:lnTo>
                  <a:lnTo>
                    <a:pt x="6566" y="434"/>
                  </a:lnTo>
                  <a:lnTo>
                    <a:pt x="6569" y="422"/>
                  </a:lnTo>
                  <a:lnTo>
                    <a:pt x="6572" y="403"/>
                  </a:lnTo>
                  <a:lnTo>
                    <a:pt x="6575" y="380"/>
                  </a:lnTo>
                  <a:lnTo>
                    <a:pt x="6599" y="376"/>
                  </a:lnTo>
                  <a:lnTo>
                    <a:pt x="6602" y="380"/>
                  </a:lnTo>
                  <a:lnTo>
                    <a:pt x="6600" y="474"/>
                  </a:lnTo>
                  <a:lnTo>
                    <a:pt x="6601" y="520"/>
                  </a:lnTo>
                  <a:lnTo>
                    <a:pt x="6602" y="574"/>
                  </a:lnTo>
                  <a:lnTo>
                    <a:pt x="6599" y="578"/>
                  </a:lnTo>
                  <a:lnTo>
                    <a:pt x="6577" y="578"/>
                  </a:lnTo>
                  <a:lnTo>
                    <a:pt x="6572" y="538"/>
                  </a:lnTo>
                  <a:lnTo>
                    <a:pt x="6569" y="507"/>
                  </a:lnTo>
                  <a:lnTo>
                    <a:pt x="6564" y="499"/>
                  </a:lnTo>
                  <a:lnTo>
                    <a:pt x="6559" y="494"/>
                  </a:lnTo>
                  <a:lnTo>
                    <a:pt x="6547" y="492"/>
                  </a:lnTo>
                  <a:lnTo>
                    <a:pt x="6528" y="489"/>
                  </a:lnTo>
                  <a:lnTo>
                    <a:pt x="6456" y="487"/>
                  </a:lnTo>
                  <a:lnTo>
                    <a:pt x="6391" y="488"/>
                  </a:lnTo>
                  <a:close/>
                  <a:moveTo>
                    <a:pt x="7180" y="176"/>
                  </a:moveTo>
                  <a:lnTo>
                    <a:pt x="7180" y="196"/>
                  </a:lnTo>
                  <a:lnTo>
                    <a:pt x="7132" y="202"/>
                  </a:lnTo>
                  <a:lnTo>
                    <a:pt x="7117" y="205"/>
                  </a:lnTo>
                  <a:lnTo>
                    <a:pt x="7108" y="208"/>
                  </a:lnTo>
                  <a:lnTo>
                    <a:pt x="7105" y="212"/>
                  </a:lnTo>
                  <a:lnTo>
                    <a:pt x="7102" y="217"/>
                  </a:lnTo>
                  <a:lnTo>
                    <a:pt x="7098" y="231"/>
                  </a:lnTo>
                  <a:lnTo>
                    <a:pt x="7096" y="279"/>
                  </a:lnTo>
                  <a:lnTo>
                    <a:pt x="7096" y="376"/>
                  </a:lnTo>
                  <a:lnTo>
                    <a:pt x="7096" y="682"/>
                  </a:lnTo>
                  <a:lnTo>
                    <a:pt x="7092" y="744"/>
                  </a:lnTo>
                  <a:lnTo>
                    <a:pt x="7084" y="793"/>
                  </a:lnTo>
                  <a:lnTo>
                    <a:pt x="7076" y="814"/>
                  </a:lnTo>
                  <a:lnTo>
                    <a:pt x="7067" y="834"/>
                  </a:lnTo>
                  <a:lnTo>
                    <a:pt x="7055" y="854"/>
                  </a:lnTo>
                  <a:lnTo>
                    <a:pt x="7042" y="872"/>
                  </a:lnTo>
                  <a:lnTo>
                    <a:pt x="7026" y="889"/>
                  </a:lnTo>
                  <a:lnTo>
                    <a:pt x="7012" y="904"/>
                  </a:lnTo>
                  <a:lnTo>
                    <a:pt x="6996" y="916"/>
                  </a:lnTo>
                  <a:lnTo>
                    <a:pt x="6980" y="926"/>
                  </a:lnTo>
                  <a:lnTo>
                    <a:pt x="6964" y="934"/>
                  </a:lnTo>
                  <a:lnTo>
                    <a:pt x="6948" y="939"/>
                  </a:lnTo>
                  <a:lnTo>
                    <a:pt x="6932" y="943"/>
                  </a:lnTo>
                  <a:lnTo>
                    <a:pt x="6917" y="944"/>
                  </a:lnTo>
                  <a:lnTo>
                    <a:pt x="6899" y="942"/>
                  </a:lnTo>
                  <a:lnTo>
                    <a:pt x="6900" y="908"/>
                  </a:lnTo>
                  <a:lnTo>
                    <a:pt x="6899" y="877"/>
                  </a:lnTo>
                  <a:lnTo>
                    <a:pt x="6907" y="871"/>
                  </a:lnTo>
                  <a:lnTo>
                    <a:pt x="6918" y="878"/>
                  </a:lnTo>
                  <a:lnTo>
                    <a:pt x="6930" y="883"/>
                  </a:lnTo>
                  <a:lnTo>
                    <a:pt x="6953" y="886"/>
                  </a:lnTo>
                  <a:lnTo>
                    <a:pt x="6972" y="885"/>
                  </a:lnTo>
                  <a:lnTo>
                    <a:pt x="6988" y="879"/>
                  </a:lnTo>
                  <a:lnTo>
                    <a:pt x="6998" y="870"/>
                  </a:lnTo>
                  <a:lnTo>
                    <a:pt x="7003" y="864"/>
                  </a:lnTo>
                  <a:lnTo>
                    <a:pt x="7006" y="858"/>
                  </a:lnTo>
                  <a:lnTo>
                    <a:pt x="7010" y="838"/>
                  </a:lnTo>
                  <a:lnTo>
                    <a:pt x="7013" y="808"/>
                  </a:lnTo>
                  <a:lnTo>
                    <a:pt x="7014" y="747"/>
                  </a:lnTo>
                  <a:lnTo>
                    <a:pt x="7014" y="376"/>
                  </a:lnTo>
                  <a:lnTo>
                    <a:pt x="7014" y="294"/>
                  </a:lnTo>
                  <a:lnTo>
                    <a:pt x="7013" y="254"/>
                  </a:lnTo>
                  <a:lnTo>
                    <a:pt x="7010" y="231"/>
                  </a:lnTo>
                  <a:lnTo>
                    <a:pt x="7008" y="219"/>
                  </a:lnTo>
                  <a:lnTo>
                    <a:pt x="7004" y="212"/>
                  </a:lnTo>
                  <a:lnTo>
                    <a:pt x="6998" y="208"/>
                  </a:lnTo>
                  <a:lnTo>
                    <a:pt x="6989" y="205"/>
                  </a:lnTo>
                  <a:lnTo>
                    <a:pt x="6970" y="202"/>
                  </a:lnTo>
                  <a:lnTo>
                    <a:pt x="6932" y="200"/>
                  </a:lnTo>
                  <a:lnTo>
                    <a:pt x="6930" y="176"/>
                  </a:lnTo>
                  <a:lnTo>
                    <a:pt x="7055" y="176"/>
                  </a:lnTo>
                  <a:lnTo>
                    <a:pt x="7177" y="172"/>
                  </a:lnTo>
                  <a:lnTo>
                    <a:pt x="7180" y="176"/>
                  </a:lnTo>
                  <a:close/>
                  <a:moveTo>
                    <a:pt x="7206" y="213"/>
                  </a:moveTo>
                  <a:lnTo>
                    <a:pt x="7202" y="208"/>
                  </a:lnTo>
                  <a:lnTo>
                    <a:pt x="7202" y="190"/>
                  </a:lnTo>
                  <a:lnTo>
                    <a:pt x="7206" y="187"/>
                  </a:lnTo>
                  <a:lnTo>
                    <a:pt x="7327" y="168"/>
                  </a:lnTo>
                  <a:lnTo>
                    <a:pt x="7339" y="177"/>
                  </a:lnTo>
                  <a:lnTo>
                    <a:pt x="7352" y="189"/>
                  </a:lnTo>
                  <a:lnTo>
                    <a:pt x="7367" y="210"/>
                  </a:lnTo>
                  <a:lnTo>
                    <a:pt x="7387" y="241"/>
                  </a:lnTo>
                  <a:lnTo>
                    <a:pt x="7447" y="344"/>
                  </a:lnTo>
                  <a:lnTo>
                    <a:pt x="7518" y="478"/>
                  </a:lnTo>
                  <a:lnTo>
                    <a:pt x="7561" y="409"/>
                  </a:lnTo>
                  <a:lnTo>
                    <a:pt x="7610" y="327"/>
                  </a:lnTo>
                  <a:lnTo>
                    <a:pt x="7700" y="172"/>
                  </a:lnTo>
                  <a:lnTo>
                    <a:pt x="7733" y="175"/>
                  </a:lnTo>
                  <a:lnTo>
                    <a:pt x="7763" y="172"/>
                  </a:lnTo>
                  <a:lnTo>
                    <a:pt x="7766" y="184"/>
                  </a:lnTo>
                  <a:lnTo>
                    <a:pt x="7739" y="217"/>
                  </a:lnTo>
                  <a:lnTo>
                    <a:pt x="7700" y="270"/>
                  </a:lnTo>
                  <a:lnTo>
                    <a:pt x="7633" y="366"/>
                  </a:lnTo>
                  <a:lnTo>
                    <a:pt x="7579" y="453"/>
                  </a:lnTo>
                  <a:lnTo>
                    <a:pt x="7555" y="495"/>
                  </a:lnTo>
                  <a:lnTo>
                    <a:pt x="7544" y="516"/>
                  </a:lnTo>
                  <a:lnTo>
                    <a:pt x="7542" y="528"/>
                  </a:lnTo>
                  <a:lnTo>
                    <a:pt x="7542" y="541"/>
                  </a:lnTo>
                  <a:lnTo>
                    <a:pt x="7542" y="604"/>
                  </a:lnTo>
                  <a:lnTo>
                    <a:pt x="7542" y="668"/>
                  </a:lnTo>
                  <a:lnTo>
                    <a:pt x="7544" y="720"/>
                  </a:lnTo>
                  <a:lnTo>
                    <a:pt x="7548" y="732"/>
                  </a:lnTo>
                  <a:lnTo>
                    <a:pt x="7552" y="739"/>
                  </a:lnTo>
                  <a:lnTo>
                    <a:pt x="7556" y="742"/>
                  </a:lnTo>
                  <a:lnTo>
                    <a:pt x="7566" y="746"/>
                  </a:lnTo>
                  <a:lnTo>
                    <a:pt x="7586" y="748"/>
                  </a:lnTo>
                  <a:lnTo>
                    <a:pt x="7622" y="751"/>
                  </a:lnTo>
                  <a:lnTo>
                    <a:pt x="7626" y="775"/>
                  </a:lnTo>
                  <a:lnTo>
                    <a:pt x="7548" y="776"/>
                  </a:lnTo>
                  <a:lnTo>
                    <a:pt x="7500" y="775"/>
                  </a:lnTo>
                  <a:lnTo>
                    <a:pt x="7379" y="778"/>
                  </a:lnTo>
                  <a:lnTo>
                    <a:pt x="7375" y="753"/>
                  </a:lnTo>
                  <a:lnTo>
                    <a:pt x="7412" y="750"/>
                  </a:lnTo>
                  <a:lnTo>
                    <a:pt x="7432" y="747"/>
                  </a:lnTo>
                  <a:lnTo>
                    <a:pt x="7442" y="744"/>
                  </a:lnTo>
                  <a:lnTo>
                    <a:pt x="7450" y="740"/>
                  </a:lnTo>
                  <a:lnTo>
                    <a:pt x="7453" y="734"/>
                  </a:lnTo>
                  <a:lnTo>
                    <a:pt x="7457" y="724"/>
                  </a:lnTo>
                  <a:lnTo>
                    <a:pt x="7459" y="676"/>
                  </a:lnTo>
                  <a:lnTo>
                    <a:pt x="7460" y="603"/>
                  </a:lnTo>
                  <a:lnTo>
                    <a:pt x="7460" y="523"/>
                  </a:lnTo>
                  <a:lnTo>
                    <a:pt x="7440" y="483"/>
                  </a:lnTo>
                  <a:lnTo>
                    <a:pt x="7398" y="412"/>
                  </a:lnTo>
                  <a:lnTo>
                    <a:pt x="7360" y="351"/>
                  </a:lnTo>
                  <a:lnTo>
                    <a:pt x="7315" y="284"/>
                  </a:lnTo>
                  <a:lnTo>
                    <a:pt x="7291" y="252"/>
                  </a:lnTo>
                  <a:lnTo>
                    <a:pt x="7273" y="231"/>
                  </a:lnTo>
                  <a:lnTo>
                    <a:pt x="7260" y="220"/>
                  </a:lnTo>
                  <a:lnTo>
                    <a:pt x="7250" y="214"/>
                  </a:lnTo>
                  <a:lnTo>
                    <a:pt x="7235" y="213"/>
                  </a:lnTo>
                  <a:lnTo>
                    <a:pt x="7206" y="213"/>
                  </a:lnTo>
                  <a:close/>
                  <a:moveTo>
                    <a:pt x="8076" y="782"/>
                  </a:moveTo>
                  <a:lnTo>
                    <a:pt x="8022" y="639"/>
                  </a:lnTo>
                  <a:lnTo>
                    <a:pt x="7877" y="280"/>
                  </a:lnTo>
                  <a:lnTo>
                    <a:pt x="7858" y="232"/>
                  </a:lnTo>
                  <a:lnTo>
                    <a:pt x="7847" y="211"/>
                  </a:lnTo>
                  <a:lnTo>
                    <a:pt x="7830" y="204"/>
                  </a:lnTo>
                  <a:lnTo>
                    <a:pt x="7795" y="200"/>
                  </a:lnTo>
                  <a:lnTo>
                    <a:pt x="7792" y="196"/>
                  </a:lnTo>
                  <a:lnTo>
                    <a:pt x="7792" y="176"/>
                  </a:lnTo>
                  <a:lnTo>
                    <a:pt x="7795" y="172"/>
                  </a:lnTo>
                  <a:lnTo>
                    <a:pt x="7906" y="176"/>
                  </a:lnTo>
                  <a:lnTo>
                    <a:pt x="8018" y="172"/>
                  </a:lnTo>
                  <a:lnTo>
                    <a:pt x="8022" y="200"/>
                  </a:lnTo>
                  <a:lnTo>
                    <a:pt x="7957" y="206"/>
                  </a:lnTo>
                  <a:lnTo>
                    <a:pt x="7950" y="211"/>
                  </a:lnTo>
                  <a:lnTo>
                    <a:pt x="7948" y="218"/>
                  </a:lnTo>
                  <a:lnTo>
                    <a:pt x="7961" y="264"/>
                  </a:lnTo>
                  <a:lnTo>
                    <a:pt x="7985" y="332"/>
                  </a:lnTo>
                  <a:lnTo>
                    <a:pt x="8118" y="669"/>
                  </a:lnTo>
                  <a:lnTo>
                    <a:pt x="8230" y="390"/>
                  </a:lnTo>
                  <a:lnTo>
                    <a:pt x="8263" y="297"/>
                  </a:lnTo>
                  <a:lnTo>
                    <a:pt x="8280" y="247"/>
                  </a:lnTo>
                  <a:lnTo>
                    <a:pt x="8286" y="220"/>
                  </a:lnTo>
                  <a:lnTo>
                    <a:pt x="8284" y="212"/>
                  </a:lnTo>
                  <a:lnTo>
                    <a:pt x="8280" y="210"/>
                  </a:lnTo>
                  <a:lnTo>
                    <a:pt x="8275" y="207"/>
                  </a:lnTo>
                  <a:lnTo>
                    <a:pt x="8255" y="204"/>
                  </a:lnTo>
                  <a:lnTo>
                    <a:pt x="8213" y="200"/>
                  </a:lnTo>
                  <a:lnTo>
                    <a:pt x="8209" y="196"/>
                  </a:lnTo>
                  <a:lnTo>
                    <a:pt x="8209" y="176"/>
                  </a:lnTo>
                  <a:lnTo>
                    <a:pt x="8213" y="172"/>
                  </a:lnTo>
                  <a:lnTo>
                    <a:pt x="8308" y="176"/>
                  </a:lnTo>
                  <a:lnTo>
                    <a:pt x="8394" y="172"/>
                  </a:lnTo>
                  <a:lnTo>
                    <a:pt x="8398" y="196"/>
                  </a:lnTo>
                  <a:lnTo>
                    <a:pt x="8370" y="201"/>
                  </a:lnTo>
                  <a:lnTo>
                    <a:pt x="8357" y="205"/>
                  </a:lnTo>
                  <a:lnTo>
                    <a:pt x="8351" y="210"/>
                  </a:lnTo>
                  <a:lnTo>
                    <a:pt x="8346" y="218"/>
                  </a:lnTo>
                  <a:lnTo>
                    <a:pt x="8315" y="285"/>
                  </a:lnTo>
                  <a:lnTo>
                    <a:pt x="8182" y="613"/>
                  </a:lnTo>
                  <a:lnTo>
                    <a:pt x="8144" y="710"/>
                  </a:lnTo>
                  <a:lnTo>
                    <a:pt x="8118" y="782"/>
                  </a:lnTo>
                  <a:lnTo>
                    <a:pt x="8076" y="782"/>
                  </a:lnTo>
                  <a:close/>
                  <a:moveTo>
                    <a:pt x="8327" y="778"/>
                  </a:moveTo>
                  <a:lnTo>
                    <a:pt x="8323" y="775"/>
                  </a:lnTo>
                  <a:lnTo>
                    <a:pt x="8323" y="753"/>
                  </a:lnTo>
                  <a:lnTo>
                    <a:pt x="8327" y="750"/>
                  </a:lnTo>
                  <a:lnTo>
                    <a:pt x="8352" y="748"/>
                  </a:lnTo>
                  <a:lnTo>
                    <a:pt x="8366" y="746"/>
                  </a:lnTo>
                  <a:lnTo>
                    <a:pt x="8375" y="742"/>
                  </a:lnTo>
                  <a:lnTo>
                    <a:pt x="8383" y="735"/>
                  </a:lnTo>
                  <a:lnTo>
                    <a:pt x="8393" y="717"/>
                  </a:lnTo>
                  <a:lnTo>
                    <a:pt x="8411" y="681"/>
                  </a:lnTo>
                  <a:lnTo>
                    <a:pt x="8455" y="584"/>
                  </a:lnTo>
                  <a:lnTo>
                    <a:pt x="8572" y="321"/>
                  </a:lnTo>
                  <a:lnTo>
                    <a:pt x="8636" y="166"/>
                  </a:lnTo>
                  <a:lnTo>
                    <a:pt x="8665" y="166"/>
                  </a:lnTo>
                  <a:lnTo>
                    <a:pt x="8846" y="595"/>
                  </a:lnTo>
                  <a:lnTo>
                    <a:pt x="8870" y="651"/>
                  </a:lnTo>
                  <a:lnTo>
                    <a:pt x="8896" y="704"/>
                  </a:lnTo>
                  <a:lnTo>
                    <a:pt x="8915" y="738"/>
                  </a:lnTo>
                  <a:lnTo>
                    <a:pt x="8928" y="746"/>
                  </a:lnTo>
                  <a:lnTo>
                    <a:pt x="8940" y="748"/>
                  </a:lnTo>
                  <a:lnTo>
                    <a:pt x="8963" y="750"/>
                  </a:lnTo>
                  <a:lnTo>
                    <a:pt x="8966" y="775"/>
                  </a:lnTo>
                  <a:lnTo>
                    <a:pt x="8881" y="775"/>
                  </a:lnTo>
                  <a:lnTo>
                    <a:pt x="8740" y="778"/>
                  </a:lnTo>
                  <a:lnTo>
                    <a:pt x="8737" y="753"/>
                  </a:lnTo>
                  <a:lnTo>
                    <a:pt x="8778" y="748"/>
                  </a:lnTo>
                  <a:lnTo>
                    <a:pt x="8800" y="745"/>
                  </a:lnTo>
                  <a:lnTo>
                    <a:pt x="8804" y="744"/>
                  </a:lnTo>
                  <a:lnTo>
                    <a:pt x="8809" y="740"/>
                  </a:lnTo>
                  <a:lnTo>
                    <a:pt x="8810" y="735"/>
                  </a:lnTo>
                  <a:lnTo>
                    <a:pt x="8812" y="730"/>
                  </a:lnTo>
                  <a:lnTo>
                    <a:pt x="8810" y="720"/>
                  </a:lnTo>
                  <a:lnTo>
                    <a:pt x="8806" y="705"/>
                  </a:lnTo>
                  <a:lnTo>
                    <a:pt x="8753" y="576"/>
                  </a:lnTo>
                  <a:lnTo>
                    <a:pt x="8507" y="576"/>
                  </a:lnTo>
                  <a:lnTo>
                    <a:pt x="8460" y="685"/>
                  </a:lnTo>
                  <a:lnTo>
                    <a:pt x="8450" y="710"/>
                  </a:lnTo>
                  <a:lnTo>
                    <a:pt x="8448" y="728"/>
                  </a:lnTo>
                  <a:lnTo>
                    <a:pt x="8450" y="738"/>
                  </a:lnTo>
                  <a:lnTo>
                    <a:pt x="8459" y="744"/>
                  </a:lnTo>
                  <a:lnTo>
                    <a:pt x="8467" y="746"/>
                  </a:lnTo>
                  <a:lnTo>
                    <a:pt x="8479" y="747"/>
                  </a:lnTo>
                  <a:lnTo>
                    <a:pt x="8518" y="750"/>
                  </a:lnTo>
                  <a:lnTo>
                    <a:pt x="8521" y="753"/>
                  </a:lnTo>
                  <a:lnTo>
                    <a:pt x="8521" y="775"/>
                  </a:lnTo>
                  <a:lnTo>
                    <a:pt x="8422" y="775"/>
                  </a:lnTo>
                  <a:lnTo>
                    <a:pt x="8327" y="778"/>
                  </a:lnTo>
                  <a:close/>
                  <a:moveTo>
                    <a:pt x="8521" y="540"/>
                  </a:moveTo>
                  <a:lnTo>
                    <a:pt x="8737" y="540"/>
                  </a:lnTo>
                  <a:lnTo>
                    <a:pt x="8629" y="282"/>
                  </a:lnTo>
                  <a:lnTo>
                    <a:pt x="8521" y="540"/>
                  </a:lnTo>
                  <a:close/>
                  <a:moveTo>
                    <a:pt x="8540" y="96"/>
                  </a:moveTo>
                  <a:lnTo>
                    <a:pt x="8531" y="94"/>
                  </a:lnTo>
                  <a:lnTo>
                    <a:pt x="8521" y="92"/>
                  </a:lnTo>
                  <a:lnTo>
                    <a:pt x="8514" y="87"/>
                  </a:lnTo>
                  <a:lnTo>
                    <a:pt x="8506" y="81"/>
                  </a:lnTo>
                  <a:lnTo>
                    <a:pt x="8500" y="74"/>
                  </a:lnTo>
                  <a:lnTo>
                    <a:pt x="8496" y="67"/>
                  </a:lnTo>
                  <a:lnTo>
                    <a:pt x="8492" y="48"/>
                  </a:lnTo>
                  <a:lnTo>
                    <a:pt x="8492" y="38"/>
                  </a:lnTo>
                  <a:lnTo>
                    <a:pt x="8496" y="30"/>
                  </a:lnTo>
                  <a:lnTo>
                    <a:pt x="8500" y="21"/>
                  </a:lnTo>
                  <a:lnTo>
                    <a:pt x="8506" y="14"/>
                  </a:lnTo>
                  <a:lnTo>
                    <a:pt x="8514" y="8"/>
                  </a:lnTo>
                  <a:lnTo>
                    <a:pt x="8521" y="3"/>
                  </a:lnTo>
                  <a:lnTo>
                    <a:pt x="8540" y="0"/>
                  </a:lnTo>
                  <a:lnTo>
                    <a:pt x="8550" y="1"/>
                  </a:lnTo>
                  <a:lnTo>
                    <a:pt x="8558" y="3"/>
                  </a:lnTo>
                  <a:lnTo>
                    <a:pt x="8567" y="8"/>
                  </a:lnTo>
                  <a:lnTo>
                    <a:pt x="8574" y="14"/>
                  </a:lnTo>
                  <a:lnTo>
                    <a:pt x="8580" y="21"/>
                  </a:lnTo>
                  <a:lnTo>
                    <a:pt x="8585" y="30"/>
                  </a:lnTo>
                  <a:lnTo>
                    <a:pt x="8588" y="48"/>
                  </a:lnTo>
                  <a:lnTo>
                    <a:pt x="8587" y="57"/>
                  </a:lnTo>
                  <a:lnTo>
                    <a:pt x="8585" y="67"/>
                  </a:lnTo>
                  <a:lnTo>
                    <a:pt x="8580" y="74"/>
                  </a:lnTo>
                  <a:lnTo>
                    <a:pt x="8574" y="81"/>
                  </a:lnTo>
                  <a:lnTo>
                    <a:pt x="8567" y="87"/>
                  </a:lnTo>
                  <a:lnTo>
                    <a:pt x="8558" y="92"/>
                  </a:lnTo>
                  <a:lnTo>
                    <a:pt x="8540" y="96"/>
                  </a:lnTo>
                  <a:close/>
                  <a:moveTo>
                    <a:pt x="8750" y="96"/>
                  </a:moveTo>
                  <a:lnTo>
                    <a:pt x="8741" y="94"/>
                  </a:lnTo>
                  <a:lnTo>
                    <a:pt x="8731" y="92"/>
                  </a:lnTo>
                  <a:lnTo>
                    <a:pt x="8724" y="87"/>
                  </a:lnTo>
                  <a:lnTo>
                    <a:pt x="8716" y="81"/>
                  </a:lnTo>
                  <a:lnTo>
                    <a:pt x="8710" y="74"/>
                  </a:lnTo>
                  <a:lnTo>
                    <a:pt x="8706" y="67"/>
                  </a:lnTo>
                  <a:lnTo>
                    <a:pt x="8702" y="48"/>
                  </a:lnTo>
                  <a:lnTo>
                    <a:pt x="8702" y="38"/>
                  </a:lnTo>
                  <a:lnTo>
                    <a:pt x="8706" y="30"/>
                  </a:lnTo>
                  <a:lnTo>
                    <a:pt x="8710" y="21"/>
                  </a:lnTo>
                  <a:lnTo>
                    <a:pt x="8716" y="14"/>
                  </a:lnTo>
                  <a:lnTo>
                    <a:pt x="8724" y="8"/>
                  </a:lnTo>
                  <a:lnTo>
                    <a:pt x="8731" y="3"/>
                  </a:lnTo>
                  <a:lnTo>
                    <a:pt x="8750" y="0"/>
                  </a:lnTo>
                  <a:lnTo>
                    <a:pt x="8760" y="1"/>
                  </a:lnTo>
                  <a:lnTo>
                    <a:pt x="8768" y="3"/>
                  </a:lnTo>
                  <a:lnTo>
                    <a:pt x="8777" y="8"/>
                  </a:lnTo>
                  <a:lnTo>
                    <a:pt x="8784" y="14"/>
                  </a:lnTo>
                  <a:lnTo>
                    <a:pt x="8790" y="21"/>
                  </a:lnTo>
                  <a:lnTo>
                    <a:pt x="8795" y="30"/>
                  </a:lnTo>
                  <a:lnTo>
                    <a:pt x="8798" y="48"/>
                  </a:lnTo>
                  <a:lnTo>
                    <a:pt x="8797" y="57"/>
                  </a:lnTo>
                  <a:lnTo>
                    <a:pt x="8795" y="67"/>
                  </a:lnTo>
                  <a:lnTo>
                    <a:pt x="8790" y="74"/>
                  </a:lnTo>
                  <a:lnTo>
                    <a:pt x="8784" y="81"/>
                  </a:lnTo>
                  <a:lnTo>
                    <a:pt x="8777" y="87"/>
                  </a:lnTo>
                  <a:lnTo>
                    <a:pt x="8768" y="92"/>
                  </a:lnTo>
                  <a:lnTo>
                    <a:pt x="8750" y="96"/>
                  </a:lnTo>
                  <a:close/>
                  <a:moveTo>
                    <a:pt x="9020" y="628"/>
                  </a:moveTo>
                  <a:lnTo>
                    <a:pt x="9044" y="625"/>
                  </a:lnTo>
                  <a:lnTo>
                    <a:pt x="9050" y="672"/>
                  </a:lnTo>
                  <a:lnTo>
                    <a:pt x="9054" y="694"/>
                  </a:lnTo>
                  <a:lnTo>
                    <a:pt x="9061" y="708"/>
                  </a:lnTo>
                  <a:lnTo>
                    <a:pt x="9077" y="721"/>
                  </a:lnTo>
                  <a:lnTo>
                    <a:pt x="9088" y="727"/>
                  </a:lnTo>
                  <a:lnTo>
                    <a:pt x="9100" y="733"/>
                  </a:lnTo>
                  <a:lnTo>
                    <a:pt x="9128" y="742"/>
                  </a:lnTo>
                  <a:lnTo>
                    <a:pt x="9161" y="748"/>
                  </a:lnTo>
                  <a:lnTo>
                    <a:pt x="9193" y="751"/>
                  </a:lnTo>
                  <a:lnTo>
                    <a:pt x="9216" y="750"/>
                  </a:lnTo>
                  <a:lnTo>
                    <a:pt x="9236" y="747"/>
                  </a:lnTo>
                  <a:lnTo>
                    <a:pt x="9256" y="741"/>
                  </a:lnTo>
                  <a:lnTo>
                    <a:pt x="9275" y="734"/>
                  </a:lnTo>
                  <a:lnTo>
                    <a:pt x="9292" y="726"/>
                  </a:lnTo>
                  <a:lnTo>
                    <a:pt x="9307" y="714"/>
                  </a:lnTo>
                  <a:lnTo>
                    <a:pt x="9319" y="700"/>
                  </a:lnTo>
                  <a:lnTo>
                    <a:pt x="9331" y="686"/>
                  </a:lnTo>
                  <a:lnTo>
                    <a:pt x="9340" y="669"/>
                  </a:lnTo>
                  <a:lnTo>
                    <a:pt x="9346" y="651"/>
                  </a:lnTo>
                  <a:lnTo>
                    <a:pt x="9349" y="633"/>
                  </a:lnTo>
                  <a:lnTo>
                    <a:pt x="9350" y="613"/>
                  </a:lnTo>
                  <a:lnTo>
                    <a:pt x="9348" y="586"/>
                  </a:lnTo>
                  <a:lnTo>
                    <a:pt x="9346" y="576"/>
                  </a:lnTo>
                  <a:lnTo>
                    <a:pt x="9341" y="565"/>
                  </a:lnTo>
                  <a:lnTo>
                    <a:pt x="9330" y="546"/>
                  </a:lnTo>
                  <a:lnTo>
                    <a:pt x="9323" y="537"/>
                  </a:lnTo>
                  <a:lnTo>
                    <a:pt x="9314" y="531"/>
                  </a:lnTo>
                  <a:lnTo>
                    <a:pt x="9296" y="520"/>
                  </a:lnTo>
                  <a:lnTo>
                    <a:pt x="9286" y="516"/>
                  </a:lnTo>
                  <a:lnTo>
                    <a:pt x="9275" y="512"/>
                  </a:lnTo>
                  <a:lnTo>
                    <a:pt x="9209" y="499"/>
                  </a:lnTo>
                  <a:lnTo>
                    <a:pt x="9142" y="487"/>
                  </a:lnTo>
                  <a:lnTo>
                    <a:pt x="9118" y="480"/>
                  </a:lnTo>
                  <a:lnTo>
                    <a:pt x="9095" y="469"/>
                  </a:lnTo>
                  <a:lnTo>
                    <a:pt x="9072" y="456"/>
                  </a:lnTo>
                  <a:lnTo>
                    <a:pt x="9054" y="440"/>
                  </a:lnTo>
                  <a:lnTo>
                    <a:pt x="9040" y="421"/>
                  </a:lnTo>
                  <a:lnTo>
                    <a:pt x="9034" y="409"/>
                  </a:lnTo>
                  <a:lnTo>
                    <a:pt x="9029" y="397"/>
                  </a:lnTo>
                  <a:lnTo>
                    <a:pt x="9022" y="370"/>
                  </a:lnTo>
                  <a:lnTo>
                    <a:pt x="9019" y="342"/>
                  </a:lnTo>
                  <a:lnTo>
                    <a:pt x="9020" y="322"/>
                  </a:lnTo>
                  <a:lnTo>
                    <a:pt x="9023" y="303"/>
                  </a:lnTo>
                  <a:lnTo>
                    <a:pt x="9028" y="285"/>
                  </a:lnTo>
                  <a:lnTo>
                    <a:pt x="9034" y="268"/>
                  </a:lnTo>
                  <a:lnTo>
                    <a:pt x="9050" y="238"/>
                  </a:lnTo>
                  <a:lnTo>
                    <a:pt x="9074" y="211"/>
                  </a:lnTo>
                  <a:lnTo>
                    <a:pt x="9104" y="188"/>
                  </a:lnTo>
                  <a:lnTo>
                    <a:pt x="9121" y="180"/>
                  </a:lnTo>
                  <a:lnTo>
                    <a:pt x="9139" y="172"/>
                  </a:lnTo>
                  <a:lnTo>
                    <a:pt x="9158" y="166"/>
                  </a:lnTo>
                  <a:lnTo>
                    <a:pt x="9179" y="163"/>
                  </a:lnTo>
                  <a:lnTo>
                    <a:pt x="9223" y="160"/>
                  </a:lnTo>
                  <a:lnTo>
                    <a:pt x="9262" y="162"/>
                  </a:lnTo>
                  <a:lnTo>
                    <a:pt x="9304" y="169"/>
                  </a:lnTo>
                  <a:lnTo>
                    <a:pt x="9346" y="181"/>
                  </a:lnTo>
                  <a:lnTo>
                    <a:pt x="9384" y="196"/>
                  </a:lnTo>
                  <a:lnTo>
                    <a:pt x="9386" y="201"/>
                  </a:lnTo>
                  <a:lnTo>
                    <a:pt x="9383" y="223"/>
                  </a:lnTo>
                  <a:lnTo>
                    <a:pt x="9379" y="249"/>
                  </a:lnTo>
                  <a:lnTo>
                    <a:pt x="9377" y="279"/>
                  </a:lnTo>
                  <a:lnTo>
                    <a:pt x="9376" y="313"/>
                  </a:lnTo>
                  <a:lnTo>
                    <a:pt x="9371" y="316"/>
                  </a:lnTo>
                  <a:lnTo>
                    <a:pt x="9349" y="316"/>
                  </a:lnTo>
                  <a:lnTo>
                    <a:pt x="9343" y="249"/>
                  </a:lnTo>
                  <a:lnTo>
                    <a:pt x="9340" y="242"/>
                  </a:lnTo>
                  <a:lnTo>
                    <a:pt x="9332" y="234"/>
                  </a:lnTo>
                  <a:lnTo>
                    <a:pt x="9320" y="225"/>
                  </a:lnTo>
                  <a:lnTo>
                    <a:pt x="9305" y="216"/>
                  </a:lnTo>
                  <a:lnTo>
                    <a:pt x="9286" y="207"/>
                  </a:lnTo>
                  <a:lnTo>
                    <a:pt x="9265" y="201"/>
                  </a:lnTo>
                  <a:lnTo>
                    <a:pt x="9245" y="198"/>
                  </a:lnTo>
                  <a:lnTo>
                    <a:pt x="9223" y="196"/>
                  </a:lnTo>
                  <a:lnTo>
                    <a:pt x="9188" y="200"/>
                  </a:lnTo>
                  <a:lnTo>
                    <a:pt x="9156" y="211"/>
                  </a:lnTo>
                  <a:lnTo>
                    <a:pt x="9142" y="219"/>
                  </a:lnTo>
                  <a:lnTo>
                    <a:pt x="9128" y="230"/>
                  </a:lnTo>
                  <a:lnTo>
                    <a:pt x="9118" y="242"/>
                  </a:lnTo>
                  <a:lnTo>
                    <a:pt x="9108" y="256"/>
                  </a:lnTo>
                  <a:lnTo>
                    <a:pt x="9101" y="272"/>
                  </a:lnTo>
                  <a:lnTo>
                    <a:pt x="9096" y="288"/>
                  </a:lnTo>
                  <a:lnTo>
                    <a:pt x="9092" y="320"/>
                  </a:lnTo>
                  <a:lnTo>
                    <a:pt x="9095" y="344"/>
                  </a:lnTo>
                  <a:lnTo>
                    <a:pt x="9097" y="355"/>
                  </a:lnTo>
                  <a:lnTo>
                    <a:pt x="9102" y="364"/>
                  </a:lnTo>
                  <a:lnTo>
                    <a:pt x="9113" y="382"/>
                  </a:lnTo>
                  <a:lnTo>
                    <a:pt x="9120" y="390"/>
                  </a:lnTo>
                  <a:lnTo>
                    <a:pt x="9127" y="396"/>
                  </a:lnTo>
                  <a:lnTo>
                    <a:pt x="9144" y="405"/>
                  </a:lnTo>
                  <a:lnTo>
                    <a:pt x="9163" y="412"/>
                  </a:lnTo>
                  <a:lnTo>
                    <a:pt x="9193" y="418"/>
                  </a:lnTo>
                  <a:lnTo>
                    <a:pt x="9239" y="426"/>
                  </a:lnTo>
                  <a:lnTo>
                    <a:pt x="9275" y="432"/>
                  </a:lnTo>
                  <a:lnTo>
                    <a:pt x="9305" y="438"/>
                  </a:lnTo>
                  <a:lnTo>
                    <a:pt x="9329" y="445"/>
                  </a:lnTo>
                  <a:lnTo>
                    <a:pt x="9349" y="452"/>
                  </a:lnTo>
                  <a:lnTo>
                    <a:pt x="9365" y="460"/>
                  </a:lnTo>
                  <a:lnTo>
                    <a:pt x="9379" y="471"/>
                  </a:lnTo>
                  <a:lnTo>
                    <a:pt x="9392" y="484"/>
                  </a:lnTo>
                  <a:lnTo>
                    <a:pt x="9404" y="500"/>
                  </a:lnTo>
                  <a:lnTo>
                    <a:pt x="9413" y="517"/>
                  </a:lnTo>
                  <a:lnTo>
                    <a:pt x="9419" y="536"/>
                  </a:lnTo>
                  <a:lnTo>
                    <a:pt x="9424" y="556"/>
                  </a:lnTo>
                  <a:lnTo>
                    <a:pt x="9425" y="579"/>
                  </a:lnTo>
                  <a:lnTo>
                    <a:pt x="9424" y="601"/>
                  </a:lnTo>
                  <a:lnTo>
                    <a:pt x="9420" y="622"/>
                  </a:lnTo>
                  <a:lnTo>
                    <a:pt x="9414" y="643"/>
                  </a:lnTo>
                  <a:lnTo>
                    <a:pt x="9406" y="662"/>
                  </a:lnTo>
                  <a:lnTo>
                    <a:pt x="9396" y="680"/>
                  </a:lnTo>
                  <a:lnTo>
                    <a:pt x="9383" y="698"/>
                  </a:lnTo>
                  <a:lnTo>
                    <a:pt x="9350" y="730"/>
                  </a:lnTo>
                  <a:lnTo>
                    <a:pt x="9331" y="745"/>
                  </a:lnTo>
                  <a:lnTo>
                    <a:pt x="9312" y="757"/>
                  </a:lnTo>
                  <a:lnTo>
                    <a:pt x="9290" y="766"/>
                  </a:lnTo>
                  <a:lnTo>
                    <a:pt x="9269" y="776"/>
                  </a:lnTo>
                  <a:lnTo>
                    <a:pt x="9246" y="782"/>
                  </a:lnTo>
                  <a:lnTo>
                    <a:pt x="9222" y="787"/>
                  </a:lnTo>
                  <a:lnTo>
                    <a:pt x="9172" y="790"/>
                  </a:lnTo>
                  <a:lnTo>
                    <a:pt x="9128" y="788"/>
                  </a:lnTo>
                  <a:lnTo>
                    <a:pt x="9089" y="783"/>
                  </a:lnTo>
                  <a:lnTo>
                    <a:pt x="9052" y="772"/>
                  </a:lnTo>
                  <a:lnTo>
                    <a:pt x="9017" y="759"/>
                  </a:lnTo>
                  <a:lnTo>
                    <a:pt x="9014" y="753"/>
                  </a:lnTo>
                  <a:lnTo>
                    <a:pt x="9018" y="709"/>
                  </a:lnTo>
                  <a:lnTo>
                    <a:pt x="9020" y="628"/>
                  </a:lnTo>
                  <a:close/>
                  <a:moveTo>
                    <a:pt x="9632" y="466"/>
                  </a:moveTo>
                  <a:lnTo>
                    <a:pt x="9787" y="322"/>
                  </a:lnTo>
                  <a:lnTo>
                    <a:pt x="9866" y="243"/>
                  </a:lnTo>
                  <a:lnTo>
                    <a:pt x="9902" y="204"/>
                  </a:lnTo>
                  <a:lnTo>
                    <a:pt x="9902" y="176"/>
                  </a:lnTo>
                  <a:lnTo>
                    <a:pt x="9907" y="172"/>
                  </a:lnTo>
                  <a:lnTo>
                    <a:pt x="9978" y="175"/>
                  </a:lnTo>
                  <a:lnTo>
                    <a:pt x="10045" y="174"/>
                  </a:lnTo>
                  <a:lnTo>
                    <a:pt x="10049" y="177"/>
                  </a:lnTo>
                  <a:lnTo>
                    <a:pt x="10049" y="196"/>
                  </a:lnTo>
                  <a:lnTo>
                    <a:pt x="10013" y="201"/>
                  </a:lnTo>
                  <a:lnTo>
                    <a:pt x="9991" y="205"/>
                  </a:lnTo>
                  <a:lnTo>
                    <a:pt x="9974" y="214"/>
                  </a:lnTo>
                  <a:lnTo>
                    <a:pt x="9949" y="232"/>
                  </a:lnTo>
                  <a:lnTo>
                    <a:pt x="9886" y="288"/>
                  </a:lnTo>
                  <a:lnTo>
                    <a:pt x="9713" y="446"/>
                  </a:lnTo>
                  <a:lnTo>
                    <a:pt x="9970" y="684"/>
                  </a:lnTo>
                  <a:lnTo>
                    <a:pt x="10018" y="728"/>
                  </a:lnTo>
                  <a:lnTo>
                    <a:pt x="10031" y="740"/>
                  </a:lnTo>
                  <a:lnTo>
                    <a:pt x="10038" y="746"/>
                  </a:lnTo>
                  <a:lnTo>
                    <a:pt x="10043" y="748"/>
                  </a:lnTo>
                  <a:lnTo>
                    <a:pt x="10050" y="750"/>
                  </a:lnTo>
                  <a:lnTo>
                    <a:pt x="10069" y="752"/>
                  </a:lnTo>
                  <a:lnTo>
                    <a:pt x="10073" y="774"/>
                  </a:lnTo>
                  <a:lnTo>
                    <a:pt x="10044" y="775"/>
                  </a:lnTo>
                  <a:lnTo>
                    <a:pt x="10019" y="775"/>
                  </a:lnTo>
                  <a:lnTo>
                    <a:pt x="9949" y="776"/>
                  </a:lnTo>
                  <a:lnTo>
                    <a:pt x="9881" y="711"/>
                  </a:lnTo>
                  <a:lnTo>
                    <a:pt x="9632" y="483"/>
                  </a:lnTo>
                  <a:lnTo>
                    <a:pt x="9632" y="574"/>
                  </a:lnTo>
                  <a:lnTo>
                    <a:pt x="9634" y="657"/>
                  </a:lnTo>
                  <a:lnTo>
                    <a:pt x="9635" y="697"/>
                  </a:lnTo>
                  <a:lnTo>
                    <a:pt x="9636" y="720"/>
                  </a:lnTo>
                  <a:lnTo>
                    <a:pt x="9638" y="732"/>
                  </a:lnTo>
                  <a:lnTo>
                    <a:pt x="9642" y="738"/>
                  </a:lnTo>
                  <a:lnTo>
                    <a:pt x="9648" y="742"/>
                  </a:lnTo>
                  <a:lnTo>
                    <a:pt x="9658" y="746"/>
                  </a:lnTo>
                  <a:lnTo>
                    <a:pt x="9678" y="748"/>
                  </a:lnTo>
                  <a:lnTo>
                    <a:pt x="9714" y="751"/>
                  </a:lnTo>
                  <a:lnTo>
                    <a:pt x="9718" y="775"/>
                  </a:lnTo>
                  <a:lnTo>
                    <a:pt x="9640" y="776"/>
                  </a:lnTo>
                  <a:lnTo>
                    <a:pt x="9592" y="775"/>
                  </a:lnTo>
                  <a:lnTo>
                    <a:pt x="9470" y="778"/>
                  </a:lnTo>
                  <a:lnTo>
                    <a:pt x="9467" y="753"/>
                  </a:lnTo>
                  <a:lnTo>
                    <a:pt x="9503" y="750"/>
                  </a:lnTo>
                  <a:lnTo>
                    <a:pt x="9523" y="747"/>
                  </a:lnTo>
                  <a:lnTo>
                    <a:pt x="9534" y="744"/>
                  </a:lnTo>
                  <a:lnTo>
                    <a:pt x="9541" y="740"/>
                  </a:lnTo>
                  <a:lnTo>
                    <a:pt x="9545" y="734"/>
                  </a:lnTo>
                  <a:lnTo>
                    <a:pt x="9548" y="723"/>
                  </a:lnTo>
                  <a:lnTo>
                    <a:pt x="9550" y="702"/>
                  </a:lnTo>
                  <a:lnTo>
                    <a:pt x="9551" y="664"/>
                  </a:lnTo>
                  <a:lnTo>
                    <a:pt x="9552" y="574"/>
                  </a:lnTo>
                  <a:lnTo>
                    <a:pt x="9552" y="376"/>
                  </a:lnTo>
                  <a:lnTo>
                    <a:pt x="9551" y="294"/>
                  </a:lnTo>
                  <a:lnTo>
                    <a:pt x="9550" y="254"/>
                  </a:lnTo>
                  <a:lnTo>
                    <a:pt x="9548" y="231"/>
                  </a:lnTo>
                  <a:lnTo>
                    <a:pt x="9546" y="219"/>
                  </a:lnTo>
                  <a:lnTo>
                    <a:pt x="9542" y="212"/>
                  </a:lnTo>
                  <a:lnTo>
                    <a:pt x="9536" y="208"/>
                  </a:lnTo>
                  <a:lnTo>
                    <a:pt x="9527" y="205"/>
                  </a:lnTo>
                  <a:lnTo>
                    <a:pt x="9506" y="202"/>
                  </a:lnTo>
                  <a:lnTo>
                    <a:pt x="9470" y="200"/>
                  </a:lnTo>
                  <a:lnTo>
                    <a:pt x="9467" y="176"/>
                  </a:lnTo>
                  <a:lnTo>
                    <a:pt x="9523" y="175"/>
                  </a:lnTo>
                  <a:lnTo>
                    <a:pt x="9592" y="176"/>
                  </a:lnTo>
                  <a:lnTo>
                    <a:pt x="9714" y="172"/>
                  </a:lnTo>
                  <a:lnTo>
                    <a:pt x="9718" y="196"/>
                  </a:lnTo>
                  <a:lnTo>
                    <a:pt x="9668" y="202"/>
                  </a:lnTo>
                  <a:lnTo>
                    <a:pt x="9655" y="205"/>
                  </a:lnTo>
                  <a:lnTo>
                    <a:pt x="9646" y="208"/>
                  </a:lnTo>
                  <a:lnTo>
                    <a:pt x="9642" y="212"/>
                  </a:lnTo>
                  <a:lnTo>
                    <a:pt x="9640" y="217"/>
                  </a:lnTo>
                  <a:lnTo>
                    <a:pt x="9636" y="231"/>
                  </a:lnTo>
                  <a:lnTo>
                    <a:pt x="9634" y="279"/>
                  </a:lnTo>
                  <a:lnTo>
                    <a:pt x="9632" y="376"/>
                  </a:lnTo>
                  <a:lnTo>
                    <a:pt x="9632" y="466"/>
                  </a:lnTo>
                  <a:close/>
                  <a:moveTo>
                    <a:pt x="10085" y="213"/>
                  </a:moveTo>
                  <a:lnTo>
                    <a:pt x="10081" y="208"/>
                  </a:lnTo>
                  <a:lnTo>
                    <a:pt x="10081" y="190"/>
                  </a:lnTo>
                  <a:lnTo>
                    <a:pt x="10085" y="187"/>
                  </a:lnTo>
                  <a:lnTo>
                    <a:pt x="10206" y="168"/>
                  </a:lnTo>
                  <a:lnTo>
                    <a:pt x="10218" y="177"/>
                  </a:lnTo>
                  <a:lnTo>
                    <a:pt x="10231" y="189"/>
                  </a:lnTo>
                  <a:lnTo>
                    <a:pt x="10246" y="210"/>
                  </a:lnTo>
                  <a:lnTo>
                    <a:pt x="10266" y="241"/>
                  </a:lnTo>
                  <a:lnTo>
                    <a:pt x="10326" y="344"/>
                  </a:lnTo>
                  <a:lnTo>
                    <a:pt x="10397" y="478"/>
                  </a:lnTo>
                  <a:lnTo>
                    <a:pt x="10440" y="409"/>
                  </a:lnTo>
                  <a:lnTo>
                    <a:pt x="10489" y="327"/>
                  </a:lnTo>
                  <a:lnTo>
                    <a:pt x="10579" y="172"/>
                  </a:lnTo>
                  <a:lnTo>
                    <a:pt x="10612" y="175"/>
                  </a:lnTo>
                  <a:lnTo>
                    <a:pt x="10642" y="172"/>
                  </a:lnTo>
                  <a:lnTo>
                    <a:pt x="10645" y="184"/>
                  </a:lnTo>
                  <a:lnTo>
                    <a:pt x="10618" y="217"/>
                  </a:lnTo>
                  <a:lnTo>
                    <a:pt x="10579" y="270"/>
                  </a:lnTo>
                  <a:lnTo>
                    <a:pt x="10512" y="366"/>
                  </a:lnTo>
                  <a:lnTo>
                    <a:pt x="10458" y="453"/>
                  </a:lnTo>
                  <a:lnTo>
                    <a:pt x="10433" y="495"/>
                  </a:lnTo>
                  <a:lnTo>
                    <a:pt x="10423" y="516"/>
                  </a:lnTo>
                  <a:lnTo>
                    <a:pt x="10421" y="528"/>
                  </a:lnTo>
                  <a:lnTo>
                    <a:pt x="10420" y="541"/>
                  </a:lnTo>
                  <a:lnTo>
                    <a:pt x="10420" y="604"/>
                  </a:lnTo>
                  <a:lnTo>
                    <a:pt x="10421" y="668"/>
                  </a:lnTo>
                  <a:lnTo>
                    <a:pt x="10423" y="720"/>
                  </a:lnTo>
                  <a:lnTo>
                    <a:pt x="10426" y="732"/>
                  </a:lnTo>
                  <a:lnTo>
                    <a:pt x="10429" y="739"/>
                  </a:lnTo>
                  <a:lnTo>
                    <a:pt x="10435" y="742"/>
                  </a:lnTo>
                  <a:lnTo>
                    <a:pt x="10445" y="746"/>
                  </a:lnTo>
                  <a:lnTo>
                    <a:pt x="10465" y="748"/>
                  </a:lnTo>
                  <a:lnTo>
                    <a:pt x="10501" y="751"/>
                  </a:lnTo>
                  <a:lnTo>
                    <a:pt x="10505" y="775"/>
                  </a:lnTo>
                  <a:lnTo>
                    <a:pt x="10427" y="776"/>
                  </a:lnTo>
                  <a:lnTo>
                    <a:pt x="10379" y="775"/>
                  </a:lnTo>
                  <a:lnTo>
                    <a:pt x="10258" y="778"/>
                  </a:lnTo>
                  <a:lnTo>
                    <a:pt x="10254" y="753"/>
                  </a:lnTo>
                  <a:lnTo>
                    <a:pt x="10290" y="750"/>
                  </a:lnTo>
                  <a:lnTo>
                    <a:pt x="10310" y="747"/>
                  </a:lnTo>
                  <a:lnTo>
                    <a:pt x="10321" y="744"/>
                  </a:lnTo>
                  <a:lnTo>
                    <a:pt x="10328" y="740"/>
                  </a:lnTo>
                  <a:lnTo>
                    <a:pt x="10332" y="734"/>
                  </a:lnTo>
                  <a:lnTo>
                    <a:pt x="10334" y="724"/>
                  </a:lnTo>
                  <a:lnTo>
                    <a:pt x="10338" y="676"/>
                  </a:lnTo>
                  <a:lnTo>
                    <a:pt x="10339" y="603"/>
                  </a:lnTo>
                  <a:lnTo>
                    <a:pt x="10339" y="523"/>
                  </a:lnTo>
                  <a:lnTo>
                    <a:pt x="10319" y="483"/>
                  </a:lnTo>
                  <a:lnTo>
                    <a:pt x="10276" y="412"/>
                  </a:lnTo>
                  <a:lnTo>
                    <a:pt x="10238" y="351"/>
                  </a:lnTo>
                  <a:lnTo>
                    <a:pt x="10194" y="284"/>
                  </a:lnTo>
                  <a:lnTo>
                    <a:pt x="10170" y="252"/>
                  </a:lnTo>
                  <a:lnTo>
                    <a:pt x="10152" y="231"/>
                  </a:lnTo>
                  <a:lnTo>
                    <a:pt x="10139" y="220"/>
                  </a:lnTo>
                  <a:lnTo>
                    <a:pt x="10129" y="214"/>
                  </a:lnTo>
                  <a:lnTo>
                    <a:pt x="10114" y="213"/>
                  </a:lnTo>
                  <a:lnTo>
                    <a:pt x="10085" y="213"/>
                  </a:lnTo>
                  <a:close/>
                  <a:moveTo>
                    <a:pt x="10676" y="176"/>
                  </a:moveTo>
                  <a:lnTo>
                    <a:pt x="10802" y="176"/>
                  </a:lnTo>
                  <a:lnTo>
                    <a:pt x="10925" y="172"/>
                  </a:lnTo>
                  <a:lnTo>
                    <a:pt x="10927" y="196"/>
                  </a:lnTo>
                  <a:lnTo>
                    <a:pt x="10879" y="202"/>
                  </a:lnTo>
                  <a:lnTo>
                    <a:pt x="10865" y="205"/>
                  </a:lnTo>
                  <a:lnTo>
                    <a:pt x="10855" y="208"/>
                  </a:lnTo>
                  <a:lnTo>
                    <a:pt x="10853" y="212"/>
                  </a:lnTo>
                  <a:lnTo>
                    <a:pt x="10849" y="217"/>
                  </a:lnTo>
                  <a:lnTo>
                    <a:pt x="10846" y="231"/>
                  </a:lnTo>
                  <a:lnTo>
                    <a:pt x="10843" y="279"/>
                  </a:lnTo>
                  <a:lnTo>
                    <a:pt x="10843" y="376"/>
                  </a:lnTo>
                  <a:lnTo>
                    <a:pt x="10843" y="565"/>
                  </a:lnTo>
                  <a:lnTo>
                    <a:pt x="10843" y="664"/>
                  </a:lnTo>
                  <a:lnTo>
                    <a:pt x="10846" y="738"/>
                  </a:lnTo>
                  <a:lnTo>
                    <a:pt x="10933" y="738"/>
                  </a:lnTo>
                  <a:lnTo>
                    <a:pt x="11017" y="738"/>
                  </a:lnTo>
                  <a:lnTo>
                    <a:pt x="11063" y="735"/>
                  </a:lnTo>
                  <a:lnTo>
                    <a:pt x="11088" y="730"/>
                  </a:lnTo>
                  <a:lnTo>
                    <a:pt x="11112" y="723"/>
                  </a:lnTo>
                  <a:lnTo>
                    <a:pt x="11118" y="705"/>
                  </a:lnTo>
                  <a:lnTo>
                    <a:pt x="11125" y="674"/>
                  </a:lnTo>
                  <a:lnTo>
                    <a:pt x="11135" y="630"/>
                  </a:lnTo>
                  <a:lnTo>
                    <a:pt x="11138" y="626"/>
                  </a:lnTo>
                  <a:lnTo>
                    <a:pt x="11160" y="626"/>
                  </a:lnTo>
                  <a:lnTo>
                    <a:pt x="11159" y="654"/>
                  </a:lnTo>
                  <a:lnTo>
                    <a:pt x="11155" y="696"/>
                  </a:lnTo>
                  <a:lnTo>
                    <a:pt x="11152" y="775"/>
                  </a:lnTo>
                  <a:lnTo>
                    <a:pt x="10936" y="776"/>
                  </a:lnTo>
                  <a:lnTo>
                    <a:pt x="10811" y="775"/>
                  </a:lnTo>
                  <a:lnTo>
                    <a:pt x="10724" y="778"/>
                  </a:lnTo>
                  <a:lnTo>
                    <a:pt x="10721" y="760"/>
                  </a:lnTo>
                  <a:lnTo>
                    <a:pt x="10724" y="757"/>
                  </a:lnTo>
                  <a:lnTo>
                    <a:pt x="10745" y="746"/>
                  </a:lnTo>
                  <a:lnTo>
                    <a:pt x="10753" y="740"/>
                  </a:lnTo>
                  <a:lnTo>
                    <a:pt x="10756" y="724"/>
                  </a:lnTo>
                  <a:lnTo>
                    <a:pt x="10759" y="685"/>
                  </a:lnTo>
                  <a:lnTo>
                    <a:pt x="10760" y="627"/>
                  </a:lnTo>
                  <a:lnTo>
                    <a:pt x="10762" y="560"/>
                  </a:lnTo>
                  <a:lnTo>
                    <a:pt x="10762" y="376"/>
                  </a:lnTo>
                  <a:lnTo>
                    <a:pt x="10760" y="294"/>
                  </a:lnTo>
                  <a:lnTo>
                    <a:pt x="10760" y="254"/>
                  </a:lnTo>
                  <a:lnTo>
                    <a:pt x="10758" y="231"/>
                  </a:lnTo>
                  <a:lnTo>
                    <a:pt x="10756" y="219"/>
                  </a:lnTo>
                  <a:lnTo>
                    <a:pt x="10752" y="212"/>
                  </a:lnTo>
                  <a:lnTo>
                    <a:pt x="10746" y="208"/>
                  </a:lnTo>
                  <a:lnTo>
                    <a:pt x="10736" y="205"/>
                  </a:lnTo>
                  <a:lnTo>
                    <a:pt x="10717" y="202"/>
                  </a:lnTo>
                  <a:lnTo>
                    <a:pt x="10680" y="200"/>
                  </a:lnTo>
                  <a:lnTo>
                    <a:pt x="10676" y="1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grpSp>
        <p:nvGrpSpPr>
          <p:cNvPr id="12" name="Group 11">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13" name="Rectangle 12"/>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4" name="Rectangle 13"/>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5" name="Rectangle 14"/>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6" name="Rectangle 15"/>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17" name="Freeform 16">
            <a:hlinkClick r:id="rId2" tooltip="Twitter"/>
            <a:extLst>
              <a:ext uri="{C183D7F6-B498-43B3-948B-1728B52AA6E4}">
                <adec:decorative xmlns:adec="http://schemas.microsoft.com/office/drawing/2017/decorative" val="1"/>
              </a:ext>
            </a:extLst>
          </p:cNvPr>
          <p:cNvSpPr>
            <a:spLocks noChangeAspect="1" noEditPoints="1"/>
          </p:cNvSpPr>
          <p:nvPr userDrawn="1"/>
        </p:nvSpPr>
        <p:spPr bwMode="auto">
          <a:xfrm>
            <a:off x="6312024" y="5013176"/>
            <a:ext cx="288000" cy="288000"/>
          </a:xfrm>
          <a:custGeom>
            <a:avLst/>
            <a:gdLst>
              <a:gd name="T0" fmla="*/ 1215 w 2806"/>
              <a:gd name="T1" fmla="*/ 2154 h 2806"/>
              <a:gd name="T2" fmla="*/ 1391 w 2806"/>
              <a:gd name="T3" fmla="*/ 2115 h 2806"/>
              <a:gd name="T4" fmla="*/ 1549 w 2806"/>
              <a:gd name="T5" fmla="*/ 2052 h 2806"/>
              <a:gd name="T6" fmla="*/ 1690 w 2806"/>
              <a:gd name="T7" fmla="*/ 1968 h 2806"/>
              <a:gd name="T8" fmla="*/ 1813 w 2806"/>
              <a:gd name="T9" fmla="*/ 1866 h 2806"/>
              <a:gd name="T10" fmla="*/ 1917 w 2806"/>
              <a:gd name="T11" fmla="*/ 1747 h 2806"/>
              <a:gd name="T12" fmla="*/ 2002 w 2806"/>
              <a:gd name="T13" fmla="*/ 1618 h 2806"/>
              <a:gd name="T14" fmla="*/ 2069 w 2806"/>
              <a:gd name="T15" fmla="*/ 1479 h 2806"/>
              <a:gd name="T16" fmla="*/ 2115 w 2806"/>
              <a:gd name="T17" fmla="*/ 1336 h 2806"/>
              <a:gd name="T18" fmla="*/ 2144 w 2806"/>
              <a:gd name="T19" fmla="*/ 1166 h 2806"/>
              <a:gd name="T20" fmla="*/ 2148 w 2806"/>
              <a:gd name="T21" fmla="*/ 1022 h 2806"/>
              <a:gd name="T22" fmla="*/ 2264 w 2806"/>
              <a:gd name="T23" fmla="*/ 918 h 2806"/>
              <a:gd name="T24" fmla="*/ 2340 w 2806"/>
              <a:gd name="T25" fmla="*/ 822 h 2806"/>
              <a:gd name="T26" fmla="*/ 2176 w 2806"/>
              <a:gd name="T27" fmla="*/ 873 h 2806"/>
              <a:gd name="T28" fmla="*/ 2175 w 2806"/>
              <a:gd name="T29" fmla="*/ 842 h 2806"/>
              <a:gd name="T30" fmla="*/ 2242 w 2806"/>
              <a:gd name="T31" fmla="*/ 764 h 2806"/>
              <a:gd name="T32" fmla="*/ 2288 w 2806"/>
              <a:gd name="T33" fmla="*/ 670 h 2806"/>
              <a:gd name="T34" fmla="*/ 2139 w 2806"/>
              <a:gd name="T35" fmla="*/ 738 h 2806"/>
              <a:gd name="T36" fmla="*/ 2016 w 2806"/>
              <a:gd name="T37" fmla="*/ 737 h 2806"/>
              <a:gd name="T38" fmla="*/ 1919 w 2806"/>
              <a:gd name="T39" fmla="*/ 674 h 2806"/>
              <a:gd name="T40" fmla="*/ 1804 w 2806"/>
              <a:gd name="T41" fmla="*/ 644 h 2806"/>
              <a:gd name="T42" fmla="*/ 1685 w 2806"/>
              <a:gd name="T43" fmla="*/ 649 h 2806"/>
              <a:gd name="T44" fmla="*/ 1580 w 2806"/>
              <a:gd name="T45" fmla="*/ 689 h 2806"/>
              <a:gd name="T46" fmla="*/ 1491 w 2806"/>
              <a:gd name="T47" fmla="*/ 754 h 2806"/>
              <a:gd name="T48" fmla="*/ 1425 w 2806"/>
              <a:gd name="T49" fmla="*/ 844 h 2806"/>
              <a:gd name="T50" fmla="*/ 1391 w 2806"/>
              <a:gd name="T51" fmla="*/ 930 h 2806"/>
              <a:gd name="T52" fmla="*/ 1380 w 2806"/>
              <a:gd name="T53" fmla="*/ 1049 h 2806"/>
              <a:gd name="T54" fmla="*/ 1329 w 2806"/>
              <a:gd name="T55" fmla="*/ 1110 h 2806"/>
              <a:gd name="T56" fmla="*/ 1157 w 2806"/>
              <a:gd name="T57" fmla="*/ 1077 h 2806"/>
              <a:gd name="T58" fmla="*/ 995 w 2806"/>
              <a:gd name="T59" fmla="*/ 1019 h 2806"/>
              <a:gd name="T60" fmla="*/ 846 w 2806"/>
              <a:gd name="T61" fmla="*/ 938 h 2806"/>
              <a:gd name="T62" fmla="*/ 713 w 2806"/>
              <a:gd name="T63" fmla="*/ 835 h 2806"/>
              <a:gd name="T64" fmla="*/ 596 w 2806"/>
              <a:gd name="T65" fmla="*/ 712 h 2806"/>
              <a:gd name="T66" fmla="*/ 558 w 2806"/>
              <a:gd name="T67" fmla="*/ 804 h 2806"/>
              <a:gd name="T68" fmla="*/ 544 w 2806"/>
              <a:gd name="T69" fmla="*/ 892 h 2806"/>
              <a:gd name="T70" fmla="*/ 549 w 2806"/>
              <a:gd name="T71" fmla="*/ 967 h 2806"/>
              <a:gd name="T72" fmla="*/ 577 w 2806"/>
              <a:gd name="T73" fmla="*/ 1058 h 2806"/>
              <a:gd name="T74" fmla="*/ 630 w 2806"/>
              <a:gd name="T75" fmla="*/ 1148 h 2806"/>
              <a:gd name="T76" fmla="*/ 704 w 2806"/>
              <a:gd name="T77" fmla="*/ 1225 h 2806"/>
              <a:gd name="T78" fmla="*/ 603 w 2806"/>
              <a:gd name="T79" fmla="*/ 1205 h 2806"/>
              <a:gd name="T80" fmla="*/ 542 w 2806"/>
              <a:gd name="T81" fmla="*/ 1200 h 2806"/>
              <a:gd name="T82" fmla="*/ 559 w 2806"/>
              <a:gd name="T83" fmla="*/ 1299 h 2806"/>
              <a:gd name="T84" fmla="*/ 601 w 2806"/>
              <a:gd name="T85" fmla="*/ 1388 h 2806"/>
              <a:gd name="T86" fmla="*/ 652 w 2806"/>
              <a:gd name="T87" fmla="*/ 1451 h 2806"/>
              <a:gd name="T88" fmla="*/ 728 w 2806"/>
              <a:gd name="T89" fmla="*/ 1512 h 2806"/>
              <a:gd name="T90" fmla="*/ 818 w 2806"/>
              <a:gd name="T91" fmla="*/ 1551 h 2806"/>
              <a:gd name="T92" fmla="*/ 775 w 2806"/>
              <a:gd name="T93" fmla="*/ 1571 h 2806"/>
              <a:gd name="T94" fmla="*/ 682 w 2806"/>
              <a:gd name="T95" fmla="*/ 1580 h 2806"/>
              <a:gd name="T96" fmla="*/ 721 w 2806"/>
              <a:gd name="T97" fmla="*/ 1659 h 2806"/>
              <a:gd name="T98" fmla="*/ 777 w 2806"/>
              <a:gd name="T99" fmla="*/ 1727 h 2806"/>
              <a:gd name="T100" fmla="*/ 848 w 2806"/>
              <a:gd name="T101" fmla="*/ 1779 h 2806"/>
              <a:gd name="T102" fmla="*/ 929 w 2806"/>
              <a:gd name="T103" fmla="*/ 1816 h 2806"/>
              <a:gd name="T104" fmla="*/ 1036 w 2806"/>
              <a:gd name="T105" fmla="*/ 1832 h 2806"/>
              <a:gd name="T106" fmla="*/ 930 w 2806"/>
              <a:gd name="T107" fmla="*/ 1901 h 2806"/>
              <a:gd name="T108" fmla="*/ 770 w 2806"/>
              <a:gd name="T109" fmla="*/ 1968 h 2806"/>
              <a:gd name="T110" fmla="*/ 625 w 2806"/>
              <a:gd name="T111" fmla="*/ 1994 h 2806"/>
              <a:gd name="T112" fmla="*/ 489 w 2806"/>
              <a:gd name="T113" fmla="*/ 1994 h 2806"/>
              <a:gd name="T114" fmla="*/ 600 w 2806"/>
              <a:gd name="T115" fmla="*/ 2065 h 2806"/>
              <a:gd name="T116" fmla="*/ 819 w 2806"/>
              <a:gd name="T117" fmla="*/ 2138 h 2806"/>
              <a:gd name="T118" fmla="*/ 935 w 2806"/>
              <a:gd name="T119" fmla="*/ 2158 h 2806"/>
              <a:gd name="T120" fmla="*/ 0 w 2806"/>
              <a:gd name="T121" fmla="*/ 0 h 2806"/>
              <a:gd name="T122" fmla="*/ 2806 w 2806"/>
              <a:gd name="T123" fmla="*/ 1403 h 2806"/>
              <a:gd name="T124" fmla="*/ 0 w 2806"/>
              <a:gd name="T125" fmla="*/ 2806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06" h="2806">
                <a:moveTo>
                  <a:pt x="1055" y="2164"/>
                </a:moveTo>
                <a:lnTo>
                  <a:pt x="1089" y="2164"/>
                </a:lnTo>
                <a:lnTo>
                  <a:pt x="1121" y="2162"/>
                </a:lnTo>
                <a:lnTo>
                  <a:pt x="1153" y="2160"/>
                </a:lnTo>
                <a:lnTo>
                  <a:pt x="1184" y="2158"/>
                </a:lnTo>
                <a:lnTo>
                  <a:pt x="1215" y="2154"/>
                </a:lnTo>
                <a:lnTo>
                  <a:pt x="1246" y="2149"/>
                </a:lnTo>
                <a:lnTo>
                  <a:pt x="1276" y="2144"/>
                </a:lnTo>
                <a:lnTo>
                  <a:pt x="1305" y="2138"/>
                </a:lnTo>
                <a:lnTo>
                  <a:pt x="1335" y="2132"/>
                </a:lnTo>
                <a:lnTo>
                  <a:pt x="1364" y="2124"/>
                </a:lnTo>
                <a:lnTo>
                  <a:pt x="1391" y="2115"/>
                </a:lnTo>
                <a:lnTo>
                  <a:pt x="1419" y="2107"/>
                </a:lnTo>
                <a:lnTo>
                  <a:pt x="1446" y="2097"/>
                </a:lnTo>
                <a:lnTo>
                  <a:pt x="1472" y="2087"/>
                </a:lnTo>
                <a:lnTo>
                  <a:pt x="1498" y="2076"/>
                </a:lnTo>
                <a:lnTo>
                  <a:pt x="1524" y="2065"/>
                </a:lnTo>
                <a:lnTo>
                  <a:pt x="1549" y="2052"/>
                </a:lnTo>
                <a:lnTo>
                  <a:pt x="1574" y="2040"/>
                </a:lnTo>
                <a:lnTo>
                  <a:pt x="1599" y="2026"/>
                </a:lnTo>
                <a:lnTo>
                  <a:pt x="1622" y="2013"/>
                </a:lnTo>
                <a:lnTo>
                  <a:pt x="1646" y="1998"/>
                </a:lnTo>
                <a:lnTo>
                  <a:pt x="1668" y="1983"/>
                </a:lnTo>
                <a:lnTo>
                  <a:pt x="1690" y="1968"/>
                </a:lnTo>
                <a:lnTo>
                  <a:pt x="1712" y="1952"/>
                </a:lnTo>
                <a:lnTo>
                  <a:pt x="1733" y="1936"/>
                </a:lnTo>
                <a:lnTo>
                  <a:pt x="1753" y="1919"/>
                </a:lnTo>
                <a:lnTo>
                  <a:pt x="1774" y="1901"/>
                </a:lnTo>
                <a:lnTo>
                  <a:pt x="1794" y="1883"/>
                </a:lnTo>
                <a:lnTo>
                  <a:pt x="1813" y="1866"/>
                </a:lnTo>
                <a:lnTo>
                  <a:pt x="1831" y="1847"/>
                </a:lnTo>
                <a:lnTo>
                  <a:pt x="1850" y="1827"/>
                </a:lnTo>
                <a:lnTo>
                  <a:pt x="1867" y="1807"/>
                </a:lnTo>
                <a:lnTo>
                  <a:pt x="1884" y="1788"/>
                </a:lnTo>
                <a:lnTo>
                  <a:pt x="1900" y="1768"/>
                </a:lnTo>
                <a:lnTo>
                  <a:pt x="1917" y="1747"/>
                </a:lnTo>
                <a:lnTo>
                  <a:pt x="1933" y="1727"/>
                </a:lnTo>
                <a:lnTo>
                  <a:pt x="1947" y="1705"/>
                </a:lnTo>
                <a:lnTo>
                  <a:pt x="1962" y="1684"/>
                </a:lnTo>
                <a:lnTo>
                  <a:pt x="1976" y="1661"/>
                </a:lnTo>
                <a:lnTo>
                  <a:pt x="1990" y="1640"/>
                </a:lnTo>
                <a:lnTo>
                  <a:pt x="2002" y="1618"/>
                </a:lnTo>
                <a:lnTo>
                  <a:pt x="2014" y="1595"/>
                </a:lnTo>
                <a:lnTo>
                  <a:pt x="2027" y="1572"/>
                </a:lnTo>
                <a:lnTo>
                  <a:pt x="2038" y="1549"/>
                </a:lnTo>
                <a:lnTo>
                  <a:pt x="2048" y="1526"/>
                </a:lnTo>
                <a:lnTo>
                  <a:pt x="2059" y="1503"/>
                </a:lnTo>
                <a:lnTo>
                  <a:pt x="2069" y="1479"/>
                </a:lnTo>
                <a:lnTo>
                  <a:pt x="2077" y="1456"/>
                </a:lnTo>
                <a:lnTo>
                  <a:pt x="2086" y="1432"/>
                </a:lnTo>
                <a:lnTo>
                  <a:pt x="2093" y="1408"/>
                </a:lnTo>
                <a:lnTo>
                  <a:pt x="2101" y="1384"/>
                </a:lnTo>
                <a:lnTo>
                  <a:pt x="2108" y="1361"/>
                </a:lnTo>
                <a:lnTo>
                  <a:pt x="2115" y="1336"/>
                </a:lnTo>
                <a:lnTo>
                  <a:pt x="2121" y="1312"/>
                </a:lnTo>
                <a:lnTo>
                  <a:pt x="2126" y="1288"/>
                </a:lnTo>
                <a:lnTo>
                  <a:pt x="2131" y="1263"/>
                </a:lnTo>
                <a:lnTo>
                  <a:pt x="2136" y="1239"/>
                </a:lnTo>
                <a:lnTo>
                  <a:pt x="2138" y="1215"/>
                </a:lnTo>
                <a:lnTo>
                  <a:pt x="2144" y="1166"/>
                </a:lnTo>
                <a:lnTo>
                  <a:pt x="2147" y="1143"/>
                </a:lnTo>
                <a:lnTo>
                  <a:pt x="2148" y="1118"/>
                </a:lnTo>
                <a:lnTo>
                  <a:pt x="2148" y="1095"/>
                </a:lnTo>
                <a:lnTo>
                  <a:pt x="2149" y="1071"/>
                </a:lnTo>
                <a:lnTo>
                  <a:pt x="2148" y="1046"/>
                </a:lnTo>
                <a:lnTo>
                  <a:pt x="2148" y="1022"/>
                </a:lnTo>
                <a:lnTo>
                  <a:pt x="2175" y="1001"/>
                </a:lnTo>
                <a:lnTo>
                  <a:pt x="2189" y="990"/>
                </a:lnTo>
                <a:lnTo>
                  <a:pt x="2202" y="978"/>
                </a:lnTo>
                <a:lnTo>
                  <a:pt x="2228" y="955"/>
                </a:lnTo>
                <a:lnTo>
                  <a:pt x="2252" y="930"/>
                </a:lnTo>
                <a:lnTo>
                  <a:pt x="2264" y="918"/>
                </a:lnTo>
                <a:lnTo>
                  <a:pt x="2275" y="904"/>
                </a:lnTo>
                <a:lnTo>
                  <a:pt x="2288" y="892"/>
                </a:lnTo>
                <a:lnTo>
                  <a:pt x="2299" y="878"/>
                </a:lnTo>
                <a:lnTo>
                  <a:pt x="2320" y="851"/>
                </a:lnTo>
                <a:lnTo>
                  <a:pt x="2330" y="836"/>
                </a:lnTo>
                <a:lnTo>
                  <a:pt x="2340" y="822"/>
                </a:lnTo>
                <a:lnTo>
                  <a:pt x="2314" y="834"/>
                </a:lnTo>
                <a:lnTo>
                  <a:pt x="2286" y="844"/>
                </a:lnTo>
                <a:lnTo>
                  <a:pt x="2259" y="852"/>
                </a:lnTo>
                <a:lnTo>
                  <a:pt x="2232" y="861"/>
                </a:lnTo>
                <a:lnTo>
                  <a:pt x="2205" y="867"/>
                </a:lnTo>
                <a:lnTo>
                  <a:pt x="2176" y="873"/>
                </a:lnTo>
                <a:lnTo>
                  <a:pt x="2148" y="878"/>
                </a:lnTo>
                <a:lnTo>
                  <a:pt x="2118" y="883"/>
                </a:lnTo>
                <a:lnTo>
                  <a:pt x="2133" y="873"/>
                </a:lnTo>
                <a:lnTo>
                  <a:pt x="2148" y="863"/>
                </a:lnTo>
                <a:lnTo>
                  <a:pt x="2162" y="853"/>
                </a:lnTo>
                <a:lnTo>
                  <a:pt x="2175" y="842"/>
                </a:lnTo>
                <a:lnTo>
                  <a:pt x="2188" y="830"/>
                </a:lnTo>
                <a:lnTo>
                  <a:pt x="2200" y="818"/>
                </a:lnTo>
                <a:lnTo>
                  <a:pt x="2211" y="805"/>
                </a:lnTo>
                <a:lnTo>
                  <a:pt x="2222" y="792"/>
                </a:lnTo>
                <a:lnTo>
                  <a:pt x="2232" y="778"/>
                </a:lnTo>
                <a:lnTo>
                  <a:pt x="2242" y="764"/>
                </a:lnTo>
                <a:lnTo>
                  <a:pt x="2252" y="749"/>
                </a:lnTo>
                <a:lnTo>
                  <a:pt x="2261" y="735"/>
                </a:lnTo>
                <a:lnTo>
                  <a:pt x="2268" y="719"/>
                </a:lnTo>
                <a:lnTo>
                  <a:pt x="2275" y="702"/>
                </a:lnTo>
                <a:lnTo>
                  <a:pt x="2282" y="686"/>
                </a:lnTo>
                <a:lnTo>
                  <a:pt x="2288" y="670"/>
                </a:lnTo>
                <a:lnTo>
                  <a:pt x="2259" y="686"/>
                </a:lnTo>
                <a:lnTo>
                  <a:pt x="2231" y="701"/>
                </a:lnTo>
                <a:lnTo>
                  <a:pt x="2201" y="715"/>
                </a:lnTo>
                <a:lnTo>
                  <a:pt x="2170" y="727"/>
                </a:lnTo>
                <a:lnTo>
                  <a:pt x="2155" y="732"/>
                </a:lnTo>
                <a:lnTo>
                  <a:pt x="2139" y="738"/>
                </a:lnTo>
                <a:lnTo>
                  <a:pt x="2108" y="748"/>
                </a:lnTo>
                <a:lnTo>
                  <a:pt x="2092" y="752"/>
                </a:lnTo>
                <a:lnTo>
                  <a:pt x="2076" y="756"/>
                </a:lnTo>
                <a:lnTo>
                  <a:pt x="2044" y="763"/>
                </a:lnTo>
                <a:lnTo>
                  <a:pt x="2030" y="749"/>
                </a:lnTo>
                <a:lnTo>
                  <a:pt x="2016" y="737"/>
                </a:lnTo>
                <a:lnTo>
                  <a:pt x="2001" y="725"/>
                </a:lnTo>
                <a:lnTo>
                  <a:pt x="1986" y="712"/>
                </a:lnTo>
                <a:lnTo>
                  <a:pt x="1970" y="702"/>
                </a:lnTo>
                <a:lnTo>
                  <a:pt x="1954" y="693"/>
                </a:lnTo>
                <a:lnTo>
                  <a:pt x="1936" y="683"/>
                </a:lnTo>
                <a:lnTo>
                  <a:pt x="1919" y="674"/>
                </a:lnTo>
                <a:lnTo>
                  <a:pt x="1900" y="667"/>
                </a:lnTo>
                <a:lnTo>
                  <a:pt x="1882" y="660"/>
                </a:lnTo>
                <a:lnTo>
                  <a:pt x="1863" y="655"/>
                </a:lnTo>
                <a:lnTo>
                  <a:pt x="1844" y="650"/>
                </a:lnTo>
                <a:lnTo>
                  <a:pt x="1824" y="647"/>
                </a:lnTo>
                <a:lnTo>
                  <a:pt x="1804" y="644"/>
                </a:lnTo>
                <a:lnTo>
                  <a:pt x="1784" y="643"/>
                </a:lnTo>
                <a:lnTo>
                  <a:pt x="1763" y="642"/>
                </a:lnTo>
                <a:lnTo>
                  <a:pt x="1743" y="642"/>
                </a:lnTo>
                <a:lnTo>
                  <a:pt x="1724" y="644"/>
                </a:lnTo>
                <a:lnTo>
                  <a:pt x="1705" y="647"/>
                </a:lnTo>
                <a:lnTo>
                  <a:pt x="1685" y="649"/>
                </a:lnTo>
                <a:lnTo>
                  <a:pt x="1667" y="654"/>
                </a:lnTo>
                <a:lnTo>
                  <a:pt x="1649" y="659"/>
                </a:lnTo>
                <a:lnTo>
                  <a:pt x="1631" y="665"/>
                </a:lnTo>
                <a:lnTo>
                  <a:pt x="1613" y="672"/>
                </a:lnTo>
                <a:lnTo>
                  <a:pt x="1596" y="680"/>
                </a:lnTo>
                <a:lnTo>
                  <a:pt x="1580" y="689"/>
                </a:lnTo>
                <a:lnTo>
                  <a:pt x="1564" y="698"/>
                </a:lnTo>
                <a:lnTo>
                  <a:pt x="1548" y="707"/>
                </a:lnTo>
                <a:lnTo>
                  <a:pt x="1533" y="719"/>
                </a:lnTo>
                <a:lnTo>
                  <a:pt x="1518" y="730"/>
                </a:lnTo>
                <a:lnTo>
                  <a:pt x="1505" y="742"/>
                </a:lnTo>
                <a:lnTo>
                  <a:pt x="1491" y="754"/>
                </a:lnTo>
                <a:lnTo>
                  <a:pt x="1479" y="768"/>
                </a:lnTo>
                <a:lnTo>
                  <a:pt x="1466" y="782"/>
                </a:lnTo>
                <a:lnTo>
                  <a:pt x="1455" y="796"/>
                </a:lnTo>
                <a:lnTo>
                  <a:pt x="1444" y="811"/>
                </a:lnTo>
                <a:lnTo>
                  <a:pt x="1434" y="827"/>
                </a:lnTo>
                <a:lnTo>
                  <a:pt x="1425" y="844"/>
                </a:lnTo>
                <a:lnTo>
                  <a:pt x="1420" y="851"/>
                </a:lnTo>
                <a:lnTo>
                  <a:pt x="1417" y="860"/>
                </a:lnTo>
                <a:lnTo>
                  <a:pt x="1409" y="877"/>
                </a:lnTo>
                <a:lnTo>
                  <a:pt x="1402" y="894"/>
                </a:lnTo>
                <a:lnTo>
                  <a:pt x="1396" y="912"/>
                </a:lnTo>
                <a:lnTo>
                  <a:pt x="1391" y="930"/>
                </a:lnTo>
                <a:lnTo>
                  <a:pt x="1387" y="949"/>
                </a:lnTo>
                <a:lnTo>
                  <a:pt x="1383" y="967"/>
                </a:lnTo>
                <a:lnTo>
                  <a:pt x="1381" y="987"/>
                </a:lnTo>
                <a:lnTo>
                  <a:pt x="1380" y="1007"/>
                </a:lnTo>
                <a:lnTo>
                  <a:pt x="1378" y="1027"/>
                </a:lnTo>
                <a:lnTo>
                  <a:pt x="1380" y="1049"/>
                </a:lnTo>
                <a:lnTo>
                  <a:pt x="1381" y="1060"/>
                </a:lnTo>
                <a:lnTo>
                  <a:pt x="1381" y="1071"/>
                </a:lnTo>
                <a:lnTo>
                  <a:pt x="1385" y="1092"/>
                </a:lnTo>
                <a:lnTo>
                  <a:pt x="1388" y="1113"/>
                </a:lnTo>
                <a:lnTo>
                  <a:pt x="1359" y="1112"/>
                </a:lnTo>
                <a:lnTo>
                  <a:pt x="1329" y="1110"/>
                </a:lnTo>
                <a:lnTo>
                  <a:pt x="1300" y="1106"/>
                </a:lnTo>
                <a:lnTo>
                  <a:pt x="1271" y="1101"/>
                </a:lnTo>
                <a:lnTo>
                  <a:pt x="1242" y="1096"/>
                </a:lnTo>
                <a:lnTo>
                  <a:pt x="1214" y="1091"/>
                </a:lnTo>
                <a:lnTo>
                  <a:pt x="1185" y="1085"/>
                </a:lnTo>
                <a:lnTo>
                  <a:pt x="1157" y="1077"/>
                </a:lnTo>
                <a:lnTo>
                  <a:pt x="1130" y="1069"/>
                </a:lnTo>
                <a:lnTo>
                  <a:pt x="1101" y="1060"/>
                </a:lnTo>
                <a:lnTo>
                  <a:pt x="1075" y="1051"/>
                </a:lnTo>
                <a:lnTo>
                  <a:pt x="1048" y="1041"/>
                </a:lnTo>
                <a:lnTo>
                  <a:pt x="1021" y="1030"/>
                </a:lnTo>
                <a:lnTo>
                  <a:pt x="995" y="1019"/>
                </a:lnTo>
                <a:lnTo>
                  <a:pt x="970" y="1007"/>
                </a:lnTo>
                <a:lnTo>
                  <a:pt x="944" y="994"/>
                </a:lnTo>
                <a:lnTo>
                  <a:pt x="919" y="981"/>
                </a:lnTo>
                <a:lnTo>
                  <a:pt x="895" y="967"/>
                </a:lnTo>
                <a:lnTo>
                  <a:pt x="870" y="952"/>
                </a:lnTo>
                <a:lnTo>
                  <a:pt x="846" y="938"/>
                </a:lnTo>
                <a:lnTo>
                  <a:pt x="823" y="921"/>
                </a:lnTo>
                <a:lnTo>
                  <a:pt x="801" y="905"/>
                </a:lnTo>
                <a:lnTo>
                  <a:pt x="777" y="888"/>
                </a:lnTo>
                <a:lnTo>
                  <a:pt x="756" y="871"/>
                </a:lnTo>
                <a:lnTo>
                  <a:pt x="734" y="853"/>
                </a:lnTo>
                <a:lnTo>
                  <a:pt x="713" y="835"/>
                </a:lnTo>
                <a:lnTo>
                  <a:pt x="692" y="815"/>
                </a:lnTo>
                <a:lnTo>
                  <a:pt x="672" y="795"/>
                </a:lnTo>
                <a:lnTo>
                  <a:pt x="652" y="775"/>
                </a:lnTo>
                <a:lnTo>
                  <a:pt x="634" y="754"/>
                </a:lnTo>
                <a:lnTo>
                  <a:pt x="615" y="733"/>
                </a:lnTo>
                <a:lnTo>
                  <a:pt x="596" y="712"/>
                </a:lnTo>
                <a:lnTo>
                  <a:pt x="585" y="735"/>
                </a:lnTo>
                <a:lnTo>
                  <a:pt x="580" y="746"/>
                </a:lnTo>
                <a:lnTo>
                  <a:pt x="574" y="757"/>
                </a:lnTo>
                <a:lnTo>
                  <a:pt x="565" y="780"/>
                </a:lnTo>
                <a:lnTo>
                  <a:pt x="562" y="792"/>
                </a:lnTo>
                <a:lnTo>
                  <a:pt x="558" y="804"/>
                </a:lnTo>
                <a:lnTo>
                  <a:pt x="556" y="816"/>
                </a:lnTo>
                <a:lnTo>
                  <a:pt x="553" y="829"/>
                </a:lnTo>
                <a:lnTo>
                  <a:pt x="548" y="853"/>
                </a:lnTo>
                <a:lnTo>
                  <a:pt x="547" y="866"/>
                </a:lnTo>
                <a:lnTo>
                  <a:pt x="546" y="879"/>
                </a:lnTo>
                <a:lnTo>
                  <a:pt x="544" y="892"/>
                </a:lnTo>
                <a:lnTo>
                  <a:pt x="544" y="905"/>
                </a:lnTo>
                <a:lnTo>
                  <a:pt x="544" y="918"/>
                </a:lnTo>
                <a:lnTo>
                  <a:pt x="546" y="930"/>
                </a:lnTo>
                <a:lnTo>
                  <a:pt x="547" y="942"/>
                </a:lnTo>
                <a:lnTo>
                  <a:pt x="548" y="955"/>
                </a:lnTo>
                <a:lnTo>
                  <a:pt x="549" y="967"/>
                </a:lnTo>
                <a:lnTo>
                  <a:pt x="552" y="978"/>
                </a:lnTo>
                <a:lnTo>
                  <a:pt x="557" y="1002"/>
                </a:lnTo>
                <a:lnTo>
                  <a:pt x="561" y="1013"/>
                </a:lnTo>
                <a:lnTo>
                  <a:pt x="564" y="1025"/>
                </a:lnTo>
                <a:lnTo>
                  <a:pt x="572" y="1048"/>
                </a:lnTo>
                <a:lnTo>
                  <a:pt x="577" y="1058"/>
                </a:lnTo>
                <a:lnTo>
                  <a:pt x="582" y="1069"/>
                </a:lnTo>
                <a:lnTo>
                  <a:pt x="591" y="1090"/>
                </a:lnTo>
                <a:lnTo>
                  <a:pt x="604" y="1110"/>
                </a:lnTo>
                <a:lnTo>
                  <a:pt x="610" y="1119"/>
                </a:lnTo>
                <a:lnTo>
                  <a:pt x="616" y="1129"/>
                </a:lnTo>
                <a:lnTo>
                  <a:pt x="630" y="1148"/>
                </a:lnTo>
                <a:lnTo>
                  <a:pt x="646" y="1165"/>
                </a:lnTo>
                <a:lnTo>
                  <a:pt x="662" y="1181"/>
                </a:lnTo>
                <a:lnTo>
                  <a:pt x="679" y="1197"/>
                </a:lnTo>
                <a:lnTo>
                  <a:pt x="697" y="1212"/>
                </a:lnTo>
                <a:lnTo>
                  <a:pt x="715" y="1226"/>
                </a:lnTo>
                <a:lnTo>
                  <a:pt x="704" y="1225"/>
                </a:lnTo>
                <a:lnTo>
                  <a:pt x="692" y="1223"/>
                </a:lnTo>
                <a:lnTo>
                  <a:pt x="669" y="1221"/>
                </a:lnTo>
                <a:lnTo>
                  <a:pt x="658" y="1220"/>
                </a:lnTo>
                <a:lnTo>
                  <a:pt x="647" y="1217"/>
                </a:lnTo>
                <a:lnTo>
                  <a:pt x="625" y="1211"/>
                </a:lnTo>
                <a:lnTo>
                  <a:pt x="603" y="1205"/>
                </a:lnTo>
                <a:lnTo>
                  <a:pt x="582" y="1196"/>
                </a:lnTo>
                <a:lnTo>
                  <a:pt x="562" y="1187"/>
                </a:lnTo>
                <a:lnTo>
                  <a:pt x="552" y="1183"/>
                </a:lnTo>
                <a:lnTo>
                  <a:pt x="542" y="1178"/>
                </a:lnTo>
                <a:lnTo>
                  <a:pt x="542" y="1183"/>
                </a:lnTo>
                <a:lnTo>
                  <a:pt x="542" y="1200"/>
                </a:lnTo>
                <a:lnTo>
                  <a:pt x="543" y="1217"/>
                </a:lnTo>
                <a:lnTo>
                  <a:pt x="544" y="1233"/>
                </a:lnTo>
                <a:lnTo>
                  <a:pt x="548" y="1251"/>
                </a:lnTo>
                <a:lnTo>
                  <a:pt x="551" y="1267"/>
                </a:lnTo>
                <a:lnTo>
                  <a:pt x="556" y="1283"/>
                </a:lnTo>
                <a:lnTo>
                  <a:pt x="559" y="1299"/>
                </a:lnTo>
                <a:lnTo>
                  <a:pt x="565" y="1315"/>
                </a:lnTo>
                <a:lnTo>
                  <a:pt x="572" y="1330"/>
                </a:lnTo>
                <a:lnTo>
                  <a:pt x="578" y="1345"/>
                </a:lnTo>
                <a:lnTo>
                  <a:pt x="585" y="1359"/>
                </a:lnTo>
                <a:lnTo>
                  <a:pt x="593" y="1374"/>
                </a:lnTo>
                <a:lnTo>
                  <a:pt x="601" y="1388"/>
                </a:lnTo>
                <a:lnTo>
                  <a:pt x="610" y="1402"/>
                </a:lnTo>
                <a:lnTo>
                  <a:pt x="620" y="1414"/>
                </a:lnTo>
                <a:lnTo>
                  <a:pt x="625" y="1421"/>
                </a:lnTo>
                <a:lnTo>
                  <a:pt x="630" y="1428"/>
                </a:lnTo>
                <a:lnTo>
                  <a:pt x="641" y="1440"/>
                </a:lnTo>
                <a:lnTo>
                  <a:pt x="652" y="1451"/>
                </a:lnTo>
                <a:lnTo>
                  <a:pt x="663" y="1462"/>
                </a:lnTo>
                <a:lnTo>
                  <a:pt x="676" y="1473"/>
                </a:lnTo>
                <a:lnTo>
                  <a:pt x="688" y="1483"/>
                </a:lnTo>
                <a:lnTo>
                  <a:pt x="700" y="1493"/>
                </a:lnTo>
                <a:lnTo>
                  <a:pt x="714" y="1503"/>
                </a:lnTo>
                <a:lnTo>
                  <a:pt x="728" y="1512"/>
                </a:lnTo>
                <a:lnTo>
                  <a:pt x="741" y="1519"/>
                </a:lnTo>
                <a:lnTo>
                  <a:pt x="756" y="1526"/>
                </a:lnTo>
                <a:lnTo>
                  <a:pt x="771" y="1534"/>
                </a:lnTo>
                <a:lnTo>
                  <a:pt x="786" y="1540"/>
                </a:lnTo>
                <a:lnTo>
                  <a:pt x="802" y="1546"/>
                </a:lnTo>
                <a:lnTo>
                  <a:pt x="818" y="1551"/>
                </a:lnTo>
                <a:lnTo>
                  <a:pt x="834" y="1555"/>
                </a:lnTo>
                <a:lnTo>
                  <a:pt x="850" y="1559"/>
                </a:lnTo>
                <a:lnTo>
                  <a:pt x="825" y="1565"/>
                </a:lnTo>
                <a:lnTo>
                  <a:pt x="801" y="1569"/>
                </a:lnTo>
                <a:lnTo>
                  <a:pt x="787" y="1570"/>
                </a:lnTo>
                <a:lnTo>
                  <a:pt x="775" y="1571"/>
                </a:lnTo>
                <a:lnTo>
                  <a:pt x="749" y="1572"/>
                </a:lnTo>
                <a:lnTo>
                  <a:pt x="730" y="1572"/>
                </a:lnTo>
                <a:lnTo>
                  <a:pt x="711" y="1571"/>
                </a:lnTo>
                <a:lnTo>
                  <a:pt x="694" y="1569"/>
                </a:lnTo>
                <a:lnTo>
                  <a:pt x="677" y="1565"/>
                </a:lnTo>
                <a:lnTo>
                  <a:pt x="682" y="1580"/>
                </a:lnTo>
                <a:lnTo>
                  <a:pt x="687" y="1593"/>
                </a:lnTo>
                <a:lnTo>
                  <a:pt x="693" y="1607"/>
                </a:lnTo>
                <a:lnTo>
                  <a:pt x="699" y="1621"/>
                </a:lnTo>
                <a:lnTo>
                  <a:pt x="705" y="1634"/>
                </a:lnTo>
                <a:lnTo>
                  <a:pt x="713" y="1647"/>
                </a:lnTo>
                <a:lnTo>
                  <a:pt x="721" y="1659"/>
                </a:lnTo>
                <a:lnTo>
                  <a:pt x="730" y="1671"/>
                </a:lnTo>
                <a:lnTo>
                  <a:pt x="739" y="1682"/>
                </a:lnTo>
                <a:lnTo>
                  <a:pt x="747" y="1695"/>
                </a:lnTo>
                <a:lnTo>
                  <a:pt x="757" y="1706"/>
                </a:lnTo>
                <a:lnTo>
                  <a:pt x="767" y="1716"/>
                </a:lnTo>
                <a:lnTo>
                  <a:pt x="777" y="1727"/>
                </a:lnTo>
                <a:lnTo>
                  <a:pt x="788" y="1737"/>
                </a:lnTo>
                <a:lnTo>
                  <a:pt x="799" y="1745"/>
                </a:lnTo>
                <a:lnTo>
                  <a:pt x="812" y="1755"/>
                </a:lnTo>
                <a:lnTo>
                  <a:pt x="823" y="1764"/>
                </a:lnTo>
                <a:lnTo>
                  <a:pt x="835" y="1771"/>
                </a:lnTo>
                <a:lnTo>
                  <a:pt x="848" y="1779"/>
                </a:lnTo>
                <a:lnTo>
                  <a:pt x="861" y="1786"/>
                </a:lnTo>
                <a:lnTo>
                  <a:pt x="874" y="1794"/>
                </a:lnTo>
                <a:lnTo>
                  <a:pt x="887" y="1800"/>
                </a:lnTo>
                <a:lnTo>
                  <a:pt x="901" y="1806"/>
                </a:lnTo>
                <a:lnTo>
                  <a:pt x="916" y="1811"/>
                </a:lnTo>
                <a:lnTo>
                  <a:pt x="929" y="1816"/>
                </a:lnTo>
                <a:lnTo>
                  <a:pt x="944" y="1820"/>
                </a:lnTo>
                <a:lnTo>
                  <a:pt x="974" y="1826"/>
                </a:lnTo>
                <a:lnTo>
                  <a:pt x="989" y="1828"/>
                </a:lnTo>
                <a:lnTo>
                  <a:pt x="1005" y="1831"/>
                </a:lnTo>
                <a:lnTo>
                  <a:pt x="1020" y="1832"/>
                </a:lnTo>
                <a:lnTo>
                  <a:pt x="1036" y="1832"/>
                </a:lnTo>
                <a:lnTo>
                  <a:pt x="1011" y="1851"/>
                </a:lnTo>
                <a:lnTo>
                  <a:pt x="997" y="1861"/>
                </a:lnTo>
                <a:lnTo>
                  <a:pt x="985" y="1869"/>
                </a:lnTo>
                <a:lnTo>
                  <a:pt x="971" y="1878"/>
                </a:lnTo>
                <a:lnTo>
                  <a:pt x="958" y="1885"/>
                </a:lnTo>
                <a:lnTo>
                  <a:pt x="930" y="1901"/>
                </a:lnTo>
                <a:lnTo>
                  <a:pt x="903" y="1916"/>
                </a:lnTo>
                <a:lnTo>
                  <a:pt x="874" y="1930"/>
                </a:lnTo>
                <a:lnTo>
                  <a:pt x="845" y="1942"/>
                </a:lnTo>
                <a:lnTo>
                  <a:pt x="815" y="1953"/>
                </a:lnTo>
                <a:lnTo>
                  <a:pt x="784" y="1963"/>
                </a:lnTo>
                <a:lnTo>
                  <a:pt x="770" y="1968"/>
                </a:lnTo>
                <a:lnTo>
                  <a:pt x="754" y="1972"/>
                </a:lnTo>
                <a:lnTo>
                  <a:pt x="723" y="1979"/>
                </a:lnTo>
                <a:lnTo>
                  <a:pt x="690" y="1986"/>
                </a:lnTo>
                <a:lnTo>
                  <a:pt x="658" y="1990"/>
                </a:lnTo>
                <a:lnTo>
                  <a:pt x="641" y="1993"/>
                </a:lnTo>
                <a:lnTo>
                  <a:pt x="625" y="1994"/>
                </a:lnTo>
                <a:lnTo>
                  <a:pt x="591" y="1997"/>
                </a:lnTo>
                <a:lnTo>
                  <a:pt x="575" y="1997"/>
                </a:lnTo>
                <a:lnTo>
                  <a:pt x="558" y="1997"/>
                </a:lnTo>
                <a:lnTo>
                  <a:pt x="535" y="1997"/>
                </a:lnTo>
                <a:lnTo>
                  <a:pt x="512" y="1995"/>
                </a:lnTo>
                <a:lnTo>
                  <a:pt x="489" y="1994"/>
                </a:lnTo>
                <a:lnTo>
                  <a:pt x="466" y="1992"/>
                </a:lnTo>
                <a:lnTo>
                  <a:pt x="499" y="2012"/>
                </a:lnTo>
                <a:lnTo>
                  <a:pt x="532" y="2030"/>
                </a:lnTo>
                <a:lnTo>
                  <a:pt x="548" y="2039"/>
                </a:lnTo>
                <a:lnTo>
                  <a:pt x="565" y="2047"/>
                </a:lnTo>
                <a:lnTo>
                  <a:pt x="600" y="2065"/>
                </a:lnTo>
                <a:lnTo>
                  <a:pt x="635" y="2080"/>
                </a:lnTo>
                <a:lnTo>
                  <a:pt x="671" y="2094"/>
                </a:lnTo>
                <a:lnTo>
                  <a:pt x="707" y="2107"/>
                </a:lnTo>
                <a:lnTo>
                  <a:pt x="744" y="2119"/>
                </a:lnTo>
                <a:lnTo>
                  <a:pt x="781" y="2129"/>
                </a:lnTo>
                <a:lnTo>
                  <a:pt x="819" y="2138"/>
                </a:lnTo>
                <a:lnTo>
                  <a:pt x="838" y="2143"/>
                </a:lnTo>
                <a:lnTo>
                  <a:pt x="857" y="2146"/>
                </a:lnTo>
                <a:lnTo>
                  <a:pt x="876" y="2149"/>
                </a:lnTo>
                <a:lnTo>
                  <a:pt x="896" y="2153"/>
                </a:lnTo>
                <a:lnTo>
                  <a:pt x="916" y="2155"/>
                </a:lnTo>
                <a:lnTo>
                  <a:pt x="935" y="2158"/>
                </a:lnTo>
                <a:lnTo>
                  <a:pt x="975" y="2161"/>
                </a:lnTo>
                <a:lnTo>
                  <a:pt x="995" y="2162"/>
                </a:lnTo>
                <a:lnTo>
                  <a:pt x="1015" y="2164"/>
                </a:lnTo>
                <a:lnTo>
                  <a:pt x="1036" y="2164"/>
                </a:lnTo>
                <a:lnTo>
                  <a:pt x="1055" y="2164"/>
                </a:lnTo>
                <a:close/>
                <a:moveTo>
                  <a:pt x="0" y="0"/>
                </a:moveTo>
                <a:lnTo>
                  <a:pt x="702" y="0"/>
                </a:lnTo>
                <a:lnTo>
                  <a:pt x="1403" y="0"/>
                </a:lnTo>
                <a:lnTo>
                  <a:pt x="2105" y="0"/>
                </a:lnTo>
                <a:lnTo>
                  <a:pt x="2806" y="0"/>
                </a:lnTo>
                <a:lnTo>
                  <a:pt x="2806" y="701"/>
                </a:lnTo>
                <a:lnTo>
                  <a:pt x="2806" y="1403"/>
                </a:lnTo>
                <a:lnTo>
                  <a:pt x="2806" y="2104"/>
                </a:lnTo>
                <a:lnTo>
                  <a:pt x="2806" y="2806"/>
                </a:lnTo>
                <a:lnTo>
                  <a:pt x="2105" y="2806"/>
                </a:lnTo>
                <a:lnTo>
                  <a:pt x="1403" y="2806"/>
                </a:lnTo>
                <a:lnTo>
                  <a:pt x="702" y="2806"/>
                </a:lnTo>
                <a:lnTo>
                  <a:pt x="0" y="2806"/>
                </a:lnTo>
                <a:lnTo>
                  <a:pt x="0" y="2104"/>
                </a:lnTo>
                <a:lnTo>
                  <a:pt x="0" y="1403"/>
                </a:lnTo>
                <a:lnTo>
                  <a:pt x="0" y="701"/>
                </a:lnTo>
                <a:lnTo>
                  <a:pt x="0"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8" name="Freeform 17">
            <a:hlinkClick r:id="rId3" tooltip="Facebook"/>
            <a:extLst>
              <a:ext uri="{C183D7F6-B498-43B3-948B-1728B52AA6E4}">
                <adec:decorative xmlns:adec="http://schemas.microsoft.com/office/drawing/2017/decorative" val="1"/>
              </a:ext>
            </a:extLst>
          </p:cNvPr>
          <p:cNvSpPr>
            <a:spLocks noChangeAspect="1" noEditPoints="1"/>
          </p:cNvSpPr>
          <p:nvPr userDrawn="1"/>
        </p:nvSpPr>
        <p:spPr bwMode="auto">
          <a:xfrm>
            <a:off x="5231422" y="5012630"/>
            <a:ext cx="288514" cy="288000"/>
          </a:xfrm>
          <a:custGeom>
            <a:avLst/>
            <a:gdLst>
              <a:gd name="T0" fmla="*/ 1541 w 2807"/>
              <a:gd name="T1" fmla="*/ 2287 h 2806"/>
              <a:gd name="T2" fmla="*/ 1541 w 2807"/>
              <a:gd name="T3" fmla="*/ 1481 h 2806"/>
              <a:gd name="T4" fmla="*/ 1812 w 2807"/>
              <a:gd name="T5" fmla="*/ 1481 h 2806"/>
              <a:gd name="T6" fmla="*/ 1853 w 2807"/>
              <a:gd name="T7" fmla="*/ 1166 h 2806"/>
              <a:gd name="T8" fmla="*/ 1541 w 2807"/>
              <a:gd name="T9" fmla="*/ 1166 h 2806"/>
              <a:gd name="T10" fmla="*/ 1541 w 2807"/>
              <a:gd name="T11" fmla="*/ 965 h 2806"/>
              <a:gd name="T12" fmla="*/ 1542 w 2807"/>
              <a:gd name="T13" fmla="*/ 933 h 2806"/>
              <a:gd name="T14" fmla="*/ 1547 w 2807"/>
              <a:gd name="T15" fmla="*/ 903 h 2806"/>
              <a:gd name="T16" fmla="*/ 1556 w 2807"/>
              <a:gd name="T17" fmla="*/ 877 h 2806"/>
              <a:gd name="T18" fmla="*/ 1569 w 2807"/>
              <a:gd name="T19" fmla="*/ 855 h 2806"/>
              <a:gd name="T20" fmla="*/ 1590 w 2807"/>
              <a:gd name="T21" fmla="*/ 837 h 2806"/>
              <a:gd name="T22" fmla="*/ 1618 w 2807"/>
              <a:gd name="T23" fmla="*/ 824 h 2806"/>
              <a:gd name="T24" fmla="*/ 1652 w 2807"/>
              <a:gd name="T25" fmla="*/ 815 h 2806"/>
              <a:gd name="T26" fmla="*/ 1673 w 2807"/>
              <a:gd name="T27" fmla="*/ 813 h 2806"/>
              <a:gd name="T28" fmla="*/ 1697 w 2807"/>
              <a:gd name="T29" fmla="*/ 813 h 2806"/>
              <a:gd name="T30" fmla="*/ 1862 w 2807"/>
              <a:gd name="T31" fmla="*/ 813 h 2806"/>
              <a:gd name="T32" fmla="*/ 1862 w 2807"/>
              <a:gd name="T33" fmla="*/ 530 h 2806"/>
              <a:gd name="T34" fmla="*/ 1773 w 2807"/>
              <a:gd name="T35" fmla="*/ 523 h 2806"/>
              <a:gd name="T36" fmla="*/ 1703 w 2807"/>
              <a:gd name="T37" fmla="*/ 521 h 2806"/>
              <a:gd name="T38" fmla="*/ 1620 w 2807"/>
              <a:gd name="T39" fmla="*/ 518 h 2806"/>
              <a:gd name="T40" fmla="*/ 1577 w 2807"/>
              <a:gd name="T41" fmla="*/ 521 h 2806"/>
              <a:gd name="T42" fmla="*/ 1535 w 2807"/>
              <a:gd name="T43" fmla="*/ 526 h 2806"/>
              <a:gd name="T44" fmla="*/ 1494 w 2807"/>
              <a:gd name="T45" fmla="*/ 534 h 2806"/>
              <a:gd name="T46" fmla="*/ 1455 w 2807"/>
              <a:gd name="T47" fmla="*/ 545 h 2806"/>
              <a:gd name="T48" fmla="*/ 1420 w 2807"/>
              <a:gd name="T49" fmla="*/ 560 h 2806"/>
              <a:gd name="T50" fmla="*/ 1387 w 2807"/>
              <a:gd name="T51" fmla="*/ 579 h 2806"/>
              <a:gd name="T52" fmla="*/ 1356 w 2807"/>
              <a:gd name="T53" fmla="*/ 601 h 2806"/>
              <a:gd name="T54" fmla="*/ 1328 w 2807"/>
              <a:gd name="T55" fmla="*/ 626 h 2806"/>
              <a:gd name="T56" fmla="*/ 1303 w 2807"/>
              <a:gd name="T57" fmla="*/ 653 h 2806"/>
              <a:gd name="T58" fmla="*/ 1281 w 2807"/>
              <a:gd name="T59" fmla="*/ 684 h 2806"/>
              <a:gd name="T60" fmla="*/ 1261 w 2807"/>
              <a:gd name="T61" fmla="*/ 719 h 2806"/>
              <a:gd name="T62" fmla="*/ 1245 w 2807"/>
              <a:gd name="T63" fmla="*/ 756 h 2806"/>
              <a:gd name="T64" fmla="*/ 1233 w 2807"/>
              <a:gd name="T65" fmla="*/ 796 h 2806"/>
              <a:gd name="T66" fmla="*/ 1224 w 2807"/>
              <a:gd name="T67" fmla="*/ 839 h 2806"/>
              <a:gd name="T68" fmla="*/ 1218 w 2807"/>
              <a:gd name="T69" fmla="*/ 886 h 2806"/>
              <a:gd name="T70" fmla="*/ 1215 w 2807"/>
              <a:gd name="T71" fmla="*/ 934 h 2806"/>
              <a:gd name="T72" fmla="*/ 1215 w 2807"/>
              <a:gd name="T73" fmla="*/ 1166 h 2806"/>
              <a:gd name="T74" fmla="*/ 944 w 2807"/>
              <a:gd name="T75" fmla="*/ 1166 h 2806"/>
              <a:gd name="T76" fmla="*/ 944 w 2807"/>
              <a:gd name="T77" fmla="*/ 1481 h 2806"/>
              <a:gd name="T78" fmla="*/ 1215 w 2807"/>
              <a:gd name="T79" fmla="*/ 1481 h 2806"/>
              <a:gd name="T80" fmla="*/ 1215 w 2807"/>
              <a:gd name="T81" fmla="*/ 2287 h 2806"/>
              <a:gd name="T82" fmla="*/ 1541 w 2807"/>
              <a:gd name="T83" fmla="*/ 2287 h 2806"/>
              <a:gd name="T84" fmla="*/ 0 w 2807"/>
              <a:gd name="T85" fmla="*/ 0 h 2806"/>
              <a:gd name="T86" fmla="*/ 702 w 2807"/>
              <a:gd name="T87" fmla="*/ 0 h 2806"/>
              <a:gd name="T88" fmla="*/ 1403 w 2807"/>
              <a:gd name="T89" fmla="*/ 0 h 2806"/>
              <a:gd name="T90" fmla="*/ 2105 w 2807"/>
              <a:gd name="T91" fmla="*/ 0 h 2806"/>
              <a:gd name="T92" fmla="*/ 2807 w 2807"/>
              <a:gd name="T93" fmla="*/ 0 h 2806"/>
              <a:gd name="T94" fmla="*/ 2807 w 2807"/>
              <a:gd name="T95" fmla="*/ 701 h 2806"/>
              <a:gd name="T96" fmla="*/ 2807 w 2807"/>
              <a:gd name="T97" fmla="*/ 1403 h 2806"/>
              <a:gd name="T98" fmla="*/ 2807 w 2807"/>
              <a:gd name="T99" fmla="*/ 2104 h 2806"/>
              <a:gd name="T100" fmla="*/ 2807 w 2807"/>
              <a:gd name="T101" fmla="*/ 2806 h 2806"/>
              <a:gd name="T102" fmla="*/ 2105 w 2807"/>
              <a:gd name="T103" fmla="*/ 2806 h 2806"/>
              <a:gd name="T104" fmla="*/ 1403 w 2807"/>
              <a:gd name="T105" fmla="*/ 2806 h 2806"/>
              <a:gd name="T106" fmla="*/ 702 w 2807"/>
              <a:gd name="T107" fmla="*/ 2806 h 2806"/>
              <a:gd name="T108" fmla="*/ 0 w 2807"/>
              <a:gd name="T109" fmla="*/ 2806 h 2806"/>
              <a:gd name="T110" fmla="*/ 0 w 2807"/>
              <a:gd name="T111" fmla="*/ 2104 h 2806"/>
              <a:gd name="T112" fmla="*/ 0 w 2807"/>
              <a:gd name="T113" fmla="*/ 1403 h 2806"/>
              <a:gd name="T114" fmla="*/ 0 w 2807"/>
              <a:gd name="T115" fmla="*/ 701 h 2806"/>
              <a:gd name="T116" fmla="*/ 0 w 2807"/>
              <a:gd name="T117" fmla="*/ 0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7" h="2806">
                <a:moveTo>
                  <a:pt x="1541" y="2287"/>
                </a:moveTo>
                <a:lnTo>
                  <a:pt x="1541" y="1481"/>
                </a:lnTo>
                <a:lnTo>
                  <a:pt x="1812" y="1481"/>
                </a:lnTo>
                <a:lnTo>
                  <a:pt x="1853" y="1166"/>
                </a:lnTo>
                <a:lnTo>
                  <a:pt x="1541" y="1166"/>
                </a:lnTo>
                <a:lnTo>
                  <a:pt x="1541" y="965"/>
                </a:lnTo>
                <a:lnTo>
                  <a:pt x="1542" y="933"/>
                </a:lnTo>
                <a:lnTo>
                  <a:pt x="1547" y="903"/>
                </a:lnTo>
                <a:lnTo>
                  <a:pt x="1556" y="877"/>
                </a:lnTo>
                <a:lnTo>
                  <a:pt x="1569" y="855"/>
                </a:lnTo>
                <a:lnTo>
                  <a:pt x="1590" y="837"/>
                </a:lnTo>
                <a:lnTo>
                  <a:pt x="1618" y="824"/>
                </a:lnTo>
                <a:lnTo>
                  <a:pt x="1652" y="815"/>
                </a:lnTo>
                <a:lnTo>
                  <a:pt x="1673" y="813"/>
                </a:lnTo>
                <a:lnTo>
                  <a:pt x="1697" y="813"/>
                </a:lnTo>
                <a:lnTo>
                  <a:pt x="1862" y="813"/>
                </a:lnTo>
                <a:lnTo>
                  <a:pt x="1862" y="530"/>
                </a:lnTo>
                <a:lnTo>
                  <a:pt x="1773" y="523"/>
                </a:lnTo>
                <a:lnTo>
                  <a:pt x="1703" y="521"/>
                </a:lnTo>
                <a:lnTo>
                  <a:pt x="1620" y="518"/>
                </a:lnTo>
                <a:lnTo>
                  <a:pt x="1577" y="521"/>
                </a:lnTo>
                <a:lnTo>
                  <a:pt x="1535" y="526"/>
                </a:lnTo>
                <a:lnTo>
                  <a:pt x="1494" y="534"/>
                </a:lnTo>
                <a:lnTo>
                  <a:pt x="1455" y="545"/>
                </a:lnTo>
                <a:lnTo>
                  <a:pt x="1420" y="560"/>
                </a:lnTo>
                <a:lnTo>
                  <a:pt x="1387" y="579"/>
                </a:lnTo>
                <a:lnTo>
                  <a:pt x="1356" y="601"/>
                </a:lnTo>
                <a:lnTo>
                  <a:pt x="1328" y="626"/>
                </a:lnTo>
                <a:lnTo>
                  <a:pt x="1303" y="653"/>
                </a:lnTo>
                <a:lnTo>
                  <a:pt x="1281" y="684"/>
                </a:lnTo>
                <a:lnTo>
                  <a:pt x="1261" y="719"/>
                </a:lnTo>
                <a:lnTo>
                  <a:pt x="1245" y="756"/>
                </a:lnTo>
                <a:lnTo>
                  <a:pt x="1233" y="796"/>
                </a:lnTo>
                <a:lnTo>
                  <a:pt x="1224" y="839"/>
                </a:lnTo>
                <a:lnTo>
                  <a:pt x="1218" y="886"/>
                </a:lnTo>
                <a:lnTo>
                  <a:pt x="1215" y="934"/>
                </a:lnTo>
                <a:lnTo>
                  <a:pt x="1215" y="1166"/>
                </a:lnTo>
                <a:lnTo>
                  <a:pt x="944" y="1166"/>
                </a:lnTo>
                <a:lnTo>
                  <a:pt x="944" y="1481"/>
                </a:lnTo>
                <a:lnTo>
                  <a:pt x="1215" y="1481"/>
                </a:lnTo>
                <a:lnTo>
                  <a:pt x="1215" y="2287"/>
                </a:lnTo>
                <a:lnTo>
                  <a:pt x="1541" y="2287"/>
                </a:lnTo>
                <a:close/>
                <a:moveTo>
                  <a:pt x="0" y="0"/>
                </a:moveTo>
                <a:lnTo>
                  <a:pt x="702" y="0"/>
                </a:lnTo>
                <a:lnTo>
                  <a:pt x="1403" y="0"/>
                </a:lnTo>
                <a:lnTo>
                  <a:pt x="2105" y="0"/>
                </a:lnTo>
                <a:lnTo>
                  <a:pt x="2807" y="0"/>
                </a:lnTo>
                <a:lnTo>
                  <a:pt x="2807" y="701"/>
                </a:lnTo>
                <a:lnTo>
                  <a:pt x="2807" y="1403"/>
                </a:lnTo>
                <a:lnTo>
                  <a:pt x="2807" y="2104"/>
                </a:lnTo>
                <a:lnTo>
                  <a:pt x="2807" y="2806"/>
                </a:lnTo>
                <a:lnTo>
                  <a:pt x="2105" y="2806"/>
                </a:lnTo>
                <a:lnTo>
                  <a:pt x="1403" y="2806"/>
                </a:lnTo>
                <a:lnTo>
                  <a:pt x="702" y="2806"/>
                </a:lnTo>
                <a:lnTo>
                  <a:pt x="0" y="2806"/>
                </a:lnTo>
                <a:lnTo>
                  <a:pt x="0" y="2104"/>
                </a:lnTo>
                <a:lnTo>
                  <a:pt x="0" y="1403"/>
                </a:lnTo>
                <a:lnTo>
                  <a:pt x="0" y="701"/>
                </a:lnTo>
                <a:lnTo>
                  <a:pt x="0"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9" name="Freeform 18">
            <a:hlinkClick r:id="rId4" tooltip="LinkedIn"/>
            <a:extLst>
              <a:ext uri="{C183D7F6-B498-43B3-948B-1728B52AA6E4}">
                <adec:decorative xmlns:adec="http://schemas.microsoft.com/office/drawing/2017/decorative" val="1"/>
              </a:ext>
            </a:extLst>
          </p:cNvPr>
          <p:cNvSpPr>
            <a:spLocks noChangeAspect="1" noEditPoints="1"/>
          </p:cNvSpPr>
          <p:nvPr userDrawn="1"/>
        </p:nvSpPr>
        <p:spPr bwMode="auto">
          <a:xfrm>
            <a:off x="5952016" y="5012630"/>
            <a:ext cx="288000" cy="288000"/>
          </a:xfrm>
          <a:custGeom>
            <a:avLst/>
            <a:gdLst>
              <a:gd name="T0" fmla="*/ 962 w 2804"/>
              <a:gd name="T1" fmla="*/ 2198 h 2806"/>
              <a:gd name="T2" fmla="*/ 798 w 2804"/>
              <a:gd name="T3" fmla="*/ 609 h 2806"/>
              <a:gd name="T4" fmla="*/ 845 w 2804"/>
              <a:gd name="T5" fmla="*/ 615 h 2806"/>
              <a:gd name="T6" fmla="*/ 904 w 2804"/>
              <a:gd name="T7" fmla="*/ 641 h 2806"/>
              <a:gd name="T8" fmla="*/ 950 w 2804"/>
              <a:gd name="T9" fmla="*/ 685 h 2806"/>
              <a:gd name="T10" fmla="*/ 973 w 2804"/>
              <a:gd name="T11" fmla="*/ 725 h 2806"/>
              <a:gd name="T12" fmla="*/ 984 w 2804"/>
              <a:gd name="T13" fmla="*/ 761 h 2806"/>
              <a:gd name="T14" fmla="*/ 986 w 2804"/>
              <a:gd name="T15" fmla="*/ 829 h 2806"/>
              <a:gd name="T16" fmla="*/ 973 w 2804"/>
              <a:gd name="T17" fmla="*/ 875 h 2806"/>
              <a:gd name="T18" fmla="*/ 933 w 2804"/>
              <a:gd name="T19" fmla="*/ 935 h 2806"/>
              <a:gd name="T20" fmla="*/ 888 w 2804"/>
              <a:gd name="T21" fmla="*/ 969 h 2806"/>
              <a:gd name="T22" fmla="*/ 855 w 2804"/>
              <a:gd name="T23" fmla="*/ 982 h 2806"/>
              <a:gd name="T24" fmla="*/ 798 w 2804"/>
              <a:gd name="T25" fmla="*/ 991 h 2806"/>
              <a:gd name="T26" fmla="*/ 749 w 2804"/>
              <a:gd name="T27" fmla="*/ 985 h 2806"/>
              <a:gd name="T28" fmla="*/ 690 w 2804"/>
              <a:gd name="T29" fmla="*/ 959 h 2806"/>
              <a:gd name="T30" fmla="*/ 644 w 2804"/>
              <a:gd name="T31" fmla="*/ 914 h 2806"/>
              <a:gd name="T32" fmla="*/ 621 w 2804"/>
              <a:gd name="T33" fmla="*/ 875 h 2806"/>
              <a:gd name="T34" fmla="*/ 610 w 2804"/>
              <a:gd name="T35" fmla="*/ 839 h 2806"/>
              <a:gd name="T36" fmla="*/ 608 w 2804"/>
              <a:gd name="T37" fmla="*/ 771 h 2806"/>
              <a:gd name="T38" fmla="*/ 621 w 2804"/>
              <a:gd name="T39" fmla="*/ 725 h 2806"/>
              <a:gd name="T40" fmla="*/ 662 w 2804"/>
              <a:gd name="T41" fmla="*/ 664 h 2806"/>
              <a:gd name="T42" fmla="*/ 706 w 2804"/>
              <a:gd name="T43" fmla="*/ 632 h 2806"/>
              <a:gd name="T44" fmla="*/ 749 w 2804"/>
              <a:gd name="T45" fmla="*/ 615 h 2806"/>
              <a:gd name="T46" fmla="*/ 798 w 2804"/>
              <a:gd name="T47" fmla="*/ 609 h 2806"/>
              <a:gd name="T48" fmla="*/ 1491 w 2804"/>
              <a:gd name="T49" fmla="*/ 1282 h 2806"/>
              <a:gd name="T50" fmla="*/ 1521 w 2804"/>
              <a:gd name="T51" fmla="*/ 1235 h 2806"/>
              <a:gd name="T52" fmla="*/ 1583 w 2804"/>
              <a:gd name="T53" fmla="*/ 1176 h 2806"/>
              <a:gd name="T54" fmla="*/ 1656 w 2804"/>
              <a:gd name="T55" fmla="*/ 1137 h 2806"/>
              <a:gd name="T56" fmla="*/ 1718 w 2804"/>
              <a:gd name="T57" fmla="*/ 1118 h 2806"/>
              <a:gd name="T58" fmla="*/ 1773 w 2804"/>
              <a:gd name="T59" fmla="*/ 1111 h 2806"/>
              <a:gd name="T60" fmla="*/ 1862 w 2804"/>
              <a:gd name="T61" fmla="*/ 1112 h 2806"/>
              <a:gd name="T62" fmla="*/ 1940 w 2804"/>
              <a:gd name="T63" fmla="*/ 1126 h 2806"/>
              <a:gd name="T64" fmla="*/ 2024 w 2804"/>
              <a:gd name="T65" fmla="*/ 1159 h 2806"/>
              <a:gd name="T66" fmla="*/ 2067 w 2804"/>
              <a:gd name="T67" fmla="*/ 1188 h 2806"/>
              <a:gd name="T68" fmla="*/ 2096 w 2804"/>
              <a:gd name="T69" fmla="*/ 1216 h 2806"/>
              <a:gd name="T70" fmla="*/ 2120 w 2804"/>
              <a:gd name="T71" fmla="*/ 1247 h 2806"/>
              <a:gd name="T72" fmla="*/ 2140 w 2804"/>
              <a:gd name="T73" fmla="*/ 1282 h 2806"/>
              <a:gd name="T74" fmla="*/ 2161 w 2804"/>
              <a:gd name="T75" fmla="*/ 1330 h 2806"/>
              <a:gd name="T76" fmla="*/ 2183 w 2804"/>
              <a:gd name="T77" fmla="*/ 1417 h 2806"/>
              <a:gd name="T78" fmla="*/ 2193 w 2804"/>
              <a:gd name="T79" fmla="*/ 1487 h 2806"/>
              <a:gd name="T80" fmla="*/ 2198 w 2804"/>
              <a:gd name="T81" fmla="*/ 1588 h 2806"/>
              <a:gd name="T82" fmla="*/ 1868 w 2804"/>
              <a:gd name="T83" fmla="*/ 1681 h 2806"/>
              <a:gd name="T84" fmla="*/ 1864 w 2804"/>
              <a:gd name="T85" fmla="*/ 1574 h 2806"/>
              <a:gd name="T86" fmla="*/ 1853 w 2804"/>
              <a:gd name="T87" fmla="*/ 1515 h 2806"/>
              <a:gd name="T88" fmla="*/ 1837 w 2804"/>
              <a:gd name="T89" fmla="*/ 1475 h 2806"/>
              <a:gd name="T90" fmla="*/ 1811 w 2804"/>
              <a:gd name="T91" fmla="*/ 1441 h 2806"/>
              <a:gd name="T92" fmla="*/ 1785 w 2804"/>
              <a:gd name="T93" fmla="*/ 1421 h 2806"/>
              <a:gd name="T94" fmla="*/ 1753 w 2804"/>
              <a:gd name="T95" fmla="*/ 1407 h 2806"/>
              <a:gd name="T96" fmla="*/ 1697 w 2804"/>
              <a:gd name="T97" fmla="*/ 1400 h 2806"/>
              <a:gd name="T98" fmla="*/ 1639 w 2804"/>
              <a:gd name="T99" fmla="*/ 1407 h 2806"/>
              <a:gd name="T100" fmla="*/ 1593 w 2804"/>
              <a:gd name="T101" fmla="*/ 1423 h 2806"/>
              <a:gd name="T102" fmla="*/ 1566 w 2804"/>
              <a:gd name="T103" fmla="*/ 1442 h 2806"/>
              <a:gd name="T104" fmla="*/ 1539 w 2804"/>
              <a:gd name="T105" fmla="*/ 1475 h 2806"/>
              <a:gd name="T106" fmla="*/ 1520 w 2804"/>
              <a:gd name="T107" fmla="*/ 1515 h 2806"/>
              <a:gd name="T108" fmla="*/ 1508 w 2804"/>
              <a:gd name="T109" fmla="*/ 1560 h 2806"/>
              <a:gd name="T110" fmla="*/ 1500 w 2804"/>
              <a:gd name="T111" fmla="*/ 1622 h 2806"/>
              <a:gd name="T112" fmla="*/ 1169 w 2804"/>
              <a:gd name="T113" fmla="*/ 2198 h 2806"/>
              <a:gd name="T114" fmla="*/ 700 w 2804"/>
              <a:gd name="T115" fmla="*/ 0 h 2806"/>
              <a:gd name="T116" fmla="*/ 2804 w 2804"/>
              <a:gd name="T117" fmla="*/ 701 h 2806"/>
              <a:gd name="T118" fmla="*/ 2103 w 2804"/>
              <a:gd name="T119" fmla="*/ 2806 h 2806"/>
              <a:gd name="T120" fmla="*/ 0 w 2804"/>
              <a:gd name="T121" fmla="*/ 2104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04" h="2806">
                <a:moveTo>
                  <a:pt x="632" y="1136"/>
                </a:moveTo>
                <a:lnTo>
                  <a:pt x="962" y="1136"/>
                </a:lnTo>
                <a:lnTo>
                  <a:pt x="962" y="1666"/>
                </a:lnTo>
                <a:lnTo>
                  <a:pt x="962" y="2198"/>
                </a:lnTo>
                <a:lnTo>
                  <a:pt x="632" y="2198"/>
                </a:lnTo>
                <a:lnTo>
                  <a:pt x="632" y="1666"/>
                </a:lnTo>
                <a:lnTo>
                  <a:pt x="632" y="1136"/>
                </a:lnTo>
                <a:close/>
                <a:moveTo>
                  <a:pt x="798" y="609"/>
                </a:moveTo>
                <a:lnTo>
                  <a:pt x="816" y="610"/>
                </a:lnTo>
                <a:lnTo>
                  <a:pt x="826" y="611"/>
                </a:lnTo>
                <a:lnTo>
                  <a:pt x="836" y="612"/>
                </a:lnTo>
                <a:lnTo>
                  <a:pt x="845" y="615"/>
                </a:lnTo>
                <a:lnTo>
                  <a:pt x="855" y="617"/>
                </a:lnTo>
                <a:lnTo>
                  <a:pt x="872" y="623"/>
                </a:lnTo>
                <a:lnTo>
                  <a:pt x="888" y="632"/>
                </a:lnTo>
                <a:lnTo>
                  <a:pt x="904" y="641"/>
                </a:lnTo>
                <a:lnTo>
                  <a:pt x="919" y="652"/>
                </a:lnTo>
                <a:lnTo>
                  <a:pt x="933" y="664"/>
                </a:lnTo>
                <a:lnTo>
                  <a:pt x="945" y="678"/>
                </a:lnTo>
                <a:lnTo>
                  <a:pt x="950" y="685"/>
                </a:lnTo>
                <a:lnTo>
                  <a:pt x="956" y="693"/>
                </a:lnTo>
                <a:lnTo>
                  <a:pt x="965" y="709"/>
                </a:lnTo>
                <a:lnTo>
                  <a:pt x="970" y="717"/>
                </a:lnTo>
                <a:lnTo>
                  <a:pt x="973" y="725"/>
                </a:lnTo>
                <a:lnTo>
                  <a:pt x="977" y="734"/>
                </a:lnTo>
                <a:lnTo>
                  <a:pt x="980" y="743"/>
                </a:lnTo>
                <a:lnTo>
                  <a:pt x="982" y="752"/>
                </a:lnTo>
                <a:lnTo>
                  <a:pt x="984" y="761"/>
                </a:lnTo>
                <a:lnTo>
                  <a:pt x="987" y="781"/>
                </a:lnTo>
                <a:lnTo>
                  <a:pt x="988" y="800"/>
                </a:lnTo>
                <a:lnTo>
                  <a:pt x="987" y="819"/>
                </a:lnTo>
                <a:lnTo>
                  <a:pt x="986" y="829"/>
                </a:lnTo>
                <a:lnTo>
                  <a:pt x="984" y="839"/>
                </a:lnTo>
                <a:lnTo>
                  <a:pt x="982" y="847"/>
                </a:lnTo>
                <a:lnTo>
                  <a:pt x="980" y="857"/>
                </a:lnTo>
                <a:lnTo>
                  <a:pt x="973" y="875"/>
                </a:lnTo>
                <a:lnTo>
                  <a:pt x="965" y="891"/>
                </a:lnTo>
                <a:lnTo>
                  <a:pt x="956" y="907"/>
                </a:lnTo>
                <a:lnTo>
                  <a:pt x="945" y="922"/>
                </a:lnTo>
                <a:lnTo>
                  <a:pt x="933" y="935"/>
                </a:lnTo>
                <a:lnTo>
                  <a:pt x="919" y="948"/>
                </a:lnTo>
                <a:lnTo>
                  <a:pt x="911" y="954"/>
                </a:lnTo>
                <a:lnTo>
                  <a:pt x="904" y="959"/>
                </a:lnTo>
                <a:lnTo>
                  <a:pt x="888" y="969"/>
                </a:lnTo>
                <a:lnTo>
                  <a:pt x="881" y="972"/>
                </a:lnTo>
                <a:lnTo>
                  <a:pt x="872" y="976"/>
                </a:lnTo>
                <a:lnTo>
                  <a:pt x="863" y="980"/>
                </a:lnTo>
                <a:lnTo>
                  <a:pt x="855" y="982"/>
                </a:lnTo>
                <a:lnTo>
                  <a:pt x="845" y="985"/>
                </a:lnTo>
                <a:lnTo>
                  <a:pt x="836" y="987"/>
                </a:lnTo>
                <a:lnTo>
                  <a:pt x="816" y="990"/>
                </a:lnTo>
                <a:lnTo>
                  <a:pt x="798" y="991"/>
                </a:lnTo>
                <a:lnTo>
                  <a:pt x="788" y="991"/>
                </a:lnTo>
                <a:lnTo>
                  <a:pt x="778" y="990"/>
                </a:lnTo>
                <a:lnTo>
                  <a:pt x="758" y="987"/>
                </a:lnTo>
                <a:lnTo>
                  <a:pt x="749" y="985"/>
                </a:lnTo>
                <a:lnTo>
                  <a:pt x="740" y="982"/>
                </a:lnTo>
                <a:lnTo>
                  <a:pt x="722" y="976"/>
                </a:lnTo>
                <a:lnTo>
                  <a:pt x="706" y="969"/>
                </a:lnTo>
                <a:lnTo>
                  <a:pt x="690" y="959"/>
                </a:lnTo>
                <a:lnTo>
                  <a:pt x="675" y="948"/>
                </a:lnTo>
                <a:lnTo>
                  <a:pt x="662" y="935"/>
                </a:lnTo>
                <a:lnTo>
                  <a:pt x="649" y="922"/>
                </a:lnTo>
                <a:lnTo>
                  <a:pt x="644" y="914"/>
                </a:lnTo>
                <a:lnTo>
                  <a:pt x="638" y="907"/>
                </a:lnTo>
                <a:lnTo>
                  <a:pt x="628" y="891"/>
                </a:lnTo>
                <a:lnTo>
                  <a:pt x="624" y="883"/>
                </a:lnTo>
                <a:lnTo>
                  <a:pt x="621" y="875"/>
                </a:lnTo>
                <a:lnTo>
                  <a:pt x="617" y="866"/>
                </a:lnTo>
                <a:lnTo>
                  <a:pt x="615" y="857"/>
                </a:lnTo>
                <a:lnTo>
                  <a:pt x="612" y="847"/>
                </a:lnTo>
                <a:lnTo>
                  <a:pt x="610" y="839"/>
                </a:lnTo>
                <a:lnTo>
                  <a:pt x="607" y="819"/>
                </a:lnTo>
                <a:lnTo>
                  <a:pt x="606" y="800"/>
                </a:lnTo>
                <a:lnTo>
                  <a:pt x="607" y="781"/>
                </a:lnTo>
                <a:lnTo>
                  <a:pt x="608" y="771"/>
                </a:lnTo>
                <a:lnTo>
                  <a:pt x="610" y="761"/>
                </a:lnTo>
                <a:lnTo>
                  <a:pt x="612" y="752"/>
                </a:lnTo>
                <a:lnTo>
                  <a:pt x="615" y="743"/>
                </a:lnTo>
                <a:lnTo>
                  <a:pt x="621" y="725"/>
                </a:lnTo>
                <a:lnTo>
                  <a:pt x="628" y="709"/>
                </a:lnTo>
                <a:lnTo>
                  <a:pt x="638" y="693"/>
                </a:lnTo>
                <a:lnTo>
                  <a:pt x="649" y="678"/>
                </a:lnTo>
                <a:lnTo>
                  <a:pt x="662" y="664"/>
                </a:lnTo>
                <a:lnTo>
                  <a:pt x="675" y="652"/>
                </a:lnTo>
                <a:lnTo>
                  <a:pt x="683" y="647"/>
                </a:lnTo>
                <a:lnTo>
                  <a:pt x="690" y="641"/>
                </a:lnTo>
                <a:lnTo>
                  <a:pt x="706" y="632"/>
                </a:lnTo>
                <a:lnTo>
                  <a:pt x="714" y="627"/>
                </a:lnTo>
                <a:lnTo>
                  <a:pt x="722" y="623"/>
                </a:lnTo>
                <a:lnTo>
                  <a:pt x="740" y="617"/>
                </a:lnTo>
                <a:lnTo>
                  <a:pt x="749" y="615"/>
                </a:lnTo>
                <a:lnTo>
                  <a:pt x="758" y="612"/>
                </a:lnTo>
                <a:lnTo>
                  <a:pt x="768" y="611"/>
                </a:lnTo>
                <a:lnTo>
                  <a:pt x="778" y="610"/>
                </a:lnTo>
                <a:lnTo>
                  <a:pt x="798" y="609"/>
                </a:lnTo>
                <a:close/>
                <a:moveTo>
                  <a:pt x="1169" y="1136"/>
                </a:moveTo>
                <a:lnTo>
                  <a:pt x="1486" y="1136"/>
                </a:lnTo>
                <a:lnTo>
                  <a:pt x="1486" y="1282"/>
                </a:lnTo>
                <a:lnTo>
                  <a:pt x="1491" y="1282"/>
                </a:lnTo>
                <a:lnTo>
                  <a:pt x="1499" y="1266"/>
                </a:lnTo>
                <a:lnTo>
                  <a:pt x="1509" y="1249"/>
                </a:lnTo>
                <a:lnTo>
                  <a:pt x="1515" y="1242"/>
                </a:lnTo>
                <a:lnTo>
                  <a:pt x="1521" y="1235"/>
                </a:lnTo>
                <a:lnTo>
                  <a:pt x="1535" y="1220"/>
                </a:lnTo>
                <a:lnTo>
                  <a:pt x="1550" y="1205"/>
                </a:lnTo>
                <a:lnTo>
                  <a:pt x="1566" y="1190"/>
                </a:lnTo>
                <a:lnTo>
                  <a:pt x="1583" y="1176"/>
                </a:lnTo>
                <a:lnTo>
                  <a:pt x="1602" y="1164"/>
                </a:lnTo>
                <a:lnTo>
                  <a:pt x="1623" y="1153"/>
                </a:lnTo>
                <a:lnTo>
                  <a:pt x="1644" y="1142"/>
                </a:lnTo>
                <a:lnTo>
                  <a:pt x="1656" y="1137"/>
                </a:lnTo>
                <a:lnTo>
                  <a:pt x="1667" y="1133"/>
                </a:lnTo>
                <a:lnTo>
                  <a:pt x="1692" y="1125"/>
                </a:lnTo>
                <a:lnTo>
                  <a:pt x="1705" y="1122"/>
                </a:lnTo>
                <a:lnTo>
                  <a:pt x="1718" y="1118"/>
                </a:lnTo>
                <a:lnTo>
                  <a:pt x="1731" y="1116"/>
                </a:lnTo>
                <a:lnTo>
                  <a:pt x="1744" y="1113"/>
                </a:lnTo>
                <a:lnTo>
                  <a:pt x="1759" y="1112"/>
                </a:lnTo>
                <a:lnTo>
                  <a:pt x="1773" y="1111"/>
                </a:lnTo>
                <a:lnTo>
                  <a:pt x="1802" y="1110"/>
                </a:lnTo>
                <a:lnTo>
                  <a:pt x="1833" y="1111"/>
                </a:lnTo>
                <a:lnTo>
                  <a:pt x="1848" y="1111"/>
                </a:lnTo>
                <a:lnTo>
                  <a:pt x="1862" y="1112"/>
                </a:lnTo>
                <a:lnTo>
                  <a:pt x="1889" y="1116"/>
                </a:lnTo>
                <a:lnTo>
                  <a:pt x="1915" y="1120"/>
                </a:lnTo>
                <a:lnTo>
                  <a:pt x="1927" y="1122"/>
                </a:lnTo>
                <a:lnTo>
                  <a:pt x="1940" y="1126"/>
                </a:lnTo>
                <a:lnTo>
                  <a:pt x="1963" y="1132"/>
                </a:lnTo>
                <a:lnTo>
                  <a:pt x="1984" y="1139"/>
                </a:lnTo>
                <a:lnTo>
                  <a:pt x="2005" y="1149"/>
                </a:lnTo>
                <a:lnTo>
                  <a:pt x="2024" y="1159"/>
                </a:lnTo>
                <a:lnTo>
                  <a:pt x="2042" y="1169"/>
                </a:lnTo>
                <a:lnTo>
                  <a:pt x="2051" y="1175"/>
                </a:lnTo>
                <a:lnTo>
                  <a:pt x="2058" y="1181"/>
                </a:lnTo>
                <a:lnTo>
                  <a:pt x="2067" y="1188"/>
                </a:lnTo>
                <a:lnTo>
                  <a:pt x="2075" y="1195"/>
                </a:lnTo>
                <a:lnTo>
                  <a:pt x="2082" y="1201"/>
                </a:lnTo>
                <a:lnTo>
                  <a:pt x="2088" y="1209"/>
                </a:lnTo>
                <a:lnTo>
                  <a:pt x="2096" y="1216"/>
                </a:lnTo>
                <a:lnTo>
                  <a:pt x="2102" y="1223"/>
                </a:lnTo>
                <a:lnTo>
                  <a:pt x="2108" y="1231"/>
                </a:lnTo>
                <a:lnTo>
                  <a:pt x="2114" y="1240"/>
                </a:lnTo>
                <a:lnTo>
                  <a:pt x="2120" y="1247"/>
                </a:lnTo>
                <a:lnTo>
                  <a:pt x="2125" y="1256"/>
                </a:lnTo>
                <a:lnTo>
                  <a:pt x="2130" y="1264"/>
                </a:lnTo>
                <a:lnTo>
                  <a:pt x="2135" y="1273"/>
                </a:lnTo>
                <a:lnTo>
                  <a:pt x="2140" y="1282"/>
                </a:lnTo>
                <a:lnTo>
                  <a:pt x="2145" y="1292"/>
                </a:lnTo>
                <a:lnTo>
                  <a:pt x="2154" y="1310"/>
                </a:lnTo>
                <a:lnTo>
                  <a:pt x="2157" y="1320"/>
                </a:lnTo>
                <a:lnTo>
                  <a:pt x="2161" y="1330"/>
                </a:lnTo>
                <a:lnTo>
                  <a:pt x="2167" y="1351"/>
                </a:lnTo>
                <a:lnTo>
                  <a:pt x="2173" y="1372"/>
                </a:lnTo>
                <a:lnTo>
                  <a:pt x="2178" y="1393"/>
                </a:lnTo>
                <a:lnTo>
                  <a:pt x="2183" y="1417"/>
                </a:lnTo>
                <a:lnTo>
                  <a:pt x="2185" y="1428"/>
                </a:lnTo>
                <a:lnTo>
                  <a:pt x="2187" y="1439"/>
                </a:lnTo>
                <a:lnTo>
                  <a:pt x="2190" y="1462"/>
                </a:lnTo>
                <a:lnTo>
                  <a:pt x="2193" y="1487"/>
                </a:lnTo>
                <a:lnTo>
                  <a:pt x="2195" y="1512"/>
                </a:lnTo>
                <a:lnTo>
                  <a:pt x="2196" y="1538"/>
                </a:lnTo>
                <a:lnTo>
                  <a:pt x="2197" y="1563"/>
                </a:lnTo>
                <a:lnTo>
                  <a:pt x="2198" y="1588"/>
                </a:lnTo>
                <a:lnTo>
                  <a:pt x="2198" y="1616"/>
                </a:lnTo>
                <a:lnTo>
                  <a:pt x="2198" y="2198"/>
                </a:lnTo>
                <a:lnTo>
                  <a:pt x="1868" y="2198"/>
                </a:lnTo>
                <a:lnTo>
                  <a:pt x="1868" y="1681"/>
                </a:lnTo>
                <a:lnTo>
                  <a:pt x="1868" y="1634"/>
                </a:lnTo>
                <a:lnTo>
                  <a:pt x="1867" y="1610"/>
                </a:lnTo>
                <a:lnTo>
                  <a:pt x="1865" y="1586"/>
                </a:lnTo>
                <a:lnTo>
                  <a:pt x="1864" y="1574"/>
                </a:lnTo>
                <a:lnTo>
                  <a:pt x="1863" y="1561"/>
                </a:lnTo>
                <a:lnTo>
                  <a:pt x="1858" y="1539"/>
                </a:lnTo>
                <a:lnTo>
                  <a:pt x="1856" y="1527"/>
                </a:lnTo>
                <a:lnTo>
                  <a:pt x="1853" y="1515"/>
                </a:lnTo>
                <a:lnTo>
                  <a:pt x="1849" y="1506"/>
                </a:lnTo>
                <a:lnTo>
                  <a:pt x="1846" y="1494"/>
                </a:lnTo>
                <a:lnTo>
                  <a:pt x="1842" y="1485"/>
                </a:lnTo>
                <a:lnTo>
                  <a:pt x="1837" y="1475"/>
                </a:lnTo>
                <a:lnTo>
                  <a:pt x="1831" y="1466"/>
                </a:lnTo>
                <a:lnTo>
                  <a:pt x="1826" y="1457"/>
                </a:lnTo>
                <a:lnTo>
                  <a:pt x="1818" y="1449"/>
                </a:lnTo>
                <a:lnTo>
                  <a:pt x="1811" y="1441"/>
                </a:lnTo>
                <a:lnTo>
                  <a:pt x="1804" y="1434"/>
                </a:lnTo>
                <a:lnTo>
                  <a:pt x="1800" y="1430"/>
                </a:lnTo>
                <a:lnTo>
                  <a:pt x="1795" y="1426"/>
                </a:lnTo>
                <a:lnTo>
                  <a:pt x="1785" y="1421"/>
                </a:lnTo>
                <a:lnTo>
                  <a:pt x="1775" y="1415"/>
                </a:lnTo>
                <a:lnTo>
                  <a:pt x="1764" y="1412"/>
                </a:lnTo>
                <a:lnTo>
                  <a:pt x="1759" y="1409"/>
                </a:lnTo>
                <a:lnTo>
                  <a:pt x="1753" y="1407"/>
                </a:lnTo>
                <a:lnTo>
                  <a:pt x="1740" y="1404"/>
                </a:lnTo>
                <a:lnTo>
                  <a:pt x="1727" y="1402"/>
                </a:lnTo>
                <a:lnTo>
                  <a:pt x="1712" y="1400"/>
                </a:lnTo>
                <a:lnTo>
                  <a:pt x="1697" y="1400"/>
                </a:lnTo>
                <a:lnTo>
                  <a:pt x="1681" y="1400"/>
                </a:lnTo>
                <a:lnTo>
                  <a:pt x="1666" y="1402"/>
                </a:lnTo>
                <a:lnTo>
                  <a:pt x="1653" y="1404"/>
                </a:lnTo>
                <a:lnTo>
                  <a:pt x="1639" y="1407"/>
                </a:lnTo>
                <a:lnTo>
                  <a:pt x="1627" y="1409"/>
                </a:lnTo>
                <a:lnTo>
                  <a:pt x="1614" y="1414"/>
                </a:lnTo>
                <a:lnTo>
                  <a:pt x="1603" y="1418"/>
                </a:lnTo>
                <a:lnTo>
                  <a:pt x="1593" y="1423"/>
                </a:lnTo>
                <a:lnTo>
                  <a:pt x="1583" y="1429"/>
                </a:lnTo>
                <a:lnTo>
                  <a:pt x="1580" y="1433"/>
                </a:lnTo>
                <a:lnTo>
                  <a:pt x="1575" y="1435"/>
                </a:lnTo>
                <a:lnTo>
                  <a:pt x="1566" y="1442"/>
                </a:lnTo>
                <a:lnTo>
                  <a:pt x="1559" y="1450"/>
                </a:lnTo>
                <a:lnTo>
                  <a:pt x="1551" y="1457"/>
                </a:lnTo>
                <a:lnTo>
                  <a:pt x="1545" y="1466"/>
                </a:lnTo>
                <a:lnTo>
                  <a:pt x="1539" y="1475"/>
                </a:lnTo>
                <a:lnTo>
                  <a:pt x="1534" y="1485"/>
                </a:lnTo>
                <a:lnTo>
                  <a:pt x="1529" y="1494"/>
                </a:lnTo>
                <a:lnTo>
                  <a:pt x="1524" y="1504"/>
                </a:lnTo>
                <a:lnTo>
                  <a:pt x="1520" y="1515"/>
                </a:lnTo>
                <a:lnTo>
                  <a:pt x="1517" y="1525"/>
                </a:lnTo>
                <a:lnTo>
                  <a:pt x="1513" y="1537"/>
                </a:lnTo>
                <a:lnTo>
                  <a:pt x="1510" y="1548"/>
                </a:lnTo>
                <a:lnTo>
                  <a:pt x="1508" y="1560"/>
                </a:lnTo>
                <a:lnTo>
                  <a:pt x="1505" y="1572"/>
                </a:lnTo>
                <a:lnTo>
                  <a:pt x="1504" y="1584"/>
                </a:lnTo>
                <a:lnTo>
                  <a:pt x="1503" y="1596"/>
                </a:lnTo>
                <a:lnTo>
                  <a:pt x="1500" y="1622"/>
                </a:lnTo>
                <a:lnTo>
                  <a:pt x="1499" y="1647"/>
                </a:lnTo>
                <a:lnTo>
                  <a:pt x="1499" y="1673"/>
                </a:lnTo>
                <a:lnTo>
                  <a:pt x="1499" y="2198"/>
                </a:lnTo>
                <a:lnTo>
                  <a:pt x="1169" y="2198"/>
                </a:lnTo>
                <a:lnTo>
                  <a:pt x="1169" y="1666"/>
                </a:lnTo>
                <a:lnTo>
                  <a:pt x="1169" y="1136"/>
                </a:lnTo>
                <a:close/>
                <a:moveTo>
                  <a:pt x="0" y="0"/>
                </a:moveTo>
                <a:lnTo>
                  <a:pt x="700" y="0"/>
                </a:lnTo>
                <a:lnTo>
                  <a:pt x="1401" y="0"/>
                </a:lnTo>
                <a:lnTo>
                  <a:pt x="2103" y="0"/>
                </a:lnTo>
                <a:lnTo>
                  <a:pt x="2804" y="0"/>
                </a:lnTo>
                <a:lnTo>
                  <a:pt x="2804" y="701"/>
                </a:lnTo>
                <a:lnTo>
                  <a:pt x="2804" y="1403"/>
                </a:lnTo>
                <a:lnTo>
                  <a:pt x="2804" y="2104"/>
                </a:lnTo>
                <a:lnTo>
                  <a:pt x="2804" y="2806"/>
                </a:lnTo>
                <a:lnTo>
                  <a:pt x="2103" y="2806"/>
                </a:lnTo>
                <a:lnTo>
                  <a:pt x="1401" y="2806"/>
                </a:lnTo>
                <a:lnTo>
                  <a:pt x="700" y="2806"/>
                </a:lnTo>
                <a:lnTo>
                  <a:pt x="0" y="2806"/>
                </a:lnTo>
                <a:lnTo>
                  <a:pt x="0" y="2104"/>
                </a:lnTo>
                <a:lnTo>
                  <a:pt x="0" y="1403"/>
                </a:lnTo>
                <a:lnTo>
                  <a:pt x="0" y="701"/>
                </a:lnTo>
                <a:lnTo>
                  <a:pt x="0"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0" name="Freeform 19">
            <a:hlinkClick r:id="rId5" tooltip="YouTube"/>
            <a:extLst>
              <a:ext uri="{C183D7F6-B498-43B3-948B-1728B52AA6E4}">
                <adec:decorative xmlns:adec="http://schemas.microsoft.com/office/drawing/2017/decorative" val="1"/>
              </a:ext>
            </a:extLst>
          </p:cNvPr>
          <p:cNvSpPr>
            <a:spLocks noChangeAspect="1" noEditPoints="1"/>
          </p:cNvSpPr>
          <p:nvPr userDrawn="1"/>
        </p:nvSpPr>
        <p:spPr bwMode="auto">
          <a:xfrm>
            <a:off x="6672064" y="5013176"/>
            <a:ext cx="287622" cy="288000"/>
          </a:xfrm>
          <a:custGeom>
            <a:avLst/>
            <a:gdLst>
              <a:gd name="T0" fmla="*/ 1892 w 2281"/>
              <a:gd name="T1" fmla="*/ 717 h 2282"/>
              <a:gd name="T2" fmla="*/ 1867 w 2281"/>
              <a:gd name="T3" fmla="*/ 679 h 2282"/>
              <a:gd name="T4" fmla="*/ 1834 w 2281"/>
              <a:gd name="T5" fmla="*/ 647 h 2282"/>
              <a:gd name="T6" fmla="*/ 1789 w 2281"/>
              <a:gd name="T7" fmla="*/ 621 h 2282"/>
              <a:gd name="T8" fmla="*/ 1751 w 2281"/>
              <a:gd name="T9" fmla="*/ 609 h 2282"/>
              <a:gd name="T10" fmla="*/ 1638 w 2281"/>
              <a:gd name="T11" fmla="*/ 595 h 2282"/>
              <a:gd name="T12" fmla="*/ 1459 w 2281"/>
              <a:gd name="T13" fmla="*/ 585 h 2282"/>
              <a:gd name="T14" fmla="*/ 1141 w 2281"/>
              <a:gd name="T15" fmla="*/ 579 h 2282"/>
              <a:gd name="T16" fmla="*/ 875 w 2281"/>
              <a:gd name="T17" fmla="*/ 583 h 2282"/>
              <a:gd name="T18" fmla="*/ 667 w 2281"/>
              <a:gd name="T19" fmla="*/ 593 h 2282"/>
              <a:gd name="T20" fmla="*/ 561 w 2281"/>
              <a:gd name="T21" fmla="*/ 604 h 2282"/>
              <a:gd name="T22" fmla="*/ 504 w 2281"/>
              <a:gd name="T23" fmla="*/ 616 h 2282"/>
              <a:gd name="T24" fmla="*/ 458 w 2281"/>
              <a:gd name="T25" fmla="*/ 640 h 2282"/>
              <a:gd name="T26" fmla="*/ 418 w 2281"/>
              <a:gd name="T27" fmla="*/ 674 h 2282"/>
              <a:gd name="T28" fmla="*/ 395 w 2281"/>
              <a:gd name="T29" fmla="*/ 705 h 2282"/>
              <a:gd name="T30" fmla="*/ 375 w 2281"/>
              <a:gd name="T31" fmla="*/ 755 h 2282"/>
              <a:gd name="T32" fmla="*/ 360 w 2281"/>
              <a:gd name="T33" fmla="*/ 836 h 2282"/>
              <a:gd name="T34" fmla="*/ 350 w 2281"/>
              <a:gd name="T35" fmla="*/ 932 h 2282"/>
              <a:gd name="T36" fmla="*/ 343 w 2281"/>
              <a:gd name="T37" fmla="*/ 1099 h 2282"/>
              <a:gd name="T38" fmla="*/ 345 w 2281"/>
              <a:gd name="T39" fmla="*/ 1258 h 2282"/>
              <a:gd name="T40" fmla="*/ 353 w 2281"/>
              <a:gd name="T41" fmla="*/ 1382 h 2282"/>
              <a:gd name="T42" fmla="*/ 365 w 2281"/>
              <a:gd name="T43" fmla="*/ 1476 h 2282"/>
              <a:gd name="T44" fmla="*/ 379 w 2281"/>
              <a:gd name="T45" fmla="*/ 1541 h 2282"/>
              <a:gd name="T46" fmla="*/ 402 w 2281"/>
              <a:gd name="T47" fmla="*/ 1588 h 2282"/>
              <a:gd name="T48" fmla="*/ 427 w 2281"/>
              <a:gd name="T49" fmla="*/ 1618 h 2282"/>
              <a:gd name="T50" fmla="*/ 469 w 2281"/>
              <a:gd name="T51" fmla="*/ 1650 h 2282"/>
              <a:gd name="T52" fmla="*/ 510 w 2281"/>
              <a:gd name="T53" fmla="*/ 1668 h 2282"/>
              <a:gd name="T54" fmla="*/ 579 w 2281"/>
              <a:gd name="T55" fmla="*/ 1681 h 2282"/>
              <a:gd name="T56" fmla="*/ 716 w 2281"/>
              <a:gd name="T57" fmla="*/ 1693 h 2282"/>
              <a:gd name="T58" fmla="*/ 976 w 2281"/>
              <a:gd name="T59" fmla="*/ 1702 h 2282"/>
              <a:gd name="T60" fmla="*/ 1305 w 2281"/>
              <a:gd name="T61" fmla="*/ 1702 h 2282"/>
              <a:gd name="T62" fmla="*/ 1513 w 2281"/>
              <a:gd name="T63" fmla="*/ 1695 h 2282"/>
              <a:gd name="T64" fmla="*/ 1682 w 2281"/>
              <a:gd name="T65" fmla="*/ 1683 h 2282"/>
              <a:gd name="T66" fmla="*/ 1751 w 2281"/>
              <a:gd name="T67" fmla="*/ 1673 h 2282"/>
              <a:gd name="T68" fmla="*/ 1801 w 2281"/>
              <a:gd name="T69" fmla="*/ 1656 h 2282"/>
              <a:gd name="T70" fmla="*/ 1845 w 2281"/>
              <a:gd name="T71" fmla="*/ 1627 h 2282"/>
              <a:gd name="T72" fmla="*/ 1879 w 2281"/>
              <a:gd name="T73" fmla="*/ 1588 h 2282"/>
              <a:gd name="T74" fmla="*/ 1897 w 2281"/>
              <a:gd name="T75" fmla="*/ 1554 h 2282"/>
              <a:gd name="T76" fmla="*/ 1911 w 2281"/>
              <a:gd name="T77" fmla="*/ 1503 h 2282"/>
              <a:gd name="T78" fmla="*/ 1925 w 2281"/>
              <a:gd name="T79" fmla="*/ 1415 h 2282"/>
              <a:gd name="T80" fmla="*/ 1935 w 2281"/>
              <a:gd name="T81" fmla="*/ 1288 h 2282"/>
              <a:gd name="T82" fmla="*/ 1938 w 2281"/>
              <a:gd name="T83" fmla="*/ 1099 h 2282"/>
              <a:gd name="T84" fmla="*/ 1933 w 2281"/>
              <a:gd name="T85" fmla="*/ 964 h 2282"/>
              <a:gd name="T86" fmla="*/ 1921 w 2281"/>
              <a:gd name="T87" fmla="*/ 836 h 2282"/>
              <a:gd name="T88" fmla="*/ 1909 w 2281"/>
              <a:gd name="T89" fmla="*/ 767 h 2282"/>
              <a:gd name="T90" fmla="*/ 978 w 2281"/>
              <a:gd name="T91" fmla="*/ 904 h 2282"/>
              <a:gd name="T92" fmla="*/ 1141 w 2281"/>
              <a:gd name="T93" fmla="*/ 0 h 2282"/>
              <a:gd name="T94" fmla="*/ 2281 w 2281"/>
              <a:gd name="T95" fmla="*/ 1141 h 2282"/>
              <a:gd name="T96" fmla="*/ 1141 w 2281"/>
              <a:gd name="T97" fmla="*/ 2282 h 2282"/>
              <a:gd name="T98" fmla="*/ 0 w 2281"/>
              <a:gd name="T99" fmla="*/ 1141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81" h="2282">
                <a:moveTo>
                  <a:pt x="1906" y="755"/>
                </a:moveTo>
                <a:lnTo>
                  <a:pt x="1902" y="742"/>
                </a:lnTo>
                <a:lnTo>
                  <a:pt x="1897" y="729"/>
                </a:lnTo>
                <a:lnTo>
                  <a:pt x="1892" y="717"/>
                </a:lnTo>
                <a:lnTo>
                  <a:pt x="1885" y="705"/>
                </a:lnTo>
                <a:lnTo>
                  <a:pt x="1879" y="694"/>
                </a:lnTo>
                <a:lnTo>
                  <a:pt x="1871" y="684"/>
                </a:lnTo>
                <a:lnTo>
                  <a:pt x="1867" y="679"/>
                </a:lnTo>
                <a:lnTo>
                  <a:pt x="1863" y="674"/>
                </a:lnTo>
                <a:lnTo>
                  <a:pt x="1854" y="664"/>
                </a:lnTo>
                <a:lnTo>
                  <a:pt x="1845" y="655"/>
                </a:lnTo>
                <a:lnTo>
                  <a:pt x="1834" y="647"/>
                </a:lnTo>
                <a:lnTo>
                  <a:pt x="1823" y="640"/>
                </a:lnTo>
                <a:lnTo>
                  <a:pt x="1812" y="633"/>
                </a:lnTo>
                <a:lnTo>
                  <a:pt x="1801" y="626"/>
                </a:lnTo>
                <a:lnTo>
                  <a:pt x="1789" y="621"/>
                </a:lnTo>
                <a:lnTo>
                  <a:pt x="1777" y="616"/>
                </a:lnTo>
                <a:lnTo>
                  <a:pt x="1771" y="614"/>
                </a:lnTo>
                <a:lnTo>
                  <a:pt x="1764" y="612"/>
                </a:lnTo>
                <a:lnTo>
                  <a:pt x="1751" y="609"/>
                </a:lnTo>
                <a:lnTo>
                  <a:pt x="1737" y="607"/>
                </a:lnTo>
                <a:lnTo>
                  <a:pt x="1702" y="601"/>
                </a:lnTo>
                <a:lnTo>
                  <a:pt x="1660" y="597"/>
                </a:lnTo>
                <a:lnTo>
                  <a:pt x="1638" y="595"/>
                </a:lnTo>
                <a:lnTo>
                  <a:pt x="1614" y="593"/>
                </a:lnTo>
                <a:lnTo>
                  <a:pt x="1564" y="590"/>
                </a:lnTo>
                <a:lnTo>
                  <a:pt x="1513" y="587"/>
                </a:lnTo>
                <a:lnTo>
                  <a:pt x="1459" y="585"/>
                </a:lnTo>
                <a:lnTo>
                  <a:pt x="1406" y="583"/>
                </a:lnTo>
                <a:lnTo>
                  <a:pt x="1305" y="581"/>
                </a:lnTo>
                <a:lnTo>
                  <a:pt x="1220" y="580"/>
                </a:lnTo>
                <a:lnTo>
                  <a:pt x="1141" y="579"/>
                </a:lnTo>
                <a:lnTo>
                  <a:pt x="1060" y="580"/>
                </a:lnTo>
                <a:lnTo>
                  <a:pt x="976" y="581"/>
                </a:lnTo>
                <a:lnTo>
                  <a:pt x="927" y="582"/>
                </a:lnTo>
                <a:lnTo>
                  <a:pt x="875" y="583"/>
                </a:lnTo>
                <a:lnTo>
                  <a:pt x="822" y="585"/>
                </a:lnTo>
                <a:lnTo>
                  <a:pt x="768" y="587"/>
                </a:lnTo>
                <a:lnTo>
                  <a:pt x="716" y="590"/>
                </a:lnTo>
                <a:lnTo>
                  <a:pt x="667" y="593"/>
                </a:lnTo>
                <a:lnTo>
                  <a:pt x="621" y="597"/>
                </a:lnTo>
                <a:lnTo>
                  <a:pt x="599" y="599"/>
                </a:lnTo>
                <a:lnTo>
                  <a:pt x="579" y="601"/>
                </a:lnTo>
                <a:lnTo>
                  <a:pt x="561" y="604"/>
                </a:lnTo>
                <a:lnTo>
                  <a:pt x="544" y="607"/>
                </a:lnTo>
                <a:lnTo>
                  <a:pt x="529" y="609"/>
                </a:lnTo>
                <a:lnTo>
                  <a:pt x="517" y="612"/>
                </a:lnTo>
                <a:lnTo>
                  <a:pt x="504" y="616"/>
                </a:lnTo>
                <a:lnTo>
                  <a:pt x="492" y="621"/>
                </a:lnTo>
                <a:lnTo>
                  <a:pt x="480" y="626"/>
                </a:lnTo>
                <a:lnTo>
                  <a:pt x="469" y="633"/>
                </a:lnTo>
                <a:lnTo>
                  <a:pt x="458" y="640"/>
                </a:lnTo>
                <a:lnTo>
                  <a:pt x="447" y="647"/>
                </a:lnTo>
                <a:lnTo>
                  <a:pt x="436" y="655"/>
                </a:lnTo>
                <a:lnTo>
                  <a:pt x="427" y="664"/>
                </a:lnTo>
                <a:lnTo>
                  <a:pt x="418" y="674"/>
                </a:lnTo>
                <a:lnTo>
                  <a:pt x="410" y="684"/>
                </a:lnTo>
                <a:lnTo>
                  <a:pt x="402" y="694"/>
                </a:lnTo>
                <a:lnTo>
                  <a:pt x="399" y="700"/>
                </a:lnTo>
                <a:lnTo>
                  <a:pt x="395" y="705"/>
                </a:lnTo>
                <a:lnTo>
                  <a:pt x="389" y="717"/>
                </a:lnTo>
                <a:lnTo>
                  <a:pt x="384" y="729"/>
                </a:lnTo>
                <a:lnTo>
                  <a:pt x="379" y="742"/>
                </a:lnTo>
                <a:lnTo>
                  <a:pt x="375" y="755"/>
                </a:lnTo>
                <a:lnTo>
                  <a:pt x="372" y="767"/>
                </a:lnTo>
                <a:lnTo>
                  <a:pt x="370" y="780"/>
                </a:lnTo>
                <a:lnTo>
                  <a:pt x="365" y="807"/>
                </a:lnTo>
                <a:lnTo>
                  <a:pt x="360" y="836"/>
                </a:lnTo>
                <a:lnTo>
                  <a:pt x="358" y="852"/>
                </a:lnTo>
                <a:lnTo>
                  <a:pt x="356" y="867"/>
                </a:lnTo>
                <a:lnTo>
                  <a:pt x="353" y="900"/>
                </a:lnTo>
                <a:lnTo>
                  <a:pt x="350" y="932"/>
                </a:lnTo>
                <a:lnTo>
                  <a:pt x="348" y="964"/>
                </a:lnTo>
                <a:lnTo>
                  <a:pt x="346" y="995"/>
                </a:lnTo>
                <a:lnTo>
                  <a:pt x="344" y="1051"/>
                </a:lnTo>
                <a:lnTo>
                  <a:pt x="343" y="1099"/>
                </a:lnTo>
                <a:lnTo>
                  <a:pt x="342" y="1141"/>
                </a:lnTo>
                <a:lnTo>
                  <a:pt x="343" y="1184"/>
                </a:lnTo>
                <a:lnTo>
                  <a:pt x="344" y="1231"/>
                </a:lnTo>
                <a:lnTo>
                  <a:pt x="345" y="1258"/>
                </a:lnTo>
                <a:lnTo>
                  <a:pt x="346" y="1288"/>
                </a:lnTo>
                <a:lnTo>
                  <a:pt x="348" y="1319"/>
                </a:lnTo>
                <a:lnTo>
                  <a:pt x="350" y="1350"/>
                </a:lnTo>
                <a:lnTo>
                  <a:pt x="353" y="1382"/>
                </a:lnTo>
                <a:lnTo>
                  <a:pt x="356" y="1415"/>
                </a:lnTo>
                <a:lnTo>
                  <a:pt x="360" y="1446"/>
                </a:lnTo>
                <a:lnTo>
                  <a:pt x="362" y="1461"/>
                </a:lnTo>
                <a:lnTo>
                  <a:pt x="365" y="1476"/>
                </a:lnTo>
                <a:lnTo>
                  <a:pt x="370" y="1503"/>
                </a:lnTo>
                <a:lnTo>
                  <a:pt x="372" y="1516"/>
                </a:lnTo>
                <a:lnTo>
                  <a:pt x="375" y="1528"/>
                </a:lnTo>
                <a:lnTo>
                  <a:pt x="379" y="1541"/>
                </a:lnTo>
                <a:lnTo>
                  <a:pt x="384" y="1554"/>
                </a:lnTo>
                <a:lnTo>
                  <a:pt x="389" y="1566"/>
                </a:lnTo>
                <a:lnTo>
                  <a:pt x="395" y="1577"/>
                </a:lnTo>
                <a:lnTo>
                  <a:pt x="402" y="1588"/>
                </a:lnTo>
                <a:lnTo>
                  <a:pt x="410" y="1599"/>
                </a:lnTo>
                <a:lnTo>
                  <a:pt x="414" y="1604"/>
                </a:lnTo>
                <a:lnTo>
                  <a:pt x="418" y="1609"/>
                </a:lnTo>
                <a:lnTo>
                  <a:pt x="427" y="1618"/>
                </a:lnTo>
                <a:lnTo>
                  <a:pt x="436" y="1627"/>
                </a:lnTo>
                <a:lnTo>
                  <a:pt x="447" y="1635"/>
                </a:lnTo>
                <a:lnTo>
                  <a:pt x="458" y="1643"/>
                </a:lnTo>
                <a:lnTo>
                  <a:pt x="469" y="1650"/>
                </a:lnTo>
                <a:lnTo>
                  <a:pt x="480" y="1656"/>
                </a:lnTo>
                <a:lnTo>
                  <a:pt x="492" y="1662"/>
                </a:lnTo>
                <a:lnTo>
                  <a:pt x="504" y="1666"/>
                </a:lnTo>
                <a:lnTo>
                  <a:pt x="510" y="1668"/>
                </a:lnTo>
                <a:lnTo>
                  <a:pt x="517" y="1670"/>
                </a:lnTo>
                <a:lnTo>
                  <a:pt x="529" y="1673"/>
                </a:lnTo>
                <a:lnTo>
                  <a:pt x="544" y="1676"/>
                </a:lnTo>
                <a:lnTo>
                  <a:pt x="579" y="1681"/>
                </a:lnTo>
                <a:lnTo>
                  <a:pt x="621" y="1686"/>
                </a:lnTo>
                <a:lnTo>
                  <a:pt x="643" y="1688"/>
                </a:lnTo>
                <a:lnTo>
                  <a:pt x="667" y="1689"/>
                </a:lnTo>
                <a:lnTo>
                  <a:pt x="716" y="1693"/>
                </a:lnTo>
                <a:lnTo>
                  <a:pt x="768" y="1695"/>
                </a:lnTo>
                <a:lnTo>
                  <a:pt x="822" y="1698"/>
                </a:lnTo>
                <a:lnTo>
                  <a:pt x="875" y="1699"/>
                </a:lnTo>
                <a:lnTo>
                  <a:pt x="976" y="1702"/>
                </a:lnTo>
                <a:lnTo>
                  <a:pt x="1060" y="1703"/>
                </a:lnTo>
                <a:lnTo>
                  <a:pt x="1141" y="1703"/>
                </a:lnTo>
                <a:lnTo>
                  <a:pt x="1220" y="1703"/>
                </a:lnTo>
                <a:lnTo>
                  <a:pt x="1305" y="1702"/>
                </a:lnTo>
                <a:lnTo>
                  <a:pt x="1354" y="1701"/>
                </a:lnTo>
                <a:lnTo>
                  <a:pt x="1406" y="1699"/>
                </a:lnTo>
                <a:lnTo>
                  <a:pt x="1459" y="1698"/>
                </a:lnTo>
                <a:lnTo>
                  <a:pt x="1513" y="1695"/>
                </a:lnTo>
                <a:lnTo>
                  <a:pt x="1564" y="1693"/>
                </a:lnTo>
                <a:lnTo>
                  <a:pt x="1614" y="1689"/>
                </a:lnTo>
                <a:lnTo>
                  <a:pt x="1660" y="1686"/>
                </a:lnTo>
                <a:lnTo>
                  <a:pt x="1682" y="1683"/>
                </a:lnTo>
                <a:lnTo>
                  <a:pt x="1702" y="1681"/>
                </a:lnTo>
                <a:lnTo>
                  <a:pt x="1720" y="1679"/>
                </a:lnTo>
                <a:lnTo>
                  <a:pt x="1737" y="1676"/>
                </a:lnTo>
                <a:lnTo>
                  <a:pt x="1751" y="1673"/>
                </a:lnTo>
                <a:lnTo>
                  <a:pt x="1764" y="1670"/>
                </a:lnTo>
                <a:lnTo>
                  <a:pt x="1777" y="1666"/>
                </a:lnTo>
                <a:lnTo>
                  <a:pt x="1789" y="1662"/>
                </a:lnTo>
                <a:lnTo>
                  <a:pt x="1801" y="1656"/>
                </a:lnTo>
                <a:lnTo>
                  <a:pt x="1812" y="1650"/>
                </a:lnTo>
                <a:lnTo>
                  <a:pt x="1823" y="1643"/>
                </a:lnTo>
                <a:lnTo>
                  <a:pt x="1834" y="1635"/>
                </a:lnTo>
                <a:lnTo>
                  <a:pt x="1845" y="1627"/>
                </a:lnTo>
                <a:lnTo>
                  <a:pt x="1854" y="1618"/>
                </a:lnTo>
                <a:lnTo>
                  <a:pt x="1863" y="1609"/>
                </a:lnTo>
                <a:lnTo>
                  <a:pt x="1871" y="1599"/>
                </a:lnTo>
                <a:lnTo>
                  <a:pt x="1879" y="1588"/>
                </a:lnTo>
                <a:lnTo>
                  <a:pt x="1882" y="1583"/>
                </a:lnTo>
                <a:lnTo>
                  <a:pt x="1885" y="1577"/>
                </a:lnTo>
                <a:lnTo>
                  <a:pt x="1892" y="1566"/>
                </a:lnTo>
                <a:lnTo>
                  <a:pt x="1897" y="1554"/>
                </a:lnTo>
                <a:lnTo>
                  <a:pt x="1902" y="1541"/>
                </a:lnTo>
                <a:lnTo>
                  <a:pt x="1906" y="1528"/>
                </a:lnTo>
                <a:lnTo>
                  <a:pt x="1909" y="1516"/>
                </a:lnTo>
                <a:lnTo>
                  <a:pt x="1911" y="1503"/>
                </a:lnTo>
                <a:lnTo>
                  <a:pt x="1916" y="1476"/>
                </a:lnTo>
                <a:lnTo>
                  <a:pt x="1921" y="1446"/>
                </a:lnTo>
                <a:lnTo>
                  <a:pt x="1923" y="1431"/>
                </a:lnTo>
                <a:lnTo>
                  <a:pt x="1925" y="1415"/>
                </a:lnTo>
                <a:lnTo>
                  <a:pt x="1928" y="1382"/>
                </a:lnTo>
                <a:lnTo>
                  <a:pt x="1931" y="1350"/>
                </a:lnTo>
                <a:lnTo>
                  <a:pt x="1933" y="1319"/>
                </a:lnTo>
                <a:lnTo>
                  <a:pt x="1935" y="1288"/>
                </a:lnTo>
                <a:lnTo>
                  <a:pt x="1937" y="1231"/>
                </a:lnTo>
                <a:lnTo>
                  <a:pt x="1938" y="1184"/>
                </a:lnTo>
                <a:lnTo>
                  <a:pt x="1939" y="1141"/>
                </a:lnTo>
                <a:lnTo>
                  <a:pt x="1938" y="1099"/>
                </a:lnTo>
                <a:lnTo>
                  <a:pt x="1937" y="1051"/>
                </a:lnTo>
                <a:lnTo>
                  <a:pt x="1936" y="1024"/>
                </a:lnTo>
                <a:lnTo>
                  <a:pt x="1935" y="995"/>
                </a:lnTo>
                <a:lnTo>
                  <a:pt x="1933" y="964"/>
                </a:lnTo>
                <a:lnTo>
                  <a:pt x="1931" y="932"/>
                </a:lnTo>
                <a:lnTo>
                  <a:pt x="1928" y="900"/>
                </a:lnTo>
                <a:lnTo>
                  <a:pt x="1925" y="867"/>
                </a:lnTo>
                <a:lnTo>
                  <a:pt x="1921" y="836"/>
                </a:lnTo>
                <a:lnTo>
                  <a:pt x="1919" y="822"/>
                </a:lnTo>
                <a:lnTo>
                  <a:pt x="1916" y="807"/>
                </a:lnTo>
                <a:lnTo>
                  <a:pt x="1911" y="780"/>
                </a:lnTo>
                <a:lnTo>
                  <a:pt x="1909" y="767"/>
                </a:lnTo>
                <a:lnTo>
                  <a:pt x="1906" y="755"/>
                </a:lnTo>
                <a:close/>
                <a:moveTo>
                  <a:pt x="978" y="1378"/>
                </a:moveTo>
                <a:lnTo>
                  <a:pt x="1395" y="1141"/>
                </a:lnTo>
                <a:lnTo>
                  <a:pt x="978" y="904"/>
                </a:lnTo>
                <a:lnTo>
                  <a:pt x="978" y="1378"/>
                </a:lnTo>
                <a:close/>
                <a:moveTo>
                  <a:pt x="0" y="0"/>
                </a:moveTo>
                <a:lnTo>
                  <a:pt x="570" y="0"/>
                </a:lnTo>
                <a:lnTo>
                  <a:pt x="1141" y="0"/>
                </a:lnTo>
                <a:lnTo>
                  <a:pt x="1711" y="0"/>
                </a:lnTo>
                <a:lnTo>
                  <a:pt x="2281" y="0"/>
                </a:lnTo>
                <a:lnTo>
                  <a:pt x="2281" y="571"/>
                </a:lnTo>
                <a:lnTo>
                  <a:pt x="2281" y="1141"/>
                </a:lnTo>
                <a:lnTo>
                  <a:pt x="2281" y="1712"/>
                </a:lnTo>
                <a:lnTo>
                  <a:pt x="2281" y="2282"/>
                </a:lnTo>
                <a:lnTo>
                  <a:pt x="1711" y="2282"/>
                </a:lnTo>
                <a:lnTo>
                  <a:pt x="1141" y="2282"/>
                </a:lnTo>
                <a:lnTo>
                  <a:pt x="570" y="2282"/>
                </a:lnTo>
                <a:lnTo>
                  <a:pt x="0" y="2282"/>
                </a:lnTo>
                <a:lnTo>
                  <a:pt x="0" y="1712"/>
                </a:lnTo>
                <a:lnTo>
                  <a:pt x="0" y="1141"/>
                </a:lnTo>
                <a:lnTo>
                  <a:pt x="0" y="571"/>
                </a:lnTo>
                <a:lnTo>
                  <a:pt x="0"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1" name="Freeform 6">
            <a:hlinkClick r:id="rId6" tooltip="Instagram"/>
            <a:extLst>
              <a:ext uri="{C183D7F6-B498-43B3-948B-1728B52AA6E4}">
                <adec:decorative xmlns:adec="http://schemas.microsoft.com/office/drawing/2017/decorative" val="1"/>
              </a:ext>
            </a:extLst>
          </p:cNvPr>
          <p:cNvSpPr>
            <a:spLocks noChangeAspect="1" noEditPoints="1"/>
          </p:cNvSpPr>
          <p:nvPr userDrawn="1"/>
        </p:nvSpPr>
        <p:spPr bwMode="auto">
          <a:xfrm>
            <a:off x="5591849" y="5012630"/>
            <a:ext cx="288127" cy="288000"/>
          </a:xfrm>
          <a:custGeom>
            <a:avLst/>
            <a:gdLst>
              <a:gd name="T0" fmla="*/ 1535 w 2270"/>
              <a:gd name="T1" fmla="*/ 570 h 2269"/>
              <a:gd name="T2" fmla="*/ 1648 w 2270"/>
              <a:gd name="T3" fmla="*/ 640 h 2269"/>
              <a:gd name="T4" fmla="*/ 1711 w 2270"/>
              <a:gd name="T5" fmla="*/ 779 h 2269"/>
              <a:gd name="T6" fmla="*/ 1720 w 2270"/>
              <a:gd name="T7" fmla="*/ 1374 h 2269"/>
              <a:gd name="T8" fmla="*/ 1676 w 2270"/>
              <a:gd name="T9" fmla="*/ 1591 h 2269"/>
              <a:gd name="T10" fmla="*/ 1580 w 2270"/>
              <a:gd name="T11" fmla="*/ 1682 h 2269"/>
              <a:gd name="T12" fmla="*/ 1374 w 2270"/>
              <a:gd name="T13" fmla="*/ 1719 h 2269"/>
              <a:gd name="T14" fmla="*/ 763 w 2270"/>
              <a:gd name="T15" fmla="*/ 1707 h 2269"/>
              <a:gd name="T16" fmla="*/ 641 w 2270"/>
              <a:gd name="T17" fmla="*/ 1648 h 2269"/>
              <a:gd name="T18" fmla="*/ 566 w 2270"/>
              <a:gd name="T19" fmla="*/ 1522 h 2269"/>
              <a:gd name="T20" fmla="*/ 548 w 2270"/>
              <a:gd name="T21" fmla="*/ 979 h 2269"/>
              <a:gd name="T22" fmla="*/ 583 w 2270"/>
              <a:gd name="T23" fmla="*/ 701 h 2269"/>
              <a:gd name="T24" fmla="*/ 669 w 2270"/>
              <a:gd name="T25" fmla="*/ 599 h 2269"/>
              <a:gd name="T26" fmla="*/ 833 w 2270"/>
              <a:gd name="T27" fmla="*/ 553 h 2269"/>
              <a:gd name="T28" fmla="*/ 813 w 2270"/>
              <a:gd name="T29" fmla="*/ 425 h 2269"/>
              <a:gd name="T30" fmla="*/ 617 w 2270"/>
              <a:gd name="T31" fmla="*/ 481 h 2269"/>
              <a:gd name="T32" fmla="*/ 480 w 2270"/>
              <a:gd name="T33" fmla="*/ 616 h 2269"/>
              <a:gd name="T34" fmla="*/ 423 w 2270"/>
              <a:gd name="T35" fmla="*/ 840 h 2269"/>
              <a:gd name="T36" fmla="*/ 431 w 2270"/>
              <a:gd name="T37" fmla="*/ 1506 h 2269"/>
              <a:gd name="T38" fmla="*/ 500 w 2270"/>
              <a:gd name="T39" fmla="*/ 1685 h 2269"/>
              <a:gd name="T40" fmla="*/ 633 w 2270"/>
              <a:gd name="T41" fmla="*/ 1798 h 2269"/>
              <a:gd name="T42" fmla="*/ 891 w 2270"/>
              <a:gd name="T43" fmla="*/ 1848 h 2269"/>
              <a:gd name="T44" fmla="*/ 1528 w 2270"/>
              <a:gd name="T45" fmla="*/ 1834 h 2269"/>
              <a:gd name="T46" fmla="*/ 1692 w 2270"/>
              <a:gd name="T47" fmla="*/ 1763 h 2269"/>
              <a:gd name="T48" fmla="*/ 1813 w 2270"/>
              <a:gd name="T49" fmla="*/ 1603 h 2269"/>
              <a:gd name="T50" fmla="*/ 1851 w 2270"/>
              <a:gd name="T51" fmla="*/ 1252 h 2269"/>
              <a:gd name="T52" fmla="*/ 1828 w 2270"/>
              <a:gd name="T53" fmla="*/ 711 h 2269"/>
              <a:gd name="T54" fmla="*/ 1752 w 2270"/>
              <a:gd name="T55" fmla="*/ 562 h 2269"/>
              <a:gd name="T56" fmla="*/ 1586 w 2270"/>
              <a:gd name="T57" fmla="*/ 451 h 2269"/>
              <a:gd name="T58" fmla="*/ 1135 w 2270"/>
              <a:gd name="T59" fmla="*/ 419 h 2269"/>
              <a:gd name="T60" fmla="*/ 945 w 2270"/>
              <a:gd name="T61" fmla="*/ 820 h 2269"/>
              <a:gd name="T62" fmla="*/ 804 w 2270"/>
              <a:gd name="T63" fmla="*/ 975 h 2269"/>
              <a:gd name="T64" fmla="*/ 770 w 2270"/>
              <a:gd name="T65" fmla="*/ 1173 h 2269"/>
              <a:gd name="T66" fmla="*/ 852 w 2270"/>
              <a:gd name="T67" fmla="*/ 1369 h 2269"/>
              <a:gd name="T68" fmla="*/ 1026 w 2270"/>
              <a:gd name="T69" fmla="*/ 1486 h 2269"/>
              <a:gd name="T70" fmla="*/ 1227 w 2270"/>
              <a:gd name="T71" fmla="*/ 1491 h 2269"/>
              <a:gd name="T72" fmla="*/ 1407 w 2270"/>
              <a:gd name="T73" fmla="*/ 1382 h 2269"/>
              <a:gd name="T74" fmla="*/ 1495 w 2270"/>
              <a:gd name="T75" fmla="*/ 1209 h 2269"/>
              <a:gd name="T76" fmla="*/ 1473 w 2270"/>
              <a:gd name="T77" fmla="*/ 991 h 2269"/>
              <a:gd name="T78" fmla="*/ 1340 w 2270"/>
              <a:gd name="T79" fmla="*/ 830 h 2269"/>
              <a:gd name="T80" fmla="*/ 1154 w 2270"/>
              <a:gd name="T81" fmla="*/ 768 h 2269"/>
              <a:gd name="T82" fmla="*/ 1021 w 2270"/>
              <a:gd name="T83" fmla="*/ 1345 h 2269"/>
              <a:gd name="T84" fmla="*/ 925 w 2270"/>
              <a:gd name="T85" fmla="*/ 1249 h 2269"/>
              <a:gd name="T86" fmla="*/ 898 w 2270"/>
              <a:gd name="T87" fmla="*/ 1110 h 2269"/>
              <a:gd name="T88" fmla="*/ 951 w 2270"/>
              <a:gd name="T89" fmla="*/ 983 h 2269"/>
              <a:gd name="T90" fmla="*/ 1064 w 2270"/>
              <a:gd name="T91" fmla="*/ 907 h 2269"/>
              <a:gd name="T92" fmla="*/ 1206 w 2270"/>
              <a:gd name="T93" fmla="*/ 907 h 2269"/>
              <a:gd name="T94" fmla="*/ 1319 w 2270"/>
              <a:gd name="T95" fmla="*/ 983 h 2269"/>
              <a:gd name="T96" fmla="*/ 1372 w 2270"/>
              <a:gd name="T97" fmla="*/ 1110 h 2269"/>
              <a:gd name="T98" fmla="*/ 1344 w 2270"/>
              <a:gd name="T99" fmla="*/ 1249 h 2269"/>
              <a:gd name="T100" fmla="*/ 1249 w 2270"/>
              <a:gd name="T101" fmla="*/ 1345 h 2269"/>
              <a:gd name="T102" fmla="*/ 1431 w 2270"/>
              <a:gd name="T103" fmla="*/ 744 h 2269"/>
              <a:gd name="T104" fmla="*/ 1483 w 2270"/>
              <a:gd name="T105" fmla="*/ 674 h 2269"/>
              <a:gd name="T106" fmla="*/ 1574 w 2270"/>
              <a:gd name="T107" fmla="*/ 689 h 2269"/>
              <a:gd name="T108" fmla="*/ 1598 w 2270"/>
              <a:gd name="T109" fmla="*/ 778 h 2269"/>
              <a:gd name="T110" fmla="*/ 1534 w 2270"/>
              <a:gd name="T111" fmla="*/ 837 h 2269"/>
              <a:gd name="T112" fmla="*/ 1450 w 2270"/>
              <a:gd name="T113" fmla="*/ 807 h 2269"/>
              <a:gd name="T114" fmla="*/ 2270 w 2270"/>
              <a:gd name="T115" fmla="*/ 0 h 2269"/>
              <a:gd name="T116" fmla="*/ 0 w 2270"/>
              <a:gd name="T117" fmla="*/ 0 h 2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70" h="2269">
                <a:moveTo>
                  <a:pt x="1135" y="548"/>
                </a:moveTo>
                <a:lnTo>
                  <a:pt x="1250" y="548"/>
                </a:lnTo>
                <a:lnTo>
                  <a:pt x="1290" y="549"/>
                </a:lnTo>
                <a:lnTo>
                  <a:pt x="1323" y="549"/>
                </a:lnTo>
                <a:lnTo>
                  <a:pt x="1374" y="550"/>
                </a:lnTo>
                <a:lnTo>
                  <a:pt x="1424" y="552"/>
                </a:lnTo>
                <a:lnTo>
                  <a:pt x="1448" y="554"/>
                </a:lnTo>
                <a:lnTo>
                  <a:pt x="1470" y="556"/>
                </a:lnTo>
                <a:lnTo>
                  <a:pt x="1490" y="559"/>
                </a:lnTo>
                <a:lnTo>
                  <a:pt x="1507" y="562"/>
                </a:lnTo>
                <a:lnTo>
                  <a:pt x="1522" y="566"/>
                </a:lnTo>
                <a:lnTo>
                  <a:pt x="1535" y="570"/>
                </a:lnTo>
                <a:lnTo>
                  <a:pt x="1546" y="573"/>
                </a:lnTo>
                <a:lnTo>
                  <a:pt x="1557" y="577"/>
                </a:lnTo>
                <a:lnTo>
                  <a:pt x="1569" y="582"/>
                </a:lnTo>
                <a:lnTo>
                  <a:pt x="1580" y="587"/>
                </a:lnTo>
                <a:lnTo>
                  <a:pt x="1591" y="593"/>
                </a:lnTo>
                <a:lnTo>
                  <a:pt x="1601" y="599"/>
                </a:lnTo>
                <a:lnTo>
                  <a:pt x="1611" y="606"/>
                </a:lnTo>
                <a:lnTo>
                  <a:pt x="1620" y="613"/>
                </a:lnTo>
                <a:lnTo>
                  <a:pt x="1625" y="617"/>
                </a:lnTo>
                <a:lnTo>
                  <a:pt x="1629" y="622"/>
                </a:lnTo>
                <a:lnTo>
                  <a:pt x="1639" y="631"/>
                </a:lnTo>
                <a:lnTo>
                  <a:pt x="1648" y="640"/>
                </a:lnTo>
                <a:lnTo>
                  <a:pt x="1656" y="649"/>
                </a:lnTo>
                <a:lnTo>
                  <a:pt x="1663" y="659"/>
                </a:lnTo>
                <a:lnTo>
                  <a:pt x="1670" y="668"/>
                </a:lnTo>
                <a:lnTo>
                  <a:pt x="1676" y="679"/>
                </a:lnTo>
                <a:lnTo>
                  <a:pt x="1682" y="689"/>
                </a:lnTo>
                <a:lnTo>
                  <a:pt x="1687" y="701"/>
                </a:lnTo>
                <a:lnTo>
                  <a:pt x="1692" y="713"/>
                </a:lnTo>
                <a:lnTo>
                  <a:pt x="1696" y="723"/>
                </a:lnTo>
                <a:lnTo>
                  <a:pt x="1700" y="734"/>
                </a:lnTo>
                <a:lnTo>
                  <a:pt x="1703" y="747"/>
                </a:lnTo>
                <a:lnTo>
                  <a:pt x="1708" y="762"/>
                </a:lnTo>
                <a:lnTo>
                  <a:pt x="1711" y="779"/>
                </a:lnTo>
                <a:lnTo>
                  <a:pt x="1714" y="799"/>
                </a:lnTo>
                <a:lnTo>
                  <a:pt x="1716" y="821"/>
                </a:lnTo>
                <a:lnTo>
                  <a:pt x="1717" y="833"/>
                </a:lnTo>
                <a:lnTo>
                  <a:pt x="1718" y="845"/>
                </a:lnTo>
                <a:lnTo>
                  <a:pt x="1720" y="896"/>
                </a:lnTo>
                <a:lnTo>
                  <a:pt x="1721" y="947"/>
                </a:lnTo>
                <a:lnTo>
                  <a:pt x="1722" y="1019"/>
                </a:lnTo>
                <a:lnTo>
                  <a:pt x="1722" y="1134"/>
                </a:lnTo>
                <a:lnTo>
                  <a:pt x="1722" y="1250"/>
                </a:lnTo>
                <a:lnTo>
                  <a:pt x="1722" y="1291"/>
                </a:lnTo>
                <a:lnTo>
                  <a:pt x="1721" y="1323"/>
                </a:lnTo>
                <a:lnTo>
                  <a:pt x="1720" y="1374"/>
                </a:lnTo>
                <a:lnTo>
                  <a:pt x="1718" y="1424"/>
                </a:lnTo>
                <a:lnTo>
                  <a:pt x="1716" y="1449"/>
                </a:lnTo>
                <a:lnTo>
                  <a:pt x="1714" y="1471"/>
                </a:lnTo>
                <a:lnTo>
                  <a:pt x="1711" y="1490"/>
                </a:lnTo>
                <a:lnTo>
                  <a:pt x="1708" y="1507"/>
                </a:lnTo>
                <a:lnTo>
                  <a:pt x="1703" y="1522"/>
                </a:lnTo>
                <a:lnTo>
                  <a:pt x="1700" y="1535"/>
                </a:lnTo>
                <a:lnTo>
                  <a:pt x="1696" y="1547"/>
                </a:lnTo>
                <a:lnTo>
                  <a:pt x="1692" y="1557"/>
                </a:lnTo>
                <a:lnTo>
                  <a:pt x="1687" y="1569"/>
                </a:lnTo>
                <a:lnTo>
                  <a:pt x="1682" y="1580"/>
                </a:lnTo>
                <a:lnTo>
                  <a:pt x="1676" y="1591"/>
                </a:lnTo>
                <a:lnTo>
                  <a:pt x="1670" y="1601"/>
                </a:lnTo>
                <a:lnTo>
                  <a:pt x="1663" y="1611"/>
                </a:lnTo>
                <a:lnTo>
                  <a:pt x="1656" y="1620"/>
                </a:lnTo>
                <a:lnTo>
                  <a:pt x="1652" y="1625"/>
                </a:lnTo>
                <a:lnTo>
                  <a:pt x="1648" y="1630"/>
                </a:lnTo>
                <a:lnTo>
                  <a:pt x="1639" y="1639"/>
                </a:lnTo>
                <a:lnTo>
                  <a:pt x="1629" y="1648"/>
                </a:lnTo>
                <a:lnTo>
                  <a:pt x="1620" y="1656"/>
                </a:lnTo>
                <a:lnTo>
                  <a:pt x="1611" y="1663"/>
                </a:lnTo>
                <a:lnTo>
                  <a:pt x="1601" y="1670"/>
                </a:lnTo>
                <a:lnTo>
                  <a:pt x="1591" y="1676"/>
                </a:lnTo>
                <a:lnTo>
                  <a:pt x="1580" y="1682"/>
                </a:lnTo>
                <a:lnTo>
                  <a:pt x="1569" y="1687"/>
                </a:lnTo>
                <a:lnTo>
                  <a:pt x="1557" y="1692"/>
                </a:lnTo>
                <a:lnTo>
                  <a:pt x="1546" y="1696"/>
                </a:lnTo>
                <a:lnTo>
                  <a:pt x="1535" y="1700"/>
                </a:lnTo>
                <a:lnTo>
                  <a:pt x="1522" y="1704"/>
                </a:lnTo>
                <a:lnTo>
                  <a:pt x="1507" y="1707"/>
                </a:lnTo>
                <a:lnTo>
                  <a:pt x="1490" y="1710"/>
                </a:lnTo>
                <a:lnTo>
                  <a:pt x="1470" y="1713"/>
                </a:lnTo>
                <a:lnTo>
                  <a:pt x="1448" y="1716"/>
                </a:lnTo>
                <a:lnTo>
                  <a:pt x="1437" y="1716"/>
                </a:lnTo>
                <a:lnTo>
                  <a:pt x="1424" y="1717"/>
                </a:lnTo>
                <a:lnTo>
                  <a:pt x="1374" y="1719"/>
                </a:lnTo>
                <a:lnTo>
                  <a:pt x="1323" y="1720"/>
                </a:lnTo>
                <a:lnTo>
                  <a:pt x="1250" y="1721"/>
                </a:lnTo>
                <a:lnTo>
                  <a:pt x="1135" y="1721"/>
                </a:lnTo>
                <a:lnTo>
                  <a:pt x="1020" y="1721"/>
                </a:lnTo>
                <a:lnTo>
                  <a:pt x="980" y="1721"/>
                </a:lnTo>
                <a:lnTo>
                  <a:pt x="947" y="1720"/>
                </a:lnTo>
                <a:lnTo>
                  <a:pt x="896" y="1719"/>
                </a:lnTo>
                <a:lnTo>
                  <a:pt x="846" y="1717"/>
                </a:lnTo>
                <a:lnTo>
                  <a:pt x="821" y="1716"/>
                </a:lnTo>
                <a:lnTo>
                  <a:pt x="800" y="1713"/>
                </a:lnTo>
                <a:lnTo>
                  <a:pt x="780" y="1710"/>
                </a:lnTo>
                <a:lnTo>
                  <a:pt x="763" y="1707"/>
                </a:lnTo>
                <a:lnTo>
                  <a:pt x="748" y="1704"/>
                </a:lnTo>
                <a:lnTo>
                  <a:pt x="735" y="1700"/>
                </a:lnTo>
                <a:lnTo>
                  <a:pt x="723" y="1696"/>
                </a:lnTo>
                <a:lnTo>
                  <a:pt x="713" y="1692"/>
                </a:lnTo>
                <a:lnTo>
                  <a:pt x="701" y="1687"/>
                </a:lnTo>
                <a:lnTo>
                  <a:pt x="690" y="1682"/>
                </a:lnTo>
                <a:lnTo>
                  <a:pt x="679" y="1676"/>
                </a:lnTo>
                <a:lnTo>
                  <a:pt x="669" y="1670"/>
                </a:lnTo>
                <a:lnTo>
                  <a:pt x="659" y="1664"/>
                </a:lnTo>
                <a:lnTo>
                  <a:pt x="650" y="1656"/>
                </a:lnTo>
                <a:lnTo>
                  <a:pt x="645" y="1652"/>
                </a:lnTo>
                <a:lnTo>
                  <a:pt x="641" y="1648"/>
                </a:lnTo>
                <a:lnTo>
                  <a:pt x="631" y="1639"/>
                </a:lnTo>
                <a:lnTo>
                  <a:pt x="622" y="1630"/>
                </a:lnTo>
                <a:lnTo>
                  <a:pt x="614" y="1620"/>
                </a:lnTo>
                <a:lnTo>
                  <a:pt x="607" y="1611"/>
                </a:lnTo>
                <a:lnTo>
                  <a:pt x="600" y="1601"/>
                </a:lnTo>
                <a:lnTo>
                  <a:pt x="594" y="1591"/>
                </a:lnTo>
                <a:lnTo>
                  <a:pt x="588" y="1580"/>
                </a:lnTo>
                <a:lnTo>
                  <a:pt x="583" y="1569"/>
                </a:lnTo>
                <a:lnTo>
                  <a:pt x="578" y="1557"/>
                </a:lnTo>
                <a:lnTo>
                  <a:pt x="574" y="1547"/>
                </a:lnTo>
                <a:lnTo>
                  <a:pt x="570" y="1535"/>
                </a:lnTo>
                <a:lnTo>
                  <a:pt x="566" y="1522"/>
                </a:lnTo>
                <a:lnTo>
                  <a:pt x="562" y="1507"/>
                </a:lnTo>
                <a:lnTo>
                  <a:pt x="559" y="1490"/>
                </a:lnTo>
                <a:lnTo>
                  <a:pt x="556" y="1471"/>
                </a:lnTo>
                <a:lnTo>
                  <a:pt x="554" y="1449"/>
                </a:lnTo>
                <a:lnTo>
                  <a:pt x="553" y="1437"/>
                </a:lnTo>
                <a:lnTo>
                  <a:pt x="552" y="1424"/>
                </a:lnTo>
                <a:lnTo>
                  <a:pt x="550" y="1374"/>
                </a:lnTo>
                <a:lnTo>
                  <a:pt x="549" y="1323"/>
                </a:lnTo>
                <a:lnTo>
                  <a:pt x="548" y="1250"/>
                </a:lnTo>
                <a:lnTo>
                  <a:pt x="548" y="1134"/>
                </a:lnTo>
                <a:lnTo>
                  <a:pt x="548" y="1019"/>
                </a:lnTo>
                <a:lnTo>
                  <a:pt x="548" y="979"/>
                </a:lnTo>
                <a:lnTo>
                  <a:pt x="549" y="947"/>
                </a:lnTo>
                <a:lnTo>
                  <a:pt x="550" y="896"/>
                </a:lnTo>
                <a:lnTo>
                  <a:pt x="552" y="845"/>
                </a:lnTo>
                <a:lnTo>
                  <a:pt x="554" y="821"/>
                </a:lnTo>
                <a:lnTo>
                  <a:pt x="556" y="799"/>
                </a:lnTo>
                <a:lnTo>
                  <a:pt x="559" y="779"/>
                </a:lnTo>
                <a:lnTo>
                  <a:pt x="562" y="762"/>
                </a:lnTo>
                <a:lnTo>
                  <a:pt x="566" y="747"/>
                </a:lnTo>
                <a:lnTo>
                  <a:pt x="570" y="734"/>
                </a:lnTo>
                <a:lnTo>
                  <a:pt x="574" y="723"/>
                </a:lnTo>
                <a:lnTo>
                  <a:pt x="578" y="713"/>
                </a:lnTo>
                <a:lnTo>
                  <a:pt x="583" y="701"/>
                </a:lnTo>
                <a:lnTo>
                  <a:pt x="588" y="689"/>
                </a:lnTo>
                <a:lnTo>
                  <a:pt x="594" y="679"/>
                </a:lnTo>
                <a:lnTo>
                  <a:pt x="600" y="668"/>
                </a:lnTo>
                <a:lnTo>
                  <a:pt x="607" y="659"/>
                </a:lnTo>
                <a:lnTo>
                  <a:pt x="614" y="649"/>
                </a:lnTo>
                <a:lnTo>
                  <a:pt x="618" y="645"/>
                </a:lnTo>
                <a:lnTo>
                  <a:pt x="622" y="640"/>
                </a:lnTo>
                <a:lnTo>
                  <a:pt x="631" y="631"/>
                </a:lnTo>
                <a:lnTo>
                  <a:pt x="641" y="622"/>
                </a:lnTo>
                <a:lnTo>
                  <a:pt x="650" y="613"/>
                </a:lnTo>
                <a:lnTo>
                  <a:pt x="659" y="606"/>
                </a:lnTo>
                <a:lnTo>
                  <a:pt x="669" y="599"/>
                </a:lnTo>
                <a:lnTo>
                  <a:pt x="679" y="593"/>
                </a:lnTo>
                <a:lnTo>
                  <a:pt x="690" y="587"/>
                </a:lnTo>
                <a:lnTo>
                  <a:pt x="701" y="582"/>
                </a:lnTo>
                <a:lnTo>
                  <a:pt x="713" y="577"/>
                </a:lnTo>
                <a:lnTo>
                  <a:pt x="723" y="573"/>
                </a:lnTo>
                <a:lnTo>
                  <a:pt x="735" y="570"/>
                </a:lnTo>
                <a:lnTo>
                  <a:pt x="748" y="566"/>
                </a:lnTo>
                <a:lnTo>
                  <a:pt x="763" y="562"/>
                </a:lnTo>
                <a:lnTo>
                  <a:pt x="780" y="559"/>
                </a:lnTo>
                <a:lnTo>
                  <a:pt x="800" y="556"/>
                </a:lnTo>
                <a:lnTo>
                  <a:pt x="821" y="554"/>
                </a:lnTo>
                <a:lnTo>
                  <a:pt x="833" y="553"/>
                </a:lnTo>
                <a:lnTo>
                  <a:pt x="846" y="552"/>
                </a:lnTo>
                <a:lnTo>
                  <a:pt x="896" y="550"/>
                </a:lnTo>
                <a:lnTo>
                  <a:pt x="947" y="549"/>
                </a:lnTo>
                <a:lnTo>
                  <a:pt x="1020" y="548"/>
                </a:lnTo>
                <a:lnTo>
                  <a:pt x="1135" y="548"/>
                </a:lnTo>
                <a:close/>
                <a:moveTo>
                  <a:pt x="1135" y="419"/>
                </a:moveTo>
                <a:lnTo>
                  <a:pt x="1018" y="420"/>
                </a:lnTo>
                <a:lnTo>
                  <a:pt x="977" y="420"/>
                </a:lnTo>
                <a:lnTo>
                  <a:pt x="943" y="420"/>
                </a:lnTo>
                <a:lnTo>
                  <a:pt x="891" y="422"/>
                </a:lnTo>
                <a:lnTo>
                  <a:pt x="840" y="424"/>
                </a:lnTo>
                <a:lnTo>
                  <a:pt x="813" y="425"/>
                </a:lnTo>
                <a:lnTo>
                  <a:pt x="787" y="428"/>
                </a:lnTo>
                <a:lnTo>
                  <a:pt x="764" y="431"/>
                </a:lnTo>
                <a:lnTo>
                  <a:pt x="742" y="435"/>
                </a:lnTo>
                <a:lnTo>
                  <a:pt x="722" y="440"/>
                </a:lnTo>
                <a:lnTo>
                  <a:pt x="712" y="442"/>
                </a:lnTo>
                <a:lnTo>
                  <a:pt x="702" y="445"/>
                </a:lnTo>
                <a:lnTo>
                  <a:pt x="684" y="451"/>
                </a:lnTo>
                <a:lnTo>
                  <a:pt x="667" y="457"/>
                </a:lnTo>
                <a:lnTo>
                  <a:pt x="649" y="464"/>
                </a:lnTo>
                <a:lnTo>
                  <a:pt x="633" y="472"/>
                </a:lnTo>
                <a:lnTo>
                  <a:pt x="625" y="476"/>
                </a:lnTo>
                <a:lnTo>
                  <a:pt x="617" y="481"/>
                </a:lnTo>
                <a:lnTo>
                  <a:pt x="601" y="490"/>
                </a:lnTo>
                <a:lnTo>
                  <a:pt x="585" y="501"/>
                </a:lnTo>
                <a:lnTo>
                  <a:pt x="578" y="506"/>
                </a:lnTo>
                <a:lnTo>
                  <a:pt x="570" y="512"/>
                </a:lnTo>
                <a:lnTo>
                  <a:pt x="554" y="525"/>
                </a:lnTo>
                <a:lnTo>
                  <a:pt x="539" y="539"/>
                </a:lnTo>
                <a:lnTo>
                  <a:pt x="525" y="554"/>
                </a:lnTo>
                <a:lnTo>
                  <a:pt x="512" y="569"/>
                </a:lnTo>
                <a:lnTo>
                  <a:pt x="500" y="585"/>
                </a:lnTo>
                <a:lnTo>
                  <a:pt x="495" y="592"/>
                </a:lnTo>
                <a:lnTo>
                  <a:pt x="490" y="600"/>
                </a:lnTo>
                <a:lnTo>
                  <a:pt x="480" y="616"/>
                </a:lnTo>
                <a:lnTo>
                  <a:pt x="472" y="632"/>
                </a:lnTo>
                <a:lnTo>
                  <a:pt x="464" y="649"/>
                </a:lnTo>
                <a:lnTo>
                  <a:pt x="457" y="666"/>
                </a:lnTo>
                <a:lnTo>
                  <a:pt x="450" y="683"/>
                </a:lnTo>
                <a:lnTo>
                  <a:pt x="445" y="702"/>
                </a:lnTo>
                <a:lnTo>
                  <a:pt x="439" y="721"/>
                </a:lnTo>
                <a:lnTo>
                  <a:pt x="437" y="731"/>
                </a:lnTo>
                <a:lnTo>
                  <a:pt x="435" y="741"/>
                </a:lnTo>
                <a:lnTo>
                  <a:pt x="431" y="763"/>
                </a:lnTo>
                <a:lnTo>
                  <a:pt x="428" y="787"/>
                </a:lnTo>
                <a:lnTo>
                  <a:pt x="425" y="812"/>
                </a:lnTo>
                <a:lnTo>
                  <a:pt x="423" y="840"/>
                </a:lnTo>
                <a:lnTo>
                  <a:pt x="421" y="890"/>
                </a:lnTo>
                <a:lnTo>
                  <a:pt x="420" y="943"/>
                </a:lnTo>
                <a:lnTo>
                  <a:pt x="419" y="1017"/>
                </a:lnTo>
                <a:lnTo>
                  <a:pt x="419" y="1134"/>
                </a:lnTo>
                <a:lnTo>
                  <a:pt x="419" y="1252"/>
                </a:lnTo>
                <a:lnTo>
                  <a:pt x="420" y="1294"/>
                </a:lnTo>
                <a:lnTo>
                  <a:pt x="420" y="1327"/>
                </a:lnTo>
                <a:lnTo>
                  <a:pt x="421" y="1379"/>
                </a:lnTo>
                <a:lnTo>
                  <a:pt x="423" y="1430"/>
                </a:lnTo>
                <a:lnTo>
                  <a:pt x="425" y="1457"/>
                </a:lnTo>
                <a:lnTo>
                  <a:pt x="428" y="1483"/>
                </a:lnTo>
                <a:lnTo>
                  <a:pt x="431" y="1506"/>
                </a:lnTo>
                <a:lnTo>
                  <a:pt x="435" y="1528"/>
                </a:lnTo>
                <a:lnTo>
                  <a:pt x="439" y="1549"/>
                </a:lnTo>
                <a:lnTo>
                  <a:pt x="442" y="1558"/>
                </a:lnTo>
                <a:lnTo>
                  <a:pt x="445" y="1568"/>
                </a:lnTo>
                <a:lnTo>
                  <a:pt x="450" y="1586"/>
                </a:lnTo>
                <a:lnTo>
                  <a:pt x="457" y="1603"/>
                </a:lnTo>
                <a:lnTo>
                  <a:pt x="464" y="1621"/>
                </a:lnTo>
                <a:lnTo>
                  <a:pt x="472" y="1637"/>
                </a:lnTo>
                <a:lnTo>
                  <a:pt x="476" y="1646"/>
                </a:lnTo>
                <a:lnTo>
                  <a:pt x="480" y="1654"/>
                </a:lnTo>
                <a:lnTo>
                  <a:pt x="490" y="1670"/>
                </a:lnTo>
                <a:lnTo>
                  <a:pt x="500" y="1685"/>
                </a:lnTo>
                <a:lnTo>
                  <a:pt x="506" y="1693"/>
                </a:lnTo>
                <a:lnTo>
                  <a:pt x="512" y="1700"/>
                </a:lnTo>
                <a:lnTo>
                  <a:pt x="518" y="1708"/>
                </a:lnTo>
                <a:lnTo>
                  <a:pt x="525" y="1715"/>
                </a:lnTo>
                <a:lnTo>
                  <a:pt x="539" y="1730"/>
                </a:lnTo>
                <a:lnTo>
                  <a:pt x="554" y="1744"/>
                </a:lnTo>
                <a:lnTo>
                  <a:pt x="570" y="1757"/>
                </a:lnTo>
                <a:lnTo>
                  <a:pt x="585" y="1769"/>
                </a:lnTo>
                <a:lnTo>
                  <a:pt x="593" y="1774"/>
                </a:lnTo>
                <a:lnTo>
                  <a:pt x="601" y="1779"/>
                </a:lnTo>
                <a:lnTo>
                  <a:pt x="617" y="1789"/>
                </a:lnTo>
                <a:lnTo>
                  <a:pt x="633" y="1798"/>
                </a:lnTo>
                <a:lnTo>
                  <a:pt x="649" y="1805"/>
                </a:lnTo>
                <a:lnTo>
                  <a:pt x="667" y="1813"/>
                </a:lnTo>
                <a:lnTo>
                  <a:pt x="684" y="1819"/>
                </a:lnTo>
                <a:lnTo>
                  <a:pt x="702" y="1825"/>
                </a:lnTo>
                <a:lnTo>
                  <a:pt x="722" y="1830"/>
                </a:lnTo>
                <a:lnTo>
                  <a:pt x="732" y="1832"/>
                </a:lnTo>
                <a:lnTo>
                  <a:pt x="742" y="1834"/>
                </a:lnTo>
                <a:lnTo>
                  <a:pt x="764" y="1838"/>
                </a:lnTo>
                <a:lnTo>
                  <a:pt x="787" y="1842"/>
                </a:lnTo>
                <a:lnTo>
                  <a:pt x="813" y="1844"/>
                </a:lnTo>
                <a:lnTo>
                  <a:pt x="840" y="1846"/>
                </a:lnTo>
                <a:lnTo>
                  <a:pt x="891" y="1848"/>
                </a:lnTo>
                <a:lnTo>
                  <a:pt x="943" y="1849"/>
                </a:lnTo>
                <a:lnTo>
                  <a:pt x="1018" y="1850"/>
                </a:lnTo>
                <a:lnTo>
                  <a:pt x="1135" y="1850"/>
                </a:lnTo>
                <a:lnTo>
                  <a:pt x="1252" y="1850"/>
                </a:lnTo>
                <a:lnTo>
                  <a:pt x="1293" y="1850"/>
                </a:lnTo>
                <a:lnTo>
                  <a:pt x="1327" y="1849"/>
                </a:lnTo>
                <a:lnTo>
                  <a:pt x="1379" y="1848"/>
                </a:lnTo>
                <a:lnTo>
                  <a:pt x="1430" y="1846"/>
                </a:lnTo>
                <a:lnTo>
                  <a:pt x="1457" y="1844"/>
                </a:lnTo>
                <a:lnTo>
                  <a:pt x="1483" y="1842"/>
                </a:lnTo>
                <a:lnTo>
                  <a:pt x="1506" y="1838"/>
                </a:lnTo>
                <a:lnTo>
                  <a:pt x="1528" y="1834"/>
                </a:lnTo>
                <a:lnTo>
                  <a:pt x="1548" y="1830"/>
                </a:lnTo>
                <a:lnTo>
                  <a:pt x="1558" y="1827"/>
                </a:lnTo>
                <a:lnTo>
                  <a:pt x="1568" y="1825"/>
                </a:lnTo>
                <a:lnTo>
                  <a:pt x="1586" y="1819"/>
                </a:lnTo>
                <a:lnTo>
                  <a:pt x="1603" y="1813"/>
                </a:lnTo>
                <a:lnTo>
                  <a:pt x="1621" y="1805"/>
                </a:lnTo>
                <a:lnTo>
                  <a:pt x="1637" y="1798"/>
                </a:lnTo>
                <a:lnTo>
                  <a:pt x="1645" y="1793"/>
                </a:lnTo>
                <a:lnTo>
                  <a:pt x="1653" y="1789"/>
                </a:lnTo>
                <a:lnTo>
                  <a:pt x="1669" y="1779"/>
                </a:lnTo>
                <a:lnTo>
                  <a:pt x="1685" y="1769"/>
                </a:lnTo>
                <a:lnTo>
                  <a:pt x="1692" y="1763"/>
                </a:lnTo>
                <a:lnTo>
                  <a:pt x="1700" y="1757"/>
                </a:lnTo>
                <a:lnTo>
                  <a:pt x="1716" y="1744"/>
                </a:lnTo>
                <a:lnTo>
                  <a:pt x="1731" y="1730"/>
                </a:lnTo>
                <a:lnTo>
                  <a:pt x="1745" y="1715"/>
                </a:lnTo>
                <a:lnTo>
                  <a:pt x="1758" y="1700"/>
                </a:lnTo>
                <a:lnTo>
                  <a:pt x="1770" y="1685"/>
                </a:lnTo>
                <a:lnTo>
                  <a:pt x="1775" y="1677"/>
                </a:lnTo>
                <a:lnTo>
                  <a:pt x="1780" y="1670"/>
                </a:lnTo>
                <a:lnTo>
                  <a:pt x="1790" y="1654"/>
                </a:lnTo>
                <a:lnTo>
                  <a:pt x="1798" y="1637"/>
                </a:lnTo>
                <a:lnTo>
                  <a:pt x="1806" y="1621"/>
                </a:lnTo>
                <a:lnTo>
                  <a:pt x="1813" y="1603"/>
                </a:lnTo>
                <a:lnTo>
                  <a:pt x="1820" y="1586"/>
                </a:lnTo>
                <a:lnTo>
                  <a:pt x="1825" y="1568"/>
                </a:lnTo>
                <a:lnTo>
                  <a:pt x="1831" y="1549"/>
                </a:lnTo>
                <a:lnTo>
                  <a:pt x="1833" y="1539"/>
                </a:lnTo>
                <a:lnTo>
                  <a:pt x="1835" y="1528"/>
                </a:lnTo>
                <a:lnTo>
                  <a:pt x="1839" y="1506"/>
                </a:lnTo>
                <a:lnTo>
                  <a:pt x="1842" y="1483"/>
                </a:lnTo>
                <a:lnTo>
                  <a:pt x="1845" y="1457"/>
                </a:lnTo>
                <a:lnTo>
                  <a:pt x="1846" y="1430"/>
                </a:lnTo>
                <a:lnTo>
                  <a:pt x="1849" y="1379"/>
                </a:lnTo>
                <a:lnTo>
                  <a:pt x="1850" y="1327"/>
                </a:lnTo>
                <a:lnTo>
                  <a:pt x="1851" y="1252"/>
                </a:lnTo>
                <a:lnTo>
                  <a:pt x="1851" y="1134"/>
                </a:lnTo>
                <a:lnTo>
                  <a:pt x="1851" y="1017"/>
                </a:lnTo>
                <a:lnTo>
                  <a:pt x="1850" y="976"/>
                </a:lnTo>
                <a:lnTo>
                  <a:pt x="1850" y="943"/>
                </a:lnTo>
                <a:lnTo>
                  <a:pt x="1849" y="890"/>
                </a:lnTo>
                <a:lnTo>
                  <a:pt x="1846" y="840"/>
                </a:lnTo>
                <a:lnTo>
                  <a:pt x="1845" y="812"/>
                </a:lnTo>
                <a:lnTo>
                  <a:pt x="1842" y="787"/>
                </a:lnTo>
                <a:lnTo>
                  <a:pt x="1839" y="763"/>
                </a:lnTo>
                <a:lnTo>
                  <a:pt x="1835" y="741"/>
                </a:lnTo>
                <a:lnTo>
                  <a:pt x="1831" y="721"/>
                </a:lnTo>
                <a:lnTo>
                  <a:pt x="1828" y="711"/>
                </a:lnTo>
                <a:lnTo>
                  <a:pt x="1825" y="702"/>
                </a:lnTo>
                <a:lnTo>
                  <a:pt x="1820" y="683"/>
                </a:lnTo>
                <a:lnTo>
                  <a:pt x="1813" y="666"/>
                </a:lnTo>
                <a:lnTo>
                  <a:pt x="1806" y="649"/>
                </a:lnTo>
                <a:lnTo>
                  <a:pt x="1798" y="632"/>
                </a:lnTo>
                <a:lnTo>
                  <a:pt x="1794" y="624"/>
                </a:lnTo>
                <a:lnTo>
                  <a:pt x="1790" y="616"/>
                </a:lnTo>
                <a:lnTo>
                  <a:pt x="1780" y="600"/>
                </a:lnTo>
                <a:lnTo>
                  <a:pt x="1770" y="585"/>
                </a:lnTo>
                <a:lnTo>
                  <a:pt x="1764" y="577"/>
                </a:lnTo>
                <a:lnTo>
                  <a:pt x="1758" y="569"/>
                </a:lnTo>
                <a:lnTo>
                  <a:pt x="1752" y="562"/>
                </a:lnTo>
                <a:lnTo>
                  <a:pt x="1745" y="554"/>
                </a:lnTo>
                <a:lnTo>
                  <a:pt x="1731" y="539"/>
                </a:lnTo>
                <a:lnTo>
                  <a:pt x="1716" y="525"/>
                </a:lnTo>
                <a:lnTo>
                  <a:pt x="1700" y="512"/>
                </a:lnTo>
                <a:lnTo>
                  <a:pt x="1685" y="501"/>
                </a:lnTo>
                <a:lnTo>
                  <a:pt x="1677" y="495"/>
                </a:lnTo>
                <a:lnTo>
                  <a:pt x="1669" y="490"/>
                </a:lnTo>
                <a:lnTo>
                  <a:pt x="1653" y="481"/>
                </a:lnTo>
                <a:lnTo>
                  <a:pt x="1637" y="472"/>
                </a:lnTo>
                <a:lnTo>
                  <a:pt x="1621" y="464"/>
                </a:lnTo>
                <a:lnTo>
                  <a:pt x="1603" y="457"/>
                </a:lnTo>
                <a:lnTo>
                  <a:pt x="1586" y="451"/>
                </a:lnTo>
                <a:lnTo>
                  <a:pt x="1568" y="445"/>
                </a:lnTo>
                <a:lnTo>
                  <a:pt x="1548" y="440"/>
                </a:lnTo>
                <a:lnTo>
                  <a:pt x="1538" y="437"/>
                </a:lnTo>
                <a:lnTo>
                  <a:pt x="1528" y="435"/>
                </a:lnTo>
                <a:lnTo>
                  <a:pt x="1506" y="431"/>
                </a:lnTo>
                <a:lnTo>
                  <a:pt x="1483" y="428"/>
                </a:lnTo>
                <a:lnTo>
                  <a:pt x="1457" y="425"/>
                </a:lnTo>
                <a:lnTo>
                  <a:pt x="1430" y="424"/>
                </a:lnTo>
                <a:lnTo>
                  <a:pt x="1379" y="422"/>
                </a:lnTo>
                <a:lnTo>
                  <a:pt x="1327" y="420"/>
                </a:lnTo>
                <a:lnTo>
                  <a:pt x="1252" y="420"/>
                </a:lnTo>
                <a:lnTo>
                  <a:pt x="1135" y="419"/>
                </a:lnTo>
                <a:close/>
                <a:moveTo>
                  <a:pt x="1135" y="767"/>
                </a:moveTo>
                <a:lnTo>
                  <a:pt x="1116" y="768"/>
                </a:lnTo>
                <a:lnTo>
                  <a:pt x="1097" y="769"/>
                </a:lnTo>
                <a:lnTo>
                  <a:pt x="1079" y="771"/>
                </a:lnTo>
                <a:lnTo>
                  <a:pt x="1061" y="775"/>
                </a:lnTo>
                <a:lnTo>
                  <a:pt x="1043" y="779"/>
                </a:lnTo>
                <a:lnTo>
                  <a:pt x="1026" y="784"/>
                </a:lnTo>
                <a:lnTo>
                  <a:pt x="1009" y="789"/>
                </a:lnTo>
                <a:lnTo>
                  <a:pt x="992" y="796"/>
                </a:lnTo>
                <a:lnTo>
                  <a:pt x="976" y="803"/>
                </a:lnTo>
                <a:lnTo>
                  <a:pt x="960" y="812"/>
                </a:lnTo>
                <a:lnTo>
                  <a:pt x="945" y="820"/>
                </a:lnTo>
                <a:lnTo>
                  <a:pt x="930" y="830"/>
                </a:lnTo>
                <a:lnTo>
                  <a:pt x="915" y="840"/>
                </a:lnTo>
                <a:lnTo>
                  <a:pt x="902" y="851"/>
                </a:lnTo>
                <a:lnTo>
                  <a:pt x="888" y="863"/>
                </a:lnTo>
                <a:lnTo>
                  <a:pt x="875" y="875"/>
                </a:lnTo>
                <a:lnTo>
                  <a:pt x="863" y="887"/>
                </a:lnTo>
                <a:lnTo>
                  <a:pt x="852" y="901"/>
                </a:lnTo>
                <a:lnTo>
                  <a:pt x="841" y="915"/>
                </a:lnTo>
                <a:lnTo>
                  <a:pt x="831" y="929"/>
                </a:lnTo>
                <a:lnTo>
                  <a:pt x="821" y="944"/>
                </a:lnTo>
                <a:lnTo>
                  <a:pt x="812" y="959"/>
                </a:lnTo>
                <a:lnTo>
                  <a:pt x="804" y="975"/>
                </a:lnTo>
                <a:lnTo>
                  <a:pt x="797" y="991"/>
                </a:lnTo>
                <a:lnTo>
                  <a:pt x="790" y="1008"/>
                </a:lnTo>
                <a:lnTo>
                  <a:pt x="784" y="1025"/>
                </a:lnTo>
                <a:lnTo>
                  <a:pt x="779" y="1043"/>
                </a:lnTo>
                <a:lnTo>
                  <a:pt x="777" y="1051"/>
                </a:lnTo>
                <a:lnTo>
                  <a:pt x="775" y="1060"/>
                </a:lnTo>
                <a:lnTo>
                  <a:pt x="772" y="1078"/>
                </a:lnTo>
                <a:lnTo>
                  <a:pt x="770" y="1097"/>
                </a:lnTo>
                <a:lnTo>
                  <a:pt x="768" y="1115"/>
                </a:lnTo>
                <a:lnTo>
                  <a:pt x="768" y="1134"/>
                </a:lnTo>
                <a:lnTo>
                  <a:pt x="768" y="1154"/>
                </a:lnTo>
                <a:lnTo>
                  <a:pt x="770" y="1173"/>
                </a:lnTo>
                <a:lnTo>
                  <a:pt x="772" y="1191"/>
                </a:lnTo>
                <a:lnTo>
                  <a:pt x="775" y="1209"/>
                </a:lnTo>
                <a:lnTo>
                  <a:pt x="779" y="1227"/>
                </a:lnTo>
                <a:lnTo>
                  <a:pt x="784" y="1244"/>
                </a:lnTo>
                <a:lnTo>
                  <a:pt x="790" y="1261"/>
                </a:lnTo>
                <a:lnTo>
                  <a:pt x="797" y="1278"/>
                </a:lnTo>
                <a:lnTo>
                  <a:pt x="804" y="1294"/>
                </a:lnTo>
                <a:lnTo>
                  <a:pt x="812" y="1310"/>
                </a:lnTo>
                <a:lnTo>
                  <a:pt x="821" y="1326"/>
                </a:lnTo>
                <a:lnTo>
                  <a:pt x="831" y="1340"/>
                </a:lnTo>
                <a:lnTo>
                  <a:pt x="841" y="1355"/>
                </a:lnTo>
                <a:lnTo>
                  <a:pt x="852" y="1369"/>
                </a:lnTo>
                <a:lnTo>
                  <a:pt x="863" y="1382"/>
                </a:lnTo>
                <a:lnTo>
                  <a:pt x="875" y="1395"/>
                </a:lnTo>
                <a:lnTo>
                  <a:pt x="888" y="1407"/>
                </a:lnTo>
                <a:lnTo>
                  <a:pt x="902" y="1418"/>
                </a:lnTo>
                <a:lnTo>
                  <a:pt x="915" y="1429"/>
                </a:lnTo>
                <a:lnTo>
                  <a:pt x="930" y="1440"/>
                </a:lnTo>
                <a:lnTo>
                  <a:pt x="945" y="1449"/>
                </a:lnTo>
                <a:lnTo>
                  <a:pt x="960" y="1458"/>
                </a:lnTo>
                <a:lnTo>
                  <a:pt x="976" y="1466"/>
                </a:lnTo>
                <a:lnTo>
                  <a:pt x="992" y="1473"/>
                </a:lnTo>
                <a:lnTo>
                  <a:pt x="1009" y="1480"/>
                </a:lnTo>
                <a:lnTo>
                  <a:pt x="1026" y="1486"/>
                </a:lnTo>
                <a:lnTo>
                  <a:pt x="1043" y="1491"/>
                </a:lnTo>
                <a:lnTo>
                  <a:pt x="1052" y="1493"/>
                </a:lnTo>
                <a:lnTo>
                  <a:pt x="1061" y="1495"/>
                </a:lnTo>
                <a:lnTo>
                  <a:pt x="1079" y="1498"/>
                </a:lnTo>
                <a:lnTo>
                  <a:pt x="1097" y="1500"/>
                </a:lnTo>
                <a:lnTo>
                  <a:pt x="1116" y="1502"/>
                </a:lnTo>
                <a:lnTo>
                  <a:pt x="1135" y="1502"/>
                </a:lnTo>
                <a:lnTo>
                  <a:pt x="1154" y="1502"/>
                </a:lnTo>
                <a:lnTo>
                  <a:pt x="1173" y="1500"/>
                </a:lnTo>
                <a:lnTo>
                  <a:pt x="1191" y="1498"/>
                </a:lnTo>
                <a:lnTo>
                  <a:pt x="1209" y="1495"/>
                </a:lnTo>
                <a:lnTo>
                  <a:pt x="1227" y="1491"/>
                </a:lnTo>
                <a:lnTo>
                  <a:pt x="1244" y="1486"/>
                </a:lnTo>
                <a:lnTo>
                  <a:pt x="1261" y="1480"/>
                </a:lnTo>
                <a:lnTo>
                  <a:pt x="1278" y="1473"/>
                </a:lnTo>
                <a:lnTo>
                  <a:pt x="1294" y="1466"/>
                </a:lnTo>
                <a:lnTo>
                  <a:pt x="1310" y="1458"/>
                </a:lnTo>
                <a:lnTo>
                  <a:pt x="1325" y="1449"/>
                </a:lnTo>
                <a:lnTo>
                  <a:pt x="1340" y="1440"/>
                </a:lnTo>
                <a:lnTo>
                  <a:pt x="1355" y="1429"/>
                </a:lnTo>
                <a:lnTo>
                  <a:pt x="1368" y="1418"/>
                </a:lnTo>
                <a:lnTo>
                  <a:pt x="1382" y="1407"/>
                </a:lnTo>
                <a:lnTo>
                  <a:pt x="1395" y="1395"/>
                </a:lnTo>
                <a:lnTo>
                  <a:pt x="1407" y="1382"/>
                </a:lnTo>
                <a:lnTo>
                  <a:pt x="1418" y="1369"/>
                </a:lnTo>
                <a:lnTo>
                  <a:pt x="1429" y="1355"/>
                </a:lnTo>
                <a:lnTo>
                  <a:pt x="1439" y="1340"/>
                </a:lnTo>
                <a:lnTo>
                  <a:pt x="1449" y="1326"/>
                </a:lnTo>
                <a:lnTo>
                  <a:pt x="1458" y="1310"/>
                </a:lnTo>
                <a:lnTo>
                  <a:pt x="1466" y="1294"/>
                </a:lnTo>
                <a:lnTo>
                  <a:pt x="1473" y="1278"/>
                </a:lnTo>
                <a:lnTo>
                  <a:pt x="1480" y="1261"/>
                </a:lnTo>
                <a:lnTo>
                  <a:pt x="1486" y="1244"/>
                </a:lnTo>
                <a:lnTo>
                  <a:pt x="1490" y="1227"/>
                </a:lnTo>
                <a:lnTo>
                  <a:pt x="1493" y="1218"/>
                </a:lnTo>
                <a:lnTo>
                  <a:pt x="1495" y="1209"/>
                </a:lnTo>
                <a:lnTo>
                  <a:pt x="1498" y="1191"/>
                </a:lnTo>
                <a:lnTo>
                  <a:pt x="1500" y="1173"/>
                </a:lnTo>
                <a:lnTo>
                  <a:pt x="1502" y="1154"/>
                </a:lnTo>
                <a:lnTo>
                  <a:pt x="1502" y="1134"/>
                </a:lnTo>
                <a:lnTo>
                  <a:pt x="1502" y="1115"/>
                </a:lnTo>
                <a:lnTo>
                  <a:pt x="1500" y="1097"/>
                </a:lnTo>
                <a:lnTo>
                  <a:pt x="1498" y="1078"/>
                </a:lnTo>
                <a:lnTo>
                  <a:pt x="1495" y="1060"/>
                </a:lnTo>
                <a:lnTo>
                  <a:pt x="1490" y="1043"/>
                </a:lnTo>
                <a:lnTo>
                  <a:pt x="1486" y="1025"/>
                </a:lnTo>
                <a:lnTo>
                  <a:pt x="1480" y="1008"/>
                </a:lnTo>
                <a:lnTo>
                  <a:pt x="1473" y="991"/>
                </a:lnTo>
                <a:lnTo>
                  <a:pt x="1466" y="975"/>
                </a:lnTo>
                <a:lnTo>
                  <a:pt x="1458" y="959"/>
                </a:lnTo>
                <a:lnTo>
                  <a:pt x="1449" y="944"/>
                </a:lnTo>
                <a:lnTo>
                  <a:pt x="1439" y="929"/>
                </a:lnTo>
                <a:lnTo>
                  <a:pt x="1429" y="915"/>
                </a:lnTo>
                <a:lnTo>
                  <a:pt x="1418" y="901"/>
                </a:lnTo>
                <a:lnTo>
                  <a:pt x="1407" y="887"/>
                </a:lnTo>
                <a:lnTo>
                  <a:pt x="1395" y="875"/>
                </a:lnTo>
                <a:lnTo>
                  <a:pt x="1382" y="863"/>
                </a:lnTo>
                <a:lnTo>
                  <a:pt x="1368" y="851"/>
                </a:lnTo>
                <a:lnTo>
                  <a:pt x="1355" y="840"/>
                </a:lnTo>
                <a:lnTo>
                  <a:pt x="1340" y="830"/>
                </a:lnTo>
                <a:lnTo>
                  <a:pt x="1325" y="820"/>
                </a:lnTo>
                <a:lnTo>
                  <a:pt x="1310" y="812"/>
                </a:lnTo>
                <a:lnTo>
                  <a:pt x="1294" y="803"/>
                </a:lnTo>
                <a:lnTo>
                  <a:pt x="1278" y="796"/>
                </a:lnTo>
                <a:lnTo>
                  <a:pt x="1261" y="789"/>
                </a:lnTo>
                <a:lnTo>
                  <a:pt x="1244" y="784"/>
                </a:lnTo>
                <a:lnTo>
                  <a:pt x="1227" y="779"/>
                </a:lnTo>
                <a:lnTo>
                  <a:pt x="1218" y="777"/>
                </a:lnTo>
                <a:lnTo>
                  <a:pt x="1209" y="775"/>
                </a:lnTo>
                <a:lnTo>
                  <a:pt x="1191" y="771"/>
                </a:lnTo>
                <a:lnTo>
                  <a:pt x="1173" y="769"/>
                </a:lnTo>
                <a:lnTo>
                  <a:pt x="1154" y="768"/>
                </a:lnTo>
                <a:lnTo>
                  <a:pt x="1135" y="767"/>
                </a:lnTo>
                <a:close/>
                <a:moveTo>
                  <a:pt x="1135" y="1374"/>
                </a:moveTo>
                <a:lnTo>
                  <a:pt x="1123" y="1373"/>
                </a:lnTo>
                <a:lnTo>
                  <a:pt x="1111" y="1372"/>
                </a:lnTo>
                <a:lnTo>
                  <a:pt x="1099" y="1371"/>
                </a:lnTo>
                <a:lnTo>
                  <a:pt x="1087" y="1369"/>
                </a:lnTo>
                <a:lnTo>
                  <a:pt x="1075" y="1366"/>
                </a:lnTo>
                <a:lnTo>
                  <a:pt x="1064" y="1363"/>
                </a:lnTo>
                <a:lnTo>
                  <a:pt x="1053" y="1359"/>
                </a:lnTo>
                <a:lnTo>
                  <a:pt x="1042" y="1355"/>
                </a:lnTo>
                <a:lnTo>
                  <a:pt x="1032" y="1350"/>
                </a:lnTo>
                <a:lnTo>
                  <a:pt x="1021" y="1345"/>
                </a:lnTo>
                <a:lnTo>
                  <a:pt x="1011" y="1339"/>
                </a:lnTo>
                <a:lnTo>
                  <a:pt x="1002" y="1333"/>
                </a:lnTo>
                <a:lnTo>
                  <a:pt x="992" y="1326"/>
                </a:lnTo>
                <a:lnTo>
                  <a:pt x="983" y="1319"/>
                </a:lnTo>
                <a:lnTo>
                  <a:pt x="975" y="1312"/>
                </a:lnTo>
                <a:lnTo>
                  <a:pt x="967" y="1304"/>
                </a:lnTo>
                <a:lnTo>
                  <a:pt x="959" y="1295"/>
                </a:lnTo>
                <a:lnTo>
                  <a:pt x="951" y="1287"/>
                </a:lnTo>
                <a:lnTo>
                  <a:pt x="944" y="1278"/>
                </a:lnTo>
                <a:lnTo>
                  <a:pt x="937" y="1268"/>
                </a:lnTo>
                <a:lnTo>
                  <a:pt x="931" y="1259"/>
                </a:lnTo>
                <a:lnTo>
                  <a:pt x="925" y="1249"/>
                </a:lnTo>
                <a:lnTo>
                  <a:pt x="920" y="1239"/>
                </a:lnTo>
                <a:lnTo>
                  <a:pt x="915" y="1228"/>
                </a:lnTo>
                <a:lnTo>
                  <a:pt x="911" y="1217"/>
                </a:lnTo>
                <a:lnTo>
                  <a:pt x="907" y="1206"/>
                </a:lnTo>
                <a:lnTo>
                  <a:pt x="904" y="1195"/>
                </a:lnTo>
                <a:lnTo>
                  <a:pt x="902" y="1183"/>
                </a:lnTo>
                <a:lnTo>
                  <a:pt x="899" y="1172"/>
                </a:lnTo>
                <a:lnTo>
                  <a:pt x="898" y="1160"/>
                </a:lnTo>
                <a:lnTo>
                  <a:pt x="897" y="1148"/>
                </a:lnTo>
                <a:lnTo>
                  <a:pt x="897" y="1134"/>
                </a:lnTo>
                <a:lnTo>
                  <a:pt x="897" y="1122"/>
                </a:lnTo>
                <a:lnTo>
                  <a:pt x="898" y="1110"/>
                </a:lnTo>
                <a:lnTo>
                  <a:pt x="899" y="1098"/>
                </a:lnTo>
                <a:lnTo>
                  <a:pt x="902" y="1086"/>
                </a:lnTo>
                <a:lnTo>
                  <a:pt x="904" y="1075"/>
                </a:lnTo>
                <a:lnTo>
                  <a:pt x="907" y="1063"/>
                </a:lnTo>
                <a:lnTo>
                  <a:pt x="911" y="1052"/>
                </a:lnTo>
                <a:lnTo>
                  <a:pt x="915" y="1042"/>
                </a:lnTo>
                <a:lnTo>
                  <a:pt x="920" y="1031"/>
                </a:lnTo>
                <a:lnTo>
                  <a:pt x="925" y="1021"/>
                </a:lnTo>
                <a:lnTo>
                  <a:pt x="931" y="1011"/>
                </a:lnTo>
                <a:lnTo>
                  <a:pt x="937" y="1001"/>
                </a:lnTo>
                <a:lnTo>
                  <a:pt x="944" y="992"/>
                </a:lnTo>
                <a:lnTo>
                  <a:pt x="951" y="983"/>
                </a:lnTo>
                <a:lnTo>
                  <a:pt x="959" y="974"/>
                </a:lnTo>
                <a:lnTo>
                  <a:pt x="967" y="966"/>
                </a:lnTo>
                <a:lnTo>
                  <a:pt x="975" y="958"/>
                </a:lnTo>
                <a:lnTo>
                  <a:pt x="983" y="950"/>
                </a:lnTo>
                <a:lnTo>
                  <a:pt x="992" y="943"/>
                </a:lnTo>
                <a:lnTo>
                  <a:pt x="1002" y="937"/>
                </a:lnTo>
                <a:lnTo>
                  <a:pt x="1011" y="931"/>
                </a:lnTo>
                <a:lnTo>
                  <a:pt x="1021" y="925"/>
                </a:lnTo>
                <a:lnTo>
                  <a:pt x="1032" y="920"/>
                </a:lnTo>
                <a:lnTo>
                  <a:pt x="1042" y="915"/>
                </a:lnTo>
                <a:lnTo>
                  <a:pt x="1053" y="910"/>
                </a:lnTo>
                <a:lnTo>
                  <a:pt x="1064" y="907"/>
                </a:lnTo>
                <a:lnTo>
                  <a:pt x="1075" y="904"/>
                </a:lnTo>
                <a:lnTo>
                  <a:pt x="1087" y="901"/>
                </a:lnTo>
                <a:lnTo>
                  <a:pt x="1099" y="899"/>
                </a:lnTo>
                <a:lnTo>
                  <a:pt x="1111" y="897"/>
                </a:lnTo>
                <a:lnTo>
                  <a:pt x="1123" y="896"/>
                </a:lnTo>
                <a:lnTo>
                  <a:pt x="1135" y="896"/>
                </a:lnTo>
                <a:lnTo>
                  <a:pt x="1147" y="896"/>
                </a:lnTo>
                <a:lnTo>
                  <a:pt x="1159" y="897"/>
                </a:lnTo>
                <a:lnTo>
                  <a:pt x="1171" y="899"/>
                </a:lnTo>
                <a:lnTo>
                  <a:pt x="1183" y="901"/>
                </a:lnTo>
                <a:lnTo>
                  <a:pt x="1195" y="904"/>
                </a:lnTo>
                <a:lnTo>
                  <a:pt x="1206" y="907"/>
                </a:lnTo>
                <a:lnTo>
                  <a:pt x="1217" y="910"/>
                </a:lnTo>
                <a:lnTo>
                  <a:pt x="1228" y="915"/>
                </a:lnTo>
                <a:lnTo>
                  <a:pt x="1238" y="920"/>
                </a:lnTo>
                <a:lnTo>
                  <a:pt x="1249" y="925"/>
                </a:lnTo>
                <a:lnTo>
                  <a:pt x="1259" y="931"/>
                </a:lnTo>
                <a:lnTo>
                  <a:pt x="1268" y="937"/>
                </a:lnTo>
                <a:lnTo>
                  <a:pt x="1278" y="943"/>
                </a:lnTo>
                <a:lnTo>
                  <a:pt x="1287" y="950"/>
                </a:lnTo>
                <a:lnTo>
                  <a:pt x="1295" y="958"/>
                </a:lnTo>
                <a:lnTo>
                  <a:pt x="1303" y="966"/>
                </a:lnTo>
                <a:lnTo>
                  <a:pt x="1311" y="974"/>
                </a:lnTo>
                <a:lnTo>
                  <a:pt x="1319" y="983"/>
                </a:lnTo>
                <a:lnTo>
                  <a:pt x="1326" y="992"/>
                </a:lnTo>
                <a:lnTo>
                  <a:pt x="1333" y="1001"/>
                </a:lnTo>
                <a:lnTo>
                  <a:pt x="1339" y="1011"/>
                </a:lnTo>
                <a:lnTo>
                  <a:pt x="1344" y="1021"/>
                </a:lnTo>
                <a:lnTo>
                  <a:pt x="1350" y="1031"/>
                </a:lnTo>
                <a:lnTo>
                  <a:pt x="1355" y="1042"/>
                </a:lnTo>
                <a:lnTo>
                  <a:pt x="1359" y="1052"/>
                </a:lnTo>
                <a:lnTo>
                  <a:pt x="1363" y="1063"/>
                </a:lnTo>
                <a:lnTo>
                  <a:pt x="1366" y="1075"/>
                </a:lnTo>
                <a:lnTo>
                  <a:pt x="1368" y="1086"/>
                </a:lnTo>
                <a:lnTo>
                  <a:pt x="1370" y="1098"/>
                </a:lnTo>
                <a:lnTo>
                  <a:pt x="1372" y="1110"/>
                </a:lnTo>
                <a:lnTo>
                  <a:pt x="1373" y="1122"/>
                </a:lnTo>
                <a:lnTo>
                  <a:pt x="1373" y="1134"/>
                </a:lnTo>
                <a:lnTo>
                  <a:pt x="1373" y="1148"/>
                </a:lnTo>
                <a:lnTo>
                  <a:pt x="1372" y="1160"/>
                </a:lnTo>
                <a:lnTo>
                  <a:pt x="1370" y="1172"/>
                </a:lnTo>
                <a:lnTo>
                  <a:pt x="1368" y="1183"/>
                </a:lnTo>
                <a:lnTo>
                  <a:pt x="1366" y="1195"/>
                </a:lnTo>
                <a:lnTo>
                  <a:pt x="1363" y="1206"/>
                </a:lnTo>
                <a:lnTo>
                  <a:pt x="1359" y="1217"/>
                </a:lnTo>
                <a:lnTo>
                  <a:pt x="1355" y="1228"/>
                </a:lnTo>
                <a:lnTo>
                  <a:pt x="1350" y="1239"/>
                </a:lnTo>
                <a:lnTo>
                  <a:pt x="1344" y="1249"/>
                </a:lnTo>
                <a:lnTo>
                  <a:pt x="1339" y="1259"/>
                </a:lnTo>
                <a:lnTo>
                  <a:pt x="1333" y="1268"/>
                </a:lnTo>
                <a:lnTo>
                  <a:pt x="1326" y="1278"/>
                </a:lnTo>
                <a:lnTo>
                  <a:pt x="1319" y="1287"/>
                </a:lnTo>
                <a:lnTo>
                  <a:pt x="1311" y="1295"/>
                </a:lnTo>
                <a:lnTo>
                  <a:pt x="1303" y="1304"/>
                </a:lnTo>
                <a:lnTo>
                  <a:pt x="1295" y="1312"/>
                </a:lnTo>
                <a:lnTo>
                  <a:pt x="1287" y="1319"/>
                </a:lnTo>
                <a:lnTo>
                  <a:pt x="1278" y="1326"/>
                </a:lnTo>
                <a:lnTo>
                  <a:pt x="1268" y="1333"/>
                </a:lnTo>
                <a:lnTo>
                  <a:pt x="1259" y="1339"/>
                </a:lnTo>
                <a:lnTo>
                  <a:pt x="1249" y="1345"/>
                </a:lnTo>
                <a:lnTo>
                  <a:pt x="1238" y="1350"/>
                </a:lnTo>
                <a:lnTo>
                  <a:pt x="1228" y="1355"/>
                </a:lnTo>
                <a:lnTo>
                  <a:pt x="1217" y="1359"/>
                </a:lnTo>
                <a:lnTo>
                  <a:pt x="1206" y="1363"/>
                </a:lnTo>
                <a:lnTo>
                  <a:pt x="1195" y="1366"/>
                </a:lnTo>
                <a:lnTo>
                  <a:pt x="1183" y="1369"/>
                </a:lnTo>
                <a:lnTo>
                  <a:pt x="1171" y="1371"/>
                </a:lnTo>
                <a:lnTo>
                  <a:pt x="1159" y="1372"/>
                </a:lnTo>
                <a:lnTo>
                  <a:pt x="1147" y="1373"/>
                </a:lnTo>
                <a:lnTo>
                  <a:pt x="1135" y="1374"/>
                </a:lnTo>
                <a:close/>
                <a:moveTo>
                  <a:pt x="1431" y="753"/>
                </a:moveTo>
                <a:lnTo>
                  <a:pt x="1431" y="744"/>
                </a:lnTo>
                <a:lnTo>
                  <a:pt x="1433" y="735"/>
                </a:lnTo>
                <a:lnTo>
                  <a:pt x="1435" y="727"/>
                </a:lnTo>
                <a:lnTo>
                  <a:pt x="1438" y="719"/>
                </a:lnTo>
                <a:lnTo>
                  <a:pt x="1441" y="712"/>
                </a:lnTo>
                <a:lnTo>
                  <a:pt x="1445" y="705"/>
                </a:lnTo>
                <a:lnTo>
                  <a:pt x="1450" y="698"/>
                </a:lnTo>
                <a:lnTo>
                  <a:pt x="1453" y="695"/>
                </a:lnTo>
                <a:lnTo>
                  <a:pt x="1456" y="692"/>
                </a:lnTo>
                <a:lnTo>
                  <a:pt x="1462" y="687"/>
                </a:lnTo>
                <a:lnTo>
                  <a:pt x="1469" y="682"/>
                </a:lnTo>
                <a:lnTo>
                  <a:pt x="1476" y="677"/>
                </a:lnTo>
                <a:lnTo>
                  <a:pt x="1483" y="674"/>
                </a:lnTo>
                <a:lnTo>
                  <a:pt x="1491" y="671"/>
                </a:lnTo>
                <a:lnTo>
                  <a:pt x="1499" y="669"/>
                </a:lnTo>
                <a:lnTo>
                  <a:pt x="1508" y="667"/>
                </a:lnTo>
                <a:lnTo>
                  <a:pt x="1517" y="667"/>
                </a:lnTo>
                <a:lnTo>
                  <a:pt x="1525" y="667"/>
                </a:lnTo>
                <a:lnTo>
                  <a:pt x="1534" y="669"/>
                </a:lnTo>
                <a:lnTo>
                  <a:pt x="1542" y="671"/>
                </a:lnTo>
                <a:lnTo>
                  <a:pt x="1550" y="674"/>
                </a:lnTo>
                <a:lnTo>
                  <a:pt x="1557" y="677"/>
                </a:lnTo>
                <a:lnTo>
                  <a:pt x="1564" y="682"/>
                </a:lnTo>
                <a:lnTo>
                  <a:pt x="1571" y="687"/>
                </a:lnTo>
                <a:lnTo>
                  <a:pt x="1574" y="689"/>
                </a:lnTo>
                <a:lnTo>
                  <a:pt x="1577" y="692"/>
                </a:lnTo>
                <a:lnTo>
                  <a:pt x="1583" y="698"/>
                </a:lnTo>
                <a:lnTo>
                  <a:pt x="1588" y="705"/>
                </a:lnTo>
                <a:lnTo>
                  <a:pt x="1592" y="712"/>
                </a:lnTo>
                <a:lnTo>
                  <a:pt x="1596" y="719"/>
                </a:lnTo>
                <a:lnTo>
                  <a:pt x="1598" y="727"/>
                </a:lnTo>
                <a:lnTo>
                  <a:pt x="1601" y="735"/>
                </a:lnTo>
                <a:lnTo>
                  <a:pt x="1602" y="744"/>
                </a:lnTo>
                <a:lnTo>
                  <a:pt x="1602" y="753"/>
                </a:lnTo>
                <a:lnTo>
                  <a:pt x="1602" y="761"/>
                </a:lnTo>
                <a:lnTo>
                  <a:pt x="1601" y="770"/>
                </a:lnTo>
                <a:lnTo>
                  <a:pt x="1598" y="778"/>
                </a:lnTo>
                <a:lnTo>
                  <a:pt x="1596" y="786"/>
                </a:lnTo>
                <a:lnTo>
                  <a:pt x="1592" y="794"/>
                </a:lnTo>
                <a:lnTo>
                  <a:pt x="1588" y="801"/>
                </a:lnTo>
                <a:lnTo>
                  <a:pt x="1583" y="807"/>
                </a:lnTo>
                <a:lnTo>
                  <a:pt x="1580" y="810"/>
                </a:lnTo>
                <a:lnTo>
                  <a:pt x="1577" y="813"/>
                </a:lnTo>
                <a:lnTo>
                  <a:pt x="1571" y="819"/>
                </a:lnTo>
                <a:lnTo>
                  <a:pt x="1564" y="824"/>
                </a:lnTo>
                <a:lnTo>
                  <a:pt x="1557" y="828"/>
                </a:lnTo>
                <a:lnTo>
                  <a:pt x="1550" y="832"/>
                </a:lnTo>
                <a:lnTo>
                  <a:pt x="1542" y="835"/>
                </a:lnTo>
                <a:lnTo>
                  <a:pt x="1534" y="837"/>
                </a:lnTo>
                <a:lnTo>
                  <a:pt x="1525" y="838"/>
                </a:lnTo>
                <a:lnTo>
                  <a:pt x="1517" y="838"/>
                </a:lnTo>
                <a:lnTo>
                  <a:pt x="1508" y="838"/>
                </a:lnTo>
                <a:lnTo>
                  <a:pt x="1499" y="837"/>
                </a:lnTo>
                <a:lnTo>
                  <a:pt x="1491" y="835"/>
                </a:lnTo>
                <a:lnTo>
                  <a:pt x="1483" y="832"/>
                </a:lnTo>
                <a:lnTo>
                  <a:pt x="1476" y="828"/>
                </a:lnTo>
                <a:lnTo>
                  <a:pt x="1469" y="824"/>
                </a:lnTo>
                <a:lnTo>
                  <a:pt x="1462" y="819"/>
                </a:lnTo>
                <a:lnTo>
                  <a:pt x="1459" y="816"/>
                </a:lnTo>
                <a:lnTo>
                  <a:pt x="1456" y="813"/>
                </a:lnTo>
                <a:lnTo>
                  <a:pt x="1450" y="807"/>
                </a:lnTo>
                <a:lnTo>
                  <a:pt x="1445" y="801"/>
                </a:lnTo>
                <a:lnTo>
                  <a:pt x="1441" y="794"/>
                </a:lnTo>
                <a:lnTo>
                  <a:pt x="1438" y="786"/>
                </a:lnTo>
                <a:lnTo>
                  <a:pt x="1435" y="778"/>
                </a:lnTo>
                <a:lnTo>
                  <a:pt x="1433" y="770"/>
                </a:lnTo>
                <a:lnTo>
                  <a:pt x="1431" y="761"/>
                </a:lnTo>
                <a:lnTo>
                  <a:pt x="1431" y="753"/>
                </a:lnTo>
                <a:close/>
                <a:moveTo>
                  <a:pt x="0" y="0"/>
                </a:moveTo>
                <a:lnTo>
                  <a:pt x="567" y="0"/>
                </a:lnTo>
                <a:lnTo>
                  <a:pt x="1135" y="0"/>
                </a:lnTo>
                <a:lnTo>
                  <a:pt x="1702" y="0"/>
                </a:lnTo>
                <a:lnTo>
                  <a:pt x="2270" y="0"/>
                </a:lnTo>
                <a:lnTo>
                  <a:pt x="2270" y="567"/>
                </a:lnTo>
                <a:lnTo>
                  <a:pt x="2270" y="1134"/>
                </a:lnTo>
                <a:lnTo>
                  <a:pt x="2270" y="1702"/>
                </a:lnTo>
                <a:lnTo>
                  <a:pt x="2270" y="2269"/>
                </a:lnTo>
                <a:lnTo>
                  <a:pt x="1702" y="2269"/>
                </a:lnTo>
                <a:lnTo>
                  <a:pt x="1135" y="2269"/>
                </a:lnTo>
                <a:lnTo>
                  <a:pt x="567" y="2269"/>
                </a:lnTo>
                <a:lnTo>
                  <a:pt x="0" y="2269"/>
                </a:lnTo>
                <a:lnTo>
                  <a:pt x="0" y="1702"/>
                </a:lnTo>
                <a:lnTo>
                  <a:pt x="0" y="1134"/>
                </a:lnTo>
                <a:lnTo>
                  <a:pt x="0" y="567"/>
                </a:lnTo>
                <a:lnTo>
                  <a:pt x="0"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1315449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Header ">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
            <a:ext cx="7032104" cy="6858002"/>
          </a:xfrm>
          <a:custGeom>
            <a:avLst/>
            <a:gdLst/>
            <a:ahLst/>
            <a:cxnLst/>
            <a:rect l="l" t="t" r="r" b="b"/>
            <a:pathLst>
              <a:path w="7032104" h="6858002">
                <a:moveTo>
                  <a:pt x="5159896" y="0"/>
                </a:moveTo>
                <a:lnTo>
                  <a:pt x="7032104" y="0"/>
                </a:lnTo>
                <a:lnTo>
                  <a:pt x="5159896" y="6858001"/>
                </a:lnTo>
                <a:lnTo>
                  <a:pt x="5159896" y="6858002"/>
                </a:lnTo>
                <a:lnTo>
                  <a:pt x="0" y="6858002"/>
                </a:lnTo>
                <a:lnTo>
                  <a:pt x="0" y="2"/>
                </a:lnTo>
                <a:lnTo>
                  <a:pt x="5159896" y="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0B5DB4A7-9188-4095-84E1-E1DCB0ECE150}" type="datetime1">
              <a:rPr lang="fi-FI" smtClean="0"/>
              <a:t>5.11.2023</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itle 1">
            <a:extLst>
              <a:ext uri="{FF2B5EF4-FFF2-40B4-BE49-F238E27FC236}">
                <a16:creationId xmlns:a16="http://schemas.microsoft.com/office/drawing/2014/main" id="{95A08C59-4BC5-4041-B47F-FB7DDB3CCC22}"/>
              </a:ext>
            </a:extLst>
          </p:cNvPr>
          <p:cNvSpPr>
            <a:spLocks noGrp="1"/>
          </p:cNvSpPr>
          <p:nvPr>
            <p:ph type="ctrTitle"/>
          </p:nvPr>
        </p:nvSpPr>
        <p:spPr>
          <a:xfrm>
            <a:off x="839787" y="2132856"/>
            <a:ext cx="4319587" cy="2015802"/>
          </a:xfrm>
        </p:spPr>
        <p:txBody>
          <a:bodyPr anchor="t" anchorCtr="0"/>
          <a:lstStyle>
            <a:lvl1pPr algn="l">
              <a:defRPr sz="4000">
                <a:solidFill>
                  <a:schemeClr val="bg1"/>
                </a:solidFill>
              </a:defRPr>
            </a:lvl1pPr>
          </a:lstStyle>
          <a:p>
            <a:r>
              <a:rPr lang="en-US"/>
              <a:t>Click to edit Master title style</a:t>
            </a:r>
            <a:endParaRPr lang="fi-FI"/>
          </a:p>
        </p:txBody>
      </p:sp>
      <p:sp>
        <p:nvSpPr>
          <p:cNvPr id="9"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839787" y="4436690"/>
            <a:ext cx="4319587" cy="576064"/>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grpSp>
        <p:nvGrpSpPr>
          <p:cNvPr id="19" name="Group 18">
            <a:extLst>
              <a:ext uri="{C183D7F6-B498-43B3-948B-1728B52AA6E4}">
                <adec:decorative xmlns:adec="http://schemas.microsoft.com/office/drawing/2017/decorative" val="1"/>
              </a:ext>
            </a:extLst>
          </p:cNvPr>
          <p:cNvGrpSpPr>
            <a:grpSpLocks noChangeAspect="1"/>
          </p:cNvGrpSpPr>
          <p:nvPr userDrawn="1"/>
        </p:nvGrpSpPr>
        <p:grpSpPr>
          <a:xfrm>
            <a:off x="628604" y="476672"/>
            <a:ext cx="1538760" cy="612000"/>
            <a:chOff x="911225" y="260350"/>
            <a:chExt cx="4183063" cy="1663700"/>
          </a:xfrm>
          <a:solidFill>
            <a:schemeClr val="bg1"/>
          </a:solidFill>
        </p:grpSpPr>
        <p:sp>
          <p:nvSpPr>
            <p:cNvPr id="20"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1"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2"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39284715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blank" preserve="1">
  <p:cSld name="Logo Gray">
    <p:bg>
      <p:bgPr>
        <a:solidFill>
          <a:schemeClr val="accent4"/>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E562767B-731B-4464-9ABA-9ADF7EB493B6}" type="datetime1">
              <a:rPr lang="fi-FI" smtClean="0"/>
              <a:t>5.11.2023</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0" name="Group 9">
            <a:extLst>
              <a:ext uri="{C183D7F6-B498-43B3-948B-1728B52AA6E4}">
                <adec:decorative xmlns:adec="http://schemas.microsoft.com/office/drawing/2017/decorative" val="1"/>
              </a:ext>
            </a:extLst>
          </p:cNvPr>
          <p:cNvGrpSpPr>
            <a:grpSpLocks noChangeAspect="1"/>
          </p:cNvGrpSpPr>
          <p:nvPr userDrawn="1"/>
        </p:nvGrpSpPr>
        <p:grpSpPr>
          <a:xfrm>
            <a:off x="4368000" y="1916832"/>
            <a:ext cx="3456000" cy="2239841"/>
            <a:chOff x="4527550" y="2341563"/>
            <a:chExt cx="3135313" cy="2032001"/>
          </a:xfrm>
        </p:grpSpPr>
        <p:sp>
          <p:nvSpPr>
            <p:cNvPr id="7" name="Freeform 6"/>
            <p:cNvSpPr>
              <a:spLocks noEditPoints="1"/>
            </p:cNvSpPr>
            <p:nvPr userDrawn="1"/>
          </p:nvSpPr>
          <p:spPr bwMode="auto">
            <a:xfrm>
              <a:off x="5768975" y="2341563"/>
              <a:ext cx="644525" cy="1463675"/>
            </a:xfrm>
            <a:custGeom>
              <a:avLst/>
              <a:gdLst>
                <a:gd name="T0" fmla="*/ 1546 w 2436"/>
                <a:gd name="T1" fmla="*/ 407 h 5531"/>
                <a:gd name="T2" fmla="*/ 1598 w 2436"/>
                <a:gd name="T3" fmla="*/ 630 h 5531"/>
                <a:gd name="T4" fmla="*/ 1568 w 2436"/>
                <a:gd name="T5" fmla="*/ 815 h 5531"/>
                <a:gd name="T6" fmla="*/ 1415 w 2436"/>
                <a:gd name="T7" fmla="*/ 1055 h 5531"/>
                <a:gd name="T8" fmla="*/ 1005 w 2436"/>
                <a:gd name="T9" fmla="*/ 1539 h 5531"/>
                <a:gd name="T10" fmla="*/ 830 w 2436"/>
                <a:gd name="T11" fmla="*/ 1777 h 5531"/>
                <a:gd name="T12" fmla="*/ 792 w 2436"/>
                <a:gd name="T13" fmla="*/ 1957 h 5531"/>
                <a:gd name="T14" fmla="*/ 831 w 2436"/>
                <a:gd name="T15" fmla="*/ 2231 h 5531"/>
                <a:gd name="T16" fmla="*/ 579 w 2436"/>
                <a:gd name="T17" fmla="*/ 1907 h 5531"/>
                <a:gd name="T18" fmla="*/ 594 w 2436"/>
                <a:gd name="T19" fmla="*/ 1644 h 5531"/>
                <a:gd name="T20" fmla="*/ 740 w 2436"/>
                <a:gd name="T21" fmla="*/ 1385 h 5531"/>
                <a:gd name="T22" fmla="*/ 1262 w 2436"/>
                <a:gd name="T23" fmla="*/ 750 h 5531"/>
                <a:gd name="T24" fmla="*/ 1377 w 2436"/>
                <a:gd name="T25" fmla="*/ 553 h 5531"/>
                <a:gd name="T26" fmla="*/ 1360 w 2436"/>
                <a:gd name="T27" fmla="*/ 427 h 5531"/>
                <a:gd name="T28" fmla="*/ 934 w 2436"/>
                <a:gd name="T29" fmla="*/ 2354 h 5531"/>
                <a:gd name="T30" fmla="*/ 875 w 2436"/>
                <a:gd name="T31" fmla="*/ 2047 h 5531"/>
                <a:gd name="T32" fmla="*/ 914 w 2436"/>
                <a:gd name="T33" fmla="*/ 1844 h 5531"/>
                <a:gd name="T34" fmla="*/ 1089 w 2436"/>
                <a:gd name="T35" fmla="*/ 1610 h 5531"/>
                <a:gd name="T36" fmla="*/ 1560 w 2436"/>
                <a:gd name="T37" fmla="*/ 1133 h 5531"/>
                <a:gd name="T38" fmla="*/ 1670 w 2436"/>
                <a:gd name="T39" fmla="*/ 962 h 5531"/>
                <a:gd name="T40" fmla="*/ 1677 w 2436"/>
                <a:gd name="T41" fmla="*/ 819 h 5531"/>
                <a:gd name="T42" fmla="*/ 1824 w 2436"/>
                <a:gd name="T43" fmla="*/ 727 h 5531"/>
                <a:gd name="T44" fmla="*/ 1907 w 2436"/>
                <a:gd name="T45" fmla="*/ 924 h 5531"/>
                <a:gd name="T46" fmla="*/ 1907 w 2436"/>
                <a:gd name="T47" fmla="*/ 1105 h 5531"/>
                <a:gd name="T48" fmla="*/ 1754 w 2436"/>
                <a:gd name="T49" fmla="*/ 1350 h 5531"/>
                <a:gd name="T50" fmla="*/ 1205 w 2436"/>
                <a:gd name="T51" fmla="*/ 1940 h 5531"/>
                <a:gd name="T52" fmla="*/ 1166 w 2436"/>
                <a:gd name="T53" fmla="*/ 2051 h 5531"/>
                <a:gd name="T54" fmla="*/ 1199 w 2436"/>
                <a:gd name="T55" fmla="*/ 2265 h 5531"/>
                <a:gd name="T56" fmla="*/ 1300 w 2436"/>
                <a:gd name="T57" fmla="*/ 2288 h 5531"/>
                <a:gd name="T58" fmla="*/ 1274 w 2436"/>
                <a:gd name="T59" fmla="*/ 2046 h 5531"/>
                <a:gd name="T60" fmla="*/ 1425 w 2436"/>
                <a:gd name="T61" fmla="*/ 1856 h 5531"/>
                <a:gd name="T62" fmla="*/ 1809 w 2436"/>
                <a:gd name="T63" fmla="*/ 1537 h 5531"/>
                <a:gd name="T64" fmla="*/ 1842 w 2436"/>
                <a:gd name="T65" fmla="*/ 1423 h 5531"/>
                <a:gd name="T66" fmla="*/ 1983 w 2436"/>
                <a:gd name="T67" fmla="*/ 1317 h 5531"/>
                <a:gd name="T68" fmla="*/ 2040 w 2436"/>
                <a:gd name="T69" fmla="*/ 1512 h 5531"/>
                <a:gd name="T70" fmla="*/ 2003 w 2436"/>
                <a:gd name="T71" fmla="*/ 1689 h 5531"/>
                <a:gd name="T72" fmla="*/ 1728 w 2436"/>
                <a:gd name="T73" fmla="*/ 1953 h 5531"/>
                <a:gd name="T74" fmla="*/ 1536 w 2436"/>
                <a:gd name="T75" fmla="*/ 2151 h 5531"/>
                <a:gd name="T76" fmla="*/ 1601 w 2436"/>
                <a:gd name="T77" fmla="*/ 2459 h 5531"/>
                <a:gd name="T78" fmla="*/ 423 w 2436"/>
                <a:gd name="T79" fmla="*/ 1609 h 5531"/>
                <a:gd name="T80" fmla="*/ 401 w 2436"/>
                <a:gd name="T81" fmla="*/ 1358 h 5531"/>
                <a:gd name="T82" fmla="*/ 491 w 2436"/>
                <a:gd name="T83" fmla="*/ 1097 h 5531"/>
                <a:gd name="T84" fmla="*/ 899 w 2436"/>
                <a:gd name="T85" fmla="*/ 506 h 5531"/>
                <a:gd name="T86" fmla="*/ 1043 w 2436"/>
                <a:gd name="T87" fmla="*/ 248 h 5531"/>
                <a:gd name="T88" fmla="*/ 1066 w 2436"/>
                <a:gd name="T89" fmla="*/ 53 h 5531"/>
                <a:gd name="T90" fmla="*/ 1233 w 2436"/>
                <a:gd name="T91" fmla="*/ 151 h 5531"/>
                <a:gd name="T92" fmla="*/ 1262 w 2436"/>
                <a:gd name="T93" fmla="*/ 339 h 5531"/>
                <a:gd name="T94" fmla="*/ 1215 w 2436"/>
                <a:gd name="T95" fmla="*/ 523 h 5531"/>
                <a:gd name="T96" fmla="*/ 993 w 2436"/>
                <a:gd name="T97" fmla="*/ 855 h 5531"/>
                <a:gd name="T98" fmla="*/ 624 w 2436"/>
                <a:gd name="T99" fmla="*/ 1359 h 5531"/>
                <a:gd name="T100" fmla="*/ 525 w 2436"/>
                <a:gd name="T101" fmla="*/ 1581 h 5531"/>
                <a:gd name="T102" fmla="*/ 1430 w 2436"/>
                <a:gd name="T103" fmla="*/ 5531 h 5531"/>
                <a:gd name="T104" fmla="*/ 1148 w 2436"/>
                <a:gd name="T105" fmla="*/ 3342 h 5531"/>
                <a:gd name="T106" fmla="*/ 1395 w 2436"/>
                <a:gd name="T107" fmla="*/ 3320 h 5531"/>
                <a:gd name="T108" fmla="*/ 1066 w 2436"/>
                <a:gd name="T109" fmla="*/ 3199 h 5531"/>
                <a:gd name="T110" fmla="*/ 714 w 2436"/>
                <a:gd name="T111" fmla="*/ 3113 h 5531"/>
                <a:gd name="T112" fmla="*/ 357 w 2436"/>
                <a:gd name="T113" fmla="*/ 2913 h 5531"/>
                <a:gd name="T114" fmla="*/ 124 w 2436"/>
                <a:gd name="T115" fmla="*/ 2699 h 5531"/>
                <a:gd name="T116" fmla="*/ 2436 w 2436"/>
                <a:gd name="T117" fmla="*/ 2535 h 5531"/>
                <a:gd name="T118" fmla="*/ 2204 w 2436"/>
                <a:gd name="T119" fmla="*/ 2822 h 5531"/>
                <a:gd name="T120" fmla="*/ 1917 w 2436"/>
                <a:gd name="T121" fmla="*/ 3031 h 5531"/>
                <a:gd name="T122" fmla="*/ 1629 w 2436"/>
                <a:gd name="T123" fmla="*/ 3150 h 5531"/>
                <a:gd name="T124" fmla="*/ 1289 w 2436"/>
                <a:gd name="T125" fmla="*/ 3205 h 5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6" h="5531">
                  <a:moveTo>
                    <a:pt x="1444" y="271"/>
                  </a:moveTo>
                  <a:lnTo>
                    <a:pt x="1463" y="289"/>
                  </a:lnTo>
                  <a:lnTo>
                    <a:pt x="1472" y="299"/>
                  </a:lnTo>
                  <a:lnTo>
                    <a:pt x="1480" y="308"/>
                  </a:lnTo>
                  <a:lnTo>
                    <a:pt x="1496" y="327"/>
                  </a:lnTo>
                  <a:lnTo>
                    <a:pt x="1503" y="337"/>
                  </a:lnTo>
                  <a:lnTo>
                    <a:pt x="1510" y="347"/>
                  </a:lnTo>
                  <a:lnTo>
                    <a:pt x="1523" y="366"/>
                  </a:lnTo>
                  <a:lnTo>
                    <a:pt x="1535" y="386"/>
                  </a:lnTo>
                  <a:lnTo>
                    <a:pt x="1541" y="397"/>
                  </a:lnTo>
                  <a:lnTo>
                    <a:pt x="1546" y="407"/>
                  </a:lnTo>
                  <a:lnTo>
                    <a:pt x="1556" y="427"/>
                  </a:lnTo>
                  <a:lnTo>
                    <a:pt x="1564" y="447"/>
                  </a:lnTo>
                  <a:lnTo>
                    <a:pt x="1571" y="469"/>
                  </a:lnTo>
                  <a:lnTo>
                    <a:pt x="1577" y="489"/>
                  </a:lnTo>
                  <a:lnTo>
                    <a:pt x="1583" y="510"/>
                  </a:lnTo>
                  <a:lnTo>
                    <a:pt x="1588" y="530"/>
                  </a:lnTo>
                  <a:lnTo>
                    <a:pt x="1592" y="551"/>
                  </a:lnTo>
                  <a:lnTo>
                    <a:pt x="1594" y="571"/>
                  </a:lnTo>
                  <a:lnTo>
                    <a:pt x="1596" y="591"/>
                  </a:lnTo>
                  <a:lnTo>
                    <a:pt x="1598" y="611"/>
                  </a:lnTo>
                  <a:lnTo>
                    <a:pt x="1598" y="630"/>
                  </a:lnTo>
                  <a:lnTo>
                    <a:pt x="1598" y="649"/>
                  </a:lnTo>
                  <a:lnTo>
                    <a:pt x="1598" y="667"/>
                  </a:lnTo>
                  <a:lnTo>
                    <a:pt x="1596" y="685"/>
                  </a:lnTo>
                  <a:lnTo>
                    <a:pt x="1594" y="703"/>
                  </a:lnTo>
                  <a:lnTo>
                    <a:pt x="1592" y="720"/>
                  </a:lnTo>
                  <a:lnTo>
                    <a:pt x="1589" y="735"/>
                  </a:lnTo>
                  <a:lnTo>
                    <a:pt x="1587" y="751"/>
                  </a:lnTo>
                  <a:lnTo>
                    <a:pt x="1583" y="765"/>
                  </a:lnTo>
                  <a:lnTo>
                    <a:pt x="1576" y="792"/>
                  </a:lnTo>
                  <a:lnTo>
                    <a:pt x="1572" y="804"/>
                  </a:lnTo>
                  <a:lnTo>
                    <a:pt x="1568" y="815"/>
                  </a:lnTo>
                  <a:lnTo>
                    <a:pt x="1564" y="824"/>
                  </a:lnTo>
                  <a:lnTo>
                    <a:pt x="1559" y="833"/>
                  </a:lnTo>
                  <a:lnTo>
                    <a:pt x="1551" y="851"/>
                  </a:lnTo>
                  <a:lnTo>
                    <a:pt x="1540" y="869"/>
                  </a:lnTo>
                  <a:lnTo>
                    <a:pt x="1529" y="887"/>
                  </a:lnTo>
                  <a:lnTo>
                    <a:pt x="1518" y="905"/>
                  </a:lnTo>
                  <a:lnTo>
                    <a:pt x="1494" y="942"/>
                  </a:lnTo>
                  <a:lnTo>
                    <a:pt x="1469" y="980"/>
                  </a:lnTo>
                  <a:lnTo>
                    <a:pt x="1443" y="1017"/>
                  </a:lnTo>
                  <a:lnTo>
                    <a:pt x="1430" y="1035"/>
                  </a:lnTo>
                  <a:lnTo>
                    <a:pt x="1415" y="1055"/>
                  </a:lnTo>
                  <a:lnTo>
                    <a:pt x="1388" y="1091"/>
                  </a:lnTo>
                  <a:lnTo>
                    <a:pt x="1360" y="1125"/>
                  </a:lnTo>
                  <a:lnTo>
                    <a:pt x="1307" y="1191"/>
                  </a:lnTo>
                  <a:lnTo>
                    <a:pt x="1259" y="1249"/>
                  </a:lnTo>
                  <a:lnTo>
                    <a:pt x="1221" y="1295"/>
                  </a:lnTo>
                  <a:lnTo>
                    <a:pt x="1193" y="1327"/>
                  </a:lnTo>
                  <a:lnTo>
                    <a:pt x="1174" y="1350"/>
                  </a:lnTo>
                  <a:lnTo>
                    <a:pt x="1151" y="1376"/>
                  </a:lnTo>
                  <a:lnTo>
                    <a:pt x="1097" y="1435"/>
                  </a:lnTo>
                  <a:lnTo>
                    <a:pt x="1037" y="1503"/>
                  </a:lnTo>
                  <a:lnTo>
                    <a:pt x="1005" y="1539"/>
                  </a:lnTo>
                  <a:lnTo>
                    <a:pt x="974" y="1577"/>
                  </a:lnTo>
                  <a:lnTo>
                    <a:pt x="958" y="1596"/>
                  </a:lnTo>
                  <a:lnTo>
                    <a:pt x="942" y="1614"/>
                  </a:lnTo>
                  <a:lnTo>
                    <a:pt x="914" y="1651"/>
                  </a:lnTo>
                  <a:lnTo>
                    <a:pt x="886" y="1688"/>
                  </a:lnTo>
                  <a:lnTo>
                    <a:pt x="873" y="1707"/>
                  </a:lnTo>
                  <a:lnTo>
                    <a:pt x="861" y="1725"/>
                  </a:lnTo>
                  <a:lnTo>
                    <a:pt x="850" y="1742"/>
                  </a:lnTo>
                  <a:lnTo>
                    <a:pt x="839" y="1760"/>
                  </a:lnTo>
                  <a:lnTo>
                    <a:pt x="834" y="1769"/>
                  </a:lnTo>
                  <a:lnTo>
                    <a:pt x="830" y="1777"/>
                  </a:lnTo>
                  <a:lnTo>
                    <a:pt x="821" y="1794"/>
                  </a:lnTo>
                  <a:lnTo>
                    <a:pt x="814" y="1809"/>
                  </a:lnTo>
                  <a:lnTo>
                    <a:pt x="808" y="1825"/>
                  </a:lnTo>
                  <a:lnTo>
                    <a:pt x="803" y="1841"/>
                  </a:lnTo>
                  <a:lnTo>
                    <a:pt x="800" y="1855"/>
                  </a:lnTo>
                  <a:lnTo>
                    <a:pt x="796" y="1879"/>
                  </a:lnTo>
                  <a:lnTo>
                    <a:pt x="795" y="1891"/>
                  </a:lnTo>
                  <a:lnTo>
                    <a:pt x="794" y="1904"/>
                  </a:lnTo>
                  <a:lnTo>
                    <a:pt x="792" y="1916"/>
                  </a:lnTo>
                  <a:lnTo>
                    <a:pt x="792" y="1929"/>
                  </a:lnTo>
                  <a:lnTo>
                    <a:pt x="792" y="1957"/>
                  </a:lnTo>
                  <a:lnTo>
                    <a:pt x="792" y="1983"/>
                  </a:lnTo>
                  <a:lnTo>
                    <a:pt x="795" y="2011"/>
                  </a:lnTo>
                  <a:lnTo>
                    <a:pt x="797" y="2037"/>
                  </a:lnTo>
                  <a:lnTo>
                    <a:pt x="800" y="2064"/>
                  </a:lnTo>
                  <a:lnTo>
                    <a:pt x="803" y="2090"/>
                  </a:lnTo>
                  <a:lnTo>
                    <a:pt x="808" y="2115"/>
                  </a:lnTo>
                  <a:lnTo>
                    <a:pt x="812" y="2138"/>
                  </a:lnTo>
                  <a:lnTo>
                    <a:pt x="816" y="2161"/>
                  </a:lnTo>
                  <a:lnTo>
                    <a:pt x="820" y="2181"/>
                  </a:lnTo>
                  <a:lnTo>
                    <a:pt x="824" y="2201"/>
                  </a:lnTo>
                  <a:lnTo>
                    <a:pt x="831" y="2231"/>
                  </a:lnTo>
                  <a:lnTo>
                    <a:pt x="660" y="2231"/>
                  </a:lnTo>
                  <a:lnTo>
                    <a:pt x="642" y="2184"/>
                  </a:lnTo>
                  <a:lnTo>
                    <a:pt x="634" y="2157"/>
                  </a:lnTo>
                  <a:lnTo>
                    <a:pt x="624" y="2130"/>
                  </a:lnTo>
                  <a:lnTo>
                    <a:pt x="616" y="2100"/>
                  </a:lnTo>
                  <a:lnTo>
                    <a:pt x="608" y="2067"/>
                  </a:lnTo>
                  <a:lnTo>
                    <a:pt x="599" y="2035"/>
                  </a:lnTo>
                  <a:lnTo>
                    <a:pt x="592" y="1999"/>
                  </a:lnTo>
                  <a:lnTo>
                    <a:pt x="586" y="1963"/>
                  </a:lnTo>
                  <a:lnTo>
                    <a:pt x="580" y="1926"/>
                  </a:lnTo>
                  <a:lnTo>
                    <a:pt x="579" y="1907"/>
                  </a:lnTo>
                  <a:lnTo>
                    <a:pt x="576" y="1886"/>
                  </a:lnTo>
                  <a:lnTo>
                    <a:pt x="575" y="1867"/>
                  </a:lnTo>
                  <a:lnTo>
                    <a:pt x="575" y="1847"/>
                  </a:lnTo>
                  <a:lnTo>
                    <a:pt x="574" y="1826"/>
                  </a:lnTo>
                  <a:lnTo>
                    <a:pt x="574" y="1806"/>
                  </a:lnTo>
                  <a:lnTo>
                    <a:pt x="576" y="1764"/>
                  </a:lnTo>
                  <a:lnTo>
                    <a:pt x="578" y="1742"/>
                  </a:lnTo>
                  <a:lnTo>
                    <a:pt x="580" y="1721"/>
                  </a:lnTo>
                  <a:lnTo>
                    <a:pt x="586" y="1677"/>
                  </a:lnTo>
                  <a:lnTo>
                    <a:pt x="590" y="1661"/>
                  </a:lnTo>
                  <a:lnTo>
                    <a:pt x="594" y="1644"/>
                  </a:lnTo>
                  <a:lnTo>
                    <a:pt x="600" y="1627"/>
                  </a:lnTo>
                  <a:lnTo>
                    <a:pt x="606" y="1609"/>
                  </a:lnTo>
                  <a:lnTo>
                    <a:pt x="615" y="1591"/>
                  </a:lnTo>
                  <a:lnTo>
                    <a:pt x="623" y="1572"/>
                  </a:lnTo>
                  <a:lnTo>
                    <a:pt x="633" y="1554"/>
                  </a:lnTo>
                  <a:lnTo>
                    <a:pt x="642" y="1535"/>
                  </a:lnTo>
                  <a:lnTo>
                    <a:pt x="664" y="1496"/>
                  </a:lnTo>
                  <a:lnTo>
                    <a:pt x="676" y="1478"/>
                  </a:lnTo>
                  <a:lnTo>
                    <a:pt x="688" y="1459"/>
                  </a:lnTo>
                  <a:lnTo>
                    <a:pt x="713" y="1422"/>
                  </a:lnTo>
                  <a:lnTo>
                    <a:pt x="740" y="1385"/>
                  </a:lnTo>
                  <a:lnTo>
                    <a:pt x="766" y="1350"/>
                  </a:lnTo>
                  <a:lnTo>
                    <a:pt x="792" y="1316"/>
                  </a:lnTo>
                  <a:lnTo>
                    <a:pt x="840" y="1257"/>
                  </a:lnTo>
                  <a:lnTo>
                    <a:pt x="879" y="1212"/>
                  </a:lnTo>
                  <a:lnTo>
                    <a:pt x="904" y="1183"/>
                  </a:lnTo>
                  <a:lnTo>
                    <a:pt x="941" y="1140"/>
                  </a:lnTo>
                  <a:lnTo>
                    <a:pt x="988" y="1085"/>
                  </a:lnTo>
                  <a:lnTo>
                    <a:pt x="1098" y="950"/>
                  </a:lnTo>
                  <a:lnTo>
                    <a:pt x="1157" y="879"/>
                  </a:lnTo>
                  <a:lnTo>
                    <a:pt x="1212" y="811"/>
                  </a:lnTo>
                  <a:lnTo>
                    <a:pt x="1262" y="750"/>
                  </a:lnTo>
                  <a:lnTo>
                    <a:pt x="1301" y="698"/>
                  </a:lnTo>
                  <a:lnTo>
                    <a:pt x="1311" y="686"/>
                  </a:lnTo>
                  <a:lnTo>
                    <a:pt x="1319" y="673"/>
                  </a:lnTo>
                  <a:lnTo>
                    <a:pt x="1336" y="649"/>
                  </a:lnTo>
                  <a:lnTo>
                    <a:pt x="1342" y="638"/>
                  </a:lnTo>
                  <a:lnTo>
                    <a:pt x="1349" y="626"/>
                  </a:lnTo>
                  <a:lnTo>
                    <a:pt x="1360" y="605"/>
                  </a:lnTo>
                  <a:lnTo>
                    <a:pt x="1364" y="594"/>
                  </a:lnTo>
                  <a:lnTo>
                    <a:pt x="1368" y="583"/>
                  </a:lnTo>
                  <a:lnTo>
                    <a:pt x="1374" y="563"/>
                  </a:lnTo>
                  <a:lnTo>
                    <a:pt x="1377" y="553"/>
                  </a:lnTo>
                  <a:lnTo>
                    <a:pt x="1378" y="542"/>
                  </a:lnTo>
                  <a:lnTo>
                    <a:pt x="1380" y="523"/>
                  </a:lnTo>
                  <a:lnTo>
                    <a:pt x="1380" y="504"/>
                  </a:lnTo>
                  <a:lnTo>
                    <a:pt x="1379" y="493"/>
                  </a:lnTo>
                  <a:lnTo>
                    <a:pt x="1378" y="483"/>
                  </a:lnTo>
                  <a:lnTo>
                    <a:pt x="1376" y="475"/>
                  </a:lnTo>
                  <a:lnTo>
                    <a:pt x="1374" y="465"/>
                  </a:lnTo>
                  <a:lnTo>
                    <a:pt x="1371" y="456"/>
                  </a:lnTo>
                  <a:lnTo>
                    <a:pt x="1368" y="446"/>
                  </a:lnTo>
                  <a:lnTo>
                    <a:pt x="1365" y="437"/>
                  </a:lnTo>
                  <a:lnTo>
                    <a:pt x="1360" y="427"/>
                  </a:lnTo>
                  <a:lnTo>
                    <a:pt x="1352" y="407"/>
                  </a:lnTo>
                  <a:lnTo>
                    <a:pt x="1341" y="387"/>
                  </a:lnTo>
                  <a:lnTo>
                    <a:pt x="1328" y="367"/>
                  </a:lnTo>
                  <a:lnTo>
                    <a:pt x="1334" y="363"/>
                  </a:lnTo>
                  <a:lnTo>
                    <a:pt x="1347" y="353"/>
                  </a:lnTo>
                  <a:lnTo>
                    <a:pt x="1386" y="319"/>
                  </a:lnTo>
                  <a:lnTo>
                    <a:pt x="1444" y="271"/>
                  </a:lnTo>
                  <a:close/>
                  <a:moveTo>
                    <a:pt x="1264" y="2459"/>
                  </a:moveTo>
                  <a:lnTo>
                    <a:pt x="969" y="2459"/>
                  </a:lnTo>
                  <a:lnTo>
                    <a:pt x="946" y="2390"/>
                  </a:lnTo>
                  <a:lnTo>
                    <a:pt x="934" y="2354"/>
                  </a:lnTo>
                  <a:lnTo>
                    <a:pt x="923" y="2317"/>
                  </a:lnTo>
                  <a:lnTo>
                    <a:pt x="912" y="2279"/>
                  </a:lnTo>
                  <a:lnTo>
                    <a:pt x="903" y="2241"/>
                  </a:lnTo>
                  <a:lnTo>
                    <a:pt x="894" y="2203"/>
                  </a:lnTo>
                  <a:lnTo>
                    <a:pt x="887" y="2163"/>
                  </a:lnTo>
                  <a:lnTo>
                    <a:pt x="884" y="2144"/>
                  </a:lnTo>
                  <a:lnTo>
                    <a:pt x="881" y="2125"/>
                  </a:lnTo>
                  <a:lnTo>
                    <a:pt x="879" y="2106"/>
                  </a:lnTo>
                  <a:lnTo>
                    <a:pt x="878" y="2085"/>
                  </a:lnTo>
                  <a:lnTo>
                    <a:pt x="876" y="2066"/>
                  </a:lnTo>
                  <a:lnTo>
                    <a:pt x="875" y="2047"/>
                  </a:lnTo>
                  <a:lnTo>
                    <a:pt x="875" y="2028"/>
                  </a:lnTo>
                  <a:lnTo>
                    <a:pt x="875" y="2009"/>
                  </a:lnTo>
                  <a:lnTo>
                    <a:pt x="876" y="1991"/>
                  </a:lnTo>
                  <a:lnTo>
                    <a:pt x="879" y="1971"/>
                  </a:lnTo>
                  <a:lnTo>
                    <a:pt x="881" y="1953"/>
                  </a:lnTo>
                  <a:lnTo>
                    <a:pt x="885" y="1934"/>
                  </a:lnTo>
                  <a:lnTo>
                    <a:pt x="888" y="1916"/>
                  </a:lnTo>
                  <a:lnTo>
                    <a:pt x="893" y="1898"/>
                  </a:lnTo>
                  <a:lnTo>
                    <a:pt x="898" y="1880"/>
                  </a:lnTo>
                  <a:lnTo>
                    <a:pt x="905" y="1863"/>
                  </a:lnTo>
                  <a:lnTo>
                    <a:pt x="914" y="1844"/>
                  </a:lnTo>
                  <a:lnTo>
                    <a:pt x="923" y="1825"/>
                  </a:lnTo>
                  <a:lnTo>
                    <a:pt x="934" y="1806"/>
                  </a:lnTo>
                  <a:lnTo>
                    <a:pt x="946" y="1785"/>
                  </a:lnTo>
                  <a:lnTo>
                    <a:pt x="960" y="1765"/>
                  </a:lnTo>
                  <a:lnTo>
                    <a:pt x="976" y="1743"/>
                  </a:lnTo>
                  <a:lnTo>
                    <a:pt x="992" y="1722"/>
                  </a:lnTo>
                  <a:lnTo>
                    <a:pt x="1010" y="1700"/>
                  </a:lnTo>
                  <a:lnTo>
                    <a:pt x="1028" y="1679"/>
                  </a:lnTo>
                  <a:lnTo>
                    <a:pt x="1047" y="1656"/>
                  </a:lnTo>
                  <a:lnTo>
                    <a:pt x="1067" y="1633"/>
                  </a:lnTo>
                  <a:lnTo>
                    <a:pt x="1089" y="1610"/>
                  </a:lnTo>
                  <a:lnTo>
                    <a:pt x="1132" y="1563"/>
                  </a:lnTo>
                  <a:lnTo>
                    <a:pt x="1156" y="1541"/>
                  </a:lnTo>
                  <a:lnTo>
                    <a:pt x="1179" y="1517"/>
                  </a:lnTo>
                  <a:lnTo>
                    <a:pt x="1227" y="1469"/>
                  </a:lnTo>
                  <a:lnTo>
                    <a:pt x="1276" y="1421"/>
                  </a:lnTo>
                  <a:lnTo>
                    <a:pt x="1376" y="1323"/>
                  </a:lnTo>
                  <a:lnTo>
                    <a:pt x="1425" y="1275"/>
                  </a:lnTo>
                  <a:lnTo>
                    <a:pt x="1472" y="1227"/>
                  </a:lnTo>
                  <a:lnTo>
                    <a:pt x="1517" y="1179"/>
                  </a:lnTo>
                  <a:lnTo>
                    <a:pt x="1539" y="1157"/>
                  </a:lnTo>
                  <a:lnTo>
                    <a:pt x="1560" y="1133"/>
                  </a:lnTo>
                  <a:lnTo>
                    <a:pt x="1571" y="1119"/>
                  </a:lnTo>
                  <a:lnTo>
                    <a:pt x="1582" y="1106"/>
                  </a:lnTo>
                  <a:lnTo>
                    <a:pt x="1601" y="1080"/>
                  </a:lnTo>
                  <a:lnTo>
                    <a:pt x="1619" y="1055"/>
                  </a:lnTo>
                  <a:lnTo>
                    <a:pt x="1628" y="1043"/>
                  </a:lnTo>
                  <a:lnTo>
                    <a:pt x="1635" y="1031"/>
                  </a:lnTo>
                  <a:lnTo>
                    <a:pt x="1642" y="1019"/>
                  </a:lnTo>
                  <a:lnTo>
                    <a:pt x="1648" y="1007"/>
                  </a:lnTo>
                  <a:lnTo>
                    <a:pt x="1660" y="984"/>
                  </a:lnTo>
                  <a:lnTo>
                    <a:pt x="1665" y="973"/>
                  </a:lnTo>
                  <a:lnTo>
                    <a:pt x="1670" y="962"/>
                  </a:lnTo>
                  <a:lnTo>
                    <a:pt x="1674" y="950"/>
                  </a:lnTo>
                  <a:lnTo>
                    <a:pt x="1678" y="939"/>
                  </a:lnTo>
                  <a:lnTo>
                    <a:pt x="1683" y="918"/>
                  </a:lnTo>
                  <a:lnTo>
                    <a:pt x="1684" y="907"/>
                  </a:lnTo>
                  <a:lnTo>
                    <a:pt x="1685" y="896"/>
                  </a:lnTo>
                  <a:lnTo>
                    <a:pt x="1686" y="885"/>
                  </a:lnTo>
                  <a:lnTo>
                    <a:pt x="1686" y="875"/>
                  </a:lnTo>
                  <a:lnTo>
                    <a:pt x="1684" y="853"/>
                  </a:lnTo>
                  <a:lnTo>
                    <a:pt x="1683" y="842"/>
                  </a:lnTo>
                  <a:lnTo>
                    <a:pt x="1680" y="831"/>
                  </a:lnTo>
                  <a:lnTo>
                    <a:pt x="1677" y="819"/>
                  </a:lnTo>
                  <a:lnTo>
                    <a:pt x="1673" y="809"/>
                  </a:lnTo>
                  <a:lnTo>
                    <a:pt x="1668" y="798"/>
                  </a:lnTo>
                  <a:lnTo>
                    <a:pt x="1664" y="786"/>
                  </a:lnTo>
                  <a:lnTo>
                    <a:pt x="1658" y="774"/>
                  </a:lnTo>
                  <a:lnTo>
                    <a:pt x="1652" y="762"/>
                  </a:lnTo>
                  <a:lnTo>
                    <a:pt x="1769" y="665"/>
                  </a:lnTo>
                  <a:lnTo>
                    <a:pt x="1780" y="675"/>
                  </a:lnTo>
                  <a:lnTo>
                    <a:pt x="1792" y="687"/>
                  </a:lnTo>
                  <a:lnTo>
                    <a:pt x="1803" y="699"/>
                  </a:lnTo>
                  <a:lnTo>
                    <a:pt x="1814" y="713"/>
                  </a:lnTo>
                  <a:lnTo>
                    <a:pt x="1824" y="727"/>
                  </a:lnTo>
                  <a:lnTo>
                    <a:pt x="1834" y="743"/>
                  </a:lnTo>
                  <a:lnTo>
                    <a:pt x="1844" y="758"/>
                  </a:lnTo>
                  <a:lnTo>
                    <a:pt x="1853" y="775"/>
                  </a:lnTo>
                  <a:lnTo>
                    <a:pt x="1862" y="792"/>
                  </a:lnTo>
                  <a:lnTo>
                    <a:pt x="1870" y="809"/>
                  </a:lnTo>
                  <a:lnTo>
                    <a:pt x="1878" y="828"/>
                  </a:lnTo>
                  <a:lnTo>
                    <a:pt x="1884" y="846"/>
                  </a:lnTo>
                  <a:lnTo>
                    <a:pt x="1892" y="865"/>
                  </a:lnTo>
                  <a:lnTo>
                    <a:pt x="1898" y="884"/>
                  </a:lnTo>
                  <a:lnTo>
                    <a:pt x="1902" y="903"/>
                  </a:lnTo>
                  <a:lnTo>
                    <a:pt x="1907" y="924"/>
                  </a:lnTo>
                  <a:lnTo>
                    <a:pt x="1911" y="944"/>
                  </a:lnTo>
                  <a:lnTo>
                    <a:pt x="1912" y="954"/>
                  </a:lnTo>
                  <a:lnTo>
                    <a:pt x="1913" y="965"/>
                  </a:lnTo>
                  <a:lnTo>
                    <a:pt x="1916" y="984"/>
                  </a:lnTo>
                  <a:lnTo>
                    <a:pt x="1917" y="1004"/>
                  </a:lnTo>
                  <a:lnTo>
                    <a:pt x="1917" y="1025"/>
                  </a:lnTo>
                  <a:lnTo>
                    <a:pt x="1916" y="1045"/>
                  </a:lnTo>
                  <a:lnTo>
                    <a:pt x="1916" y="1056"/>
                  </a:lnTo>
                  <a:lnTo>
                    <a:pt x="1914" y="1065"/>
                  </a:lnTo>
                  <a:lnTo>
                    <a:pt x="1911" y="1086"/>
                  </a:lnTo>
                  <a:lnTo>
                    <a:pt x="1907" y="1105"/>
                  </a:lnTo>
                  <a:lnTo>
                    <a:pt x="1902" y="1125"/>
                  </a:lnTo>
                  <a:lnTo>
                    <a:pt x="1896" y="1145"/>
                  </a:lnTo>
                  <a:lnTo>
                    <a:pt x="1889" y="1163"/>
                  </a:lnTo>
                  <a:lnTo>
                    <a:pt x="1881" y="1182"/>
                  </a:lnTo>
                  <a:lnTo>
                    <a:pt x="1871" y="1200"/>
                  </a:lnTo>
                  <a:lnTo>
                    <a:pt x="1866" y="1208"/>
                  </a:lnTo>
                  <a:lnTo>
                    <a:pt x="1860" y="1217"/>
                  </a:lnTo>
                  <a:lnTo>
                    <a:pt x="1848" y="1233"/>
                  </a:lnTo>
                  <a:lnTo>
                    <a:pt x="1817" y="1273"/>
                  </a:lnTo>
                  <a:lnTo>
                    <a:pt x="1786" y="1311"/>
                  </a:lnTo>
                  <a:lnTo>
                    <a:pt x="1754" y="1350"/>
                  </a:lnTo>
                  <a:lnTo>
                    <a:pt x="1720" y="1387"/>
                  </a:lnTo>
                  <a:lnTo>
                    <a:pt x="1649" y="1465"/>
                  </a:lnTo>
                  <a:lnTo>
                    <a:pt x="1571" y="1550"/>
                  </a:lnTo>
                  <a:lnTo>
                    <a:pt x="1530" y="1593"/>
                  </a:lnTo>
                  <a:lnTo>
                    <a:pt x="1490" y="1635"/>
                  </a:lnTo>
                  <a:lnTo>
                    <a:pt x="1404" y="1723"/>
                  </a:lnTo>
                  <a:lnTo>
                    <a:pt x="1360" y="1770"/>
                  </a:lnTo>
                  <a:lnTo>
                    <a:pt x="1313" y="1820"/>
                  </a:lnTo>
                  <a:lnTo>
                    <a:pt x="1263" y="1874"/>
                  </a:lnTo>
                  <a:lnTo>
                    <a:pt x="1210" y="1934"/>
                  </a:lnTo>
                  <a:lnTo>
                    <a:pt x="1205" y="1940"/>
                  </a:lnTo>
                  <a:lnTo>
                    <a:pt x="1200" y="1946"/>
                  </a:lnTo>
                  <a:lnTo>
                    <a:pt x="1192" y="1959"/>
                  </a:lnTo>
                  <a:lnTo>
                    <a:pt x="1188" y="1967"/>
                  </a:lnTo>
                  <a:lnTo>
                    <a:pt x="1185" y="1974"/>
                  </a:lnTo>
                  <a:lnTo>
                    <a:pt x="1179" y="1988"/>
                  </a:lnTo>
                  <a:lnTo>
                    <a:pt x="1174" y="2003"/>
                  </a:lnTo>
                  <a:lnTo>
                    <a:pt x="1172" y="2011"/>
                  </a:lnTo>
                  <a:lnTo>
                    <a:pt x="1170" y="2018"/>
                  </a:lnTo>
                  <a:lnTo>
                    <a:pt x="1169" y="2027"/>
                  </a:lnTo>
                  <a:lnTo>
                    <a:pt x="1168" y="2034"/>
                  </a:lnTo>
                  <a:lnTo>
                    <a:pt x="1166" y="2051"/>
                  </a:lnTo>
                  <a:lnTo>
                    <a:pt x="1166" y="2067"/>
                  </a:lnTo>
                  <a:lnTo>
                    <a:pt x="1166" y="2084"/>
                  </a:lnTo>
                  <a:lnTo>
                    <a:pt x="1166" y="2102"/>
                  </a:lnTo>
                  <a:lnTo>
                    <a:pt x="1168" y="2120"/>
                  </a:lnTo>
                  <a:lnTo>
                    <a:pt x="1170" y="2138"/>
                  </a:lnTo>
                  <a:lnTo>
                    <a:pt x="1173" y="2156"/>
                  </a:lnTo>
                  <a:lnTo>
                    <a:pt x="1176" y="2174"/>
                  </a:lnTo>
                  <a:lnTo>
                    <a:pt x="1180" y="2192"/>
                  </a:lnTo>
                  <a:lnTo>
                    <a:pt x="1185" y="2210"/>
                  </a:lnTo>
                  <a:lnTo>
                    <a:pt x="1190" y="2229"/>
                  </a:lnTo>
                  <a:lnTo>
                    <a:pt x="1199" y="2265"/>
                  </a:lnTo>
                  <a:lnTo>
                    <a:pt x="1211" y="2301"/>
                  </a:lnTo>
                  <a:lnTo>
                    <a:pt x="1223" y="2336"/>
                  </a:lnTo>
                  <a:lnTo>
                    <a:pt x="1245" y="2401"/>
                  </a:lnTo>
                  <a:lnTo>
                    <a:pt x="1256" y="2431"/>
                  </a:lnTo>
                  <a:lnTo>
                    <a:pt x="1264" y="2459"/>
                  </a:lnTo>
                  <a:close/>
                  <a:moveTo>
                    <a:pt x="1601" y="2459"/>
                  </a:moveTo>
                  <a:lnTo>
                    <a:pt x="1352" y="2459"/>
                  </a:lnTo>
                  <a:lnTo>
                    <a:pt x="1342" y="2425"/>
                  </a:lnTo>
                  <a:lnTo>
                    <a:pt x="1331" y="2391"/>
                  </a:lnTo>
                  <a:lnTo>
                    <a:pt x="1311" y="2323"/>
                  </a:lnTo>
                  <a:lnTo>
                    <a:pt x="1300" y="2288"/>
                  </a:lnTo>
                  <a:lnTo>
                    <a:pt x="1290" y="2253"/>
                  </a:lnTo>
                  <a:lnTo>
                    <a:pt x="1282" y="2220"/>
                  </a:lnTo>
                  <a:lnTo>
                    <a:pt x="1276" y="2185"/>
                  </a:lnTo>
                  <a:lnTo>
                    <a:pt x="1272" y="2165"/>
                  </a:lnTo>
                  <a:lnTo>
                    <a:pt x="1270" y="2145"/>
                  </a:lnTo>
                  <a:lnTo>
                    <a:pt x="1269" y="2127"/>
                  </a:lnTo>
                  <a:lnTo>
                    <a:pt x="1268" y="2109"/>
                  </a:lnTo>
                  <a:lnTo>
                    <a:pt x="1268" y="2093"/>
                  </a:lnTo>
                  <a:lnTo>
                    <a:pt x="1269" y="2076"/>
                  </a:lnTo>
                  <a:lnTo>
                    <a:pt x="1271" y="2060"/>
                  </a:lnTo>
                  <a:lnTo>
                    <a:pt x="1274" y="2046"/>
                  </a:lnTo>
                  <a:lnTo>
                    <a:pt x="1278" y="2030"/>
                  </a:lnTo>
                  <a:lnTo>
                    <a:pt x="1283" y="2016"/>
                  </a:lnTo>
                  <a:lnTo>
                    <a:pt x="1290" y="2001"/>
                  </a:lnTo>
                  <a:lnTo>
                    <a:pt x="1299" y="1987"/>
                  </a:lnTo>
                  <a:lnTo>
                    <a:pt x="1307" y="1973"/>
                  </a:lnTo>
                  <a:lnTo>
                    <a:pt x="1319" y="1958"/>
                  </a:lnTo>
                  <a:lnTo>
                    <a:pt x="1331" y="1944"/>
                  </a:lnTo>
                  <a:lnTo>
                    <a:pt x="1346" y="1928"/>
                  </a:lnTo>
                  <a:lnTo>
                    <a:pt x="1368" y="1907"/>
                  </a:lnTo>
                  <a:lnTo>
                    <a:pt x="1395" y="1881"/>
                  </a:lnTo>
                  <a:lnTo>
                    <a:pt x="1425" y="1856"/>
                  </a:lnTo>
                  <a:lnTo>
                    <a:pt x="1456" y="1831"/>
                  </a:lnTo>
                  <a:lnTo>
                    <a:pt x="1524" y="1776"/>
                  </a:lnTo>
                  <a:lnTo>
                    <a:pt x="1594" y="1722"/>
                  </a:lnTo>
                  <a:lnTo>
                    <a:pt x="1662" y="1668"/>
                  </a:lnTo>
                  <a:lnTo>
                    <a:pt x="1695" y="1643"/>
                  </a:lnTo>
                  <a:lnTo>
                    <a:pt x="1724" y="1619"/>
                  </a:lnTo>
                  <a:lnTo>
                    <a:pt x="1751" y="1595"/>
                  </a:lnTo>
                  <a:lnTo>
                    <a:pt x="1774" y="1573"/>
                  </a:lnTo>
                  <a:lnTo>
                    <a:pt x="1793" y="1554"/>
                  </a:lnTo>
                  <a:lnTo>
                    <a:pt x="1802" y="1545"/>
                  </a:lnTo>
                  <a:lnTo>
                    <a:pt x="1809" y="1537"/>
                  </a:lnTo>
                  <a:lnTo>
                    <a:pt x="1818" y="1523"/>
                  </a:lnTo>
                  <a:lnTo>
                    <a:pt x="1823" y="1515"/>
                  </a:lnTo>
                  <a:lnTo>
                    <a:pt x="1827" y="1508"/>
                  </a:lnTo>
                  <a:lnTo>
                    <a:pt x="1829" y="1501"/>
                  </a:lnTo>
                  <a:lnTo>
                    <a:pt x="1832" y="1497"/>
                  </a:lnTo>
                  <a:lnTo>
                    <a:pt x="1833" y="1493"/>
                  </a:lnTo>
                  <a:lnTo>
                    <a:pt x="1836" y="1478"/>
                  </a:lnTo>
                  <a:lnTo>
                    <a:pt x="1840" y="1464"/>
                  </a:lnTo>
                  <a:lnTo>
                    <a:pt x="1841" y="1449"/>
                  </a:lnTo>
                  <a:lnTo>
                    <a:pt x="1842" y="1436"/>
                  </a:lnTo>
                  <a:lnTo>
                    <a:pt x="1842" y="1423"/>
                  </a:lnTo>
                  <a:lnTo>
                    <a:pt x="1841" y="1411"/>
                  </a:lnTo>
                  <a:lnTo>
                    <a:pt x="1840" y="1400"/>
                  </a:lnTo>
                  <a:lnTo>
                    <a:pt x="1839" y="1391"/>
                  </a:lnTo>
                  <a:lnTo>
                    <a:pt x="1836" y="1382"/>
                  </a:lnTo>
                  <a:lnTo>
                    <a:pt x="1834" y="1370"/>
                  </a:lnTo>
                  <a:lnTo>
                    <a:pt x="1833" y="1365"/>
                  </a:lnTo>
                  <a:lnTo>
                    <a:pt x="1890" y="1317"/>
                  </a:lnTo>
                  <a:lnTo>
                    <a:pt x="1948" y="1269"/>
                  </a:lnTo>
                  <a:lnTo>
                    <a:pt x="1960" y="1285"/>
                  </a:lnTo>
                  <a:lnTo>
                    <a:pt x="1972" y="1302"/>
                  </a:lnTo>
                  <a:lnTo>
                    <a:pt x="1983" y="1317"/>
                  </a:lnTo>
                  <a:lnTo>
                    <a:pt x="1992" y="1335"/>
                  </a:lnTo>
                  <a:lnTo>
                    <a:pt x="2002" y="1352"/>
                  </a:lnTo>
                  <a:lnTo>
                    <a:pt x="2009" y="1369"/>
                  </a:lnTo>
                  <a:lnTo>
                    <a:pt x="2016" y="1387"/>
                  </a:lnTo>
                  <a:lnTo>
                    <a:pt x="2022" y="1405"/>
                  </a:lnTo>
                  <a:lnTo>
                    <a:pt x="2027" y="1423"/>
                  </a:lnTo>
                  <a:lnTo>
                    <a:pt x="2032" y="1441"/>
                  </a:lnTo>
                  <a:lnTo>
                    <a:pt x="2036" y="1459"/>
                  </a:lnTo>
                  <a:lnTo>
                    <a:pt x="2038" y="1477"/>
                  </a:lnTo>
                  <a:lnTo>
                    <a:pt x="2039" y="1494"/>
                  </a:lnTo>
                  <a:lnTo>
                    <a:pt x="2040" y="1512"/>
                  </a:lnTo>
                  <a:lnTo>
                    <a:pt x="2040" y="1530"/>
                  </a:lnTo>
                  <a:lnTo>
                    <a:pt x="2039" y="1548"/>
                  </a:lnTo>
                  <a:lnTo>
                    <a:pt x="2038" y="1565"/>
                  </a:lnTo>
                  <a:lnTo>
                    <a:pt x="2036" y="1581"/>
                  </a:lnTo>
                  <a:lnTo>
                    <a:pt x="2033" y="1598"/>
                  </a:lnTo>
                  <a:lnTo>
                    <a:pt x="2030" y="1615"/>
                  </a:lnTo>
                  <a:lnTo>
                    <a:pt x="2026" y="1631"/>
                  </a:lnTo>
                  <a:lnTo>
                    <a:pt x="2021" y="1646"/>
                  </a:lnTo>
                  <a:lnTo>
                    <a:pt x="2015" y="1662"/>
                  </a:lnTo>
                  <a:lnTo>
                    <a:pt x="2010" y="1676"/>
                  </a:lnTo>
                  <a:lnTo>
                    <a:pt x="2003" y="1689"/>
                  </a:lnTo>
                  <a:lnTo>
                    <a:pt x="1996" y="1704"/>
                  </a:lnTo>
                  <a:lnTo>
                    <a:pt x="1989" y="1716"/>
                  </a:lnTo>
                  <a:lnTo>
                    <a:pt x="1980" y="1728"/>
                  </a:lnTo>
                  <a:lnTo>
                    <a:pt x="1972" y="1740"/>
                  </a:lnTo>
                  <a:lnTo>
                    <a:pt x="1964" y="1751"/>
                  </a:lnTo>
                  <a:lnTo>
                    <a:pt x="1954" y="1760"/>
                  </a:lnTo>
                  <a:lnTo>
                    <a:pt x="1944" y="1769"/>
                  </a:lnTo>
                  <a:lnTo>
                    <a:pt x="1871" y="1831"/>
                  </a:lnTo>
                  <a:lnTo>
                    <a:pt x="1826" y="1868"/>
                  </a:lnTo>
                  <a:lnTo>
                    <a:pt x="1778" y="1910"/>
                  </a:lnTo>
                  <a:lnTo>
                    <a:pt x="1728" y="1953"/>
                  </a:lnTo>
                  <a:lnTo>
                    <a:pt x="1679" y="1998"/>
                  </a:lnTo>
                  <a:lnTo>
                    <a:pt x="1655" y="2019"/>
                  </a:lnTo>
                  <a:lnTo>
                    <a:pt x="1632" y="2042"/>
                  </a:lnTo>
                  <a:lnTo>
                    <a:pt x="1610" y="2064"/>
                  </a:lnTo>
                  <a:lnTo>
                    <a:pt x="1588" y="2084"/>
                  </a:lnTo>
                  <a:lnTo>
                    <a:pt x="1569" y="2105"/>
                  </a:lnTo>
                  <a:lnTo>
                    <a:pt x="1553" y="2121"/>
                  </a:lnTo>
                  <a:lnTo>
                    <a:pt x="1547" y="2129"/>
                  </a:lnTo>
                  <a:lnTo>
                    <a:pt x="1542" y="2136"/>
                  </a:lnTo>
                  <a:lnTo>
                    <a:pt x="1539" y="2144"/>
                  </a:lnTo>
                  <a:lnTo>
                    <a:pt x="1536" y="2151"/>
                  </a:lnTo>
                  <a:lnTo>
                    <a:pt x="1535" y="2159"/>
                  </a:lnTo>
                  <a:lnTo>
                    <a:pt x="1534" y="2167"/>
                  </a:lnTo>
                  <a:lnTo>
                    <a:pt x="1534" y="2177"/>
                  </a:lnTo>
                  <a:lnTo>
                    <a:pt x="1535" y="2187"/>
                  </a:lnTo>
                  <a:lnTo>
                    <a:pt x="1536" y="2199"/>
                  </a:lnTo>
                  <a:lnTo>
                    <a:pt x="1539" y="2211"/>
                  </a:lnTo>
                  <a:lnTo>
                    <a:pt x="1545" y="2244"/>
                  </a:lnTo>
                  <a:lnTo>
                    <a:pt x="1559" y="2300"/>
                  </a:lnTo>
                  <a:lnTo>
                    <a:pt x="1575" y="2359"/>
                  </a:lnTo>
                  <a:lnTo>
                    <a:pt x="1589" y="2414"/>
                  </a:lnTo>
                  <a:lnTo>
                    <a:pt x="1601" y="2459"/>
                  </a:lnTo>
                  <a:close/>
                  <a:moveTo>
                    <a:pt x="506" y="1777"/>
                  </a:moveTo>
                  <a:lnTo>
                    <a:pt x="494" y="1758"/>
                  </a:lnTo>
                  <a:lnTo>
                    <a:pt x="482" y="1740"/>
                  </a:lnTo>
                  <a:lnTo>
                    <a:pt x="471" y="1722"/>
                  </a:lnTo>
                  <a:lnTo>
                    <a:pt x="461" y="1703"/>
                  </a:lnTo>
                  <a:lnTo>
                    <a:pt x="456" y="1694"/>
                  </a:lnTo>
                  <a:lnTo>
                    <a:pt x="452" y="1685"/>
                  </a:lnTo>
                  <a:lnTo>
                    <a:pt x="443" y="1667"/>
                  </a:lnTo>
                  <a:lnTo>
                    <a:pt x="436" y="1647"/>
                  </a:lnTo>
                  <a:lnTo>
                    <a:pt x="429" y="1628"/>
                  </a:lnTo>
                  <a:lnTo>
                    <a:pt x="423" y="1609"/>
                  </a:lnTo>
                  <a:lnTo>
                    <a:pt x="417" y="1589"/>
                  </a:lnTo>
                  <a:lnTo>
                    <a:pt x="412" y="1569"/>
                  </a:lnTo>
                  <a:lnTo>
                    <a:pt x="408" y="1549"/>
                  </a:lnTo>
                  <a:lnTo>
                    <a:pt x="405" y="1527"/>
                  </a:lnTo>
                  <a:lnTo>
                    <a:pt x="401" y="1506"/>
                  </a:lnTo>
                  <a:lnTo>
                    <a:pt x="399" y="1484"/>
                  </a:lnTo>
                  <a:lnTo>
                    <a:pt x="398" y="1460"/>
                  </a:lnTo>
                  <a:lnTo>
                    <a:pt x="396" y="1435"/>
                  </a:lnTo>
                  <a:lnTo>
                    <a:pt x="396" y="1409"/>
                  </a:lnTo>
                  <a:lnTo>
                    <a:pt x="399" y="1383"/>
                  </a:lnTo>
                  <a:lnTo>
                    <a:pt x="401" y="1358"/>
                  </a:lnTo>
                  <a:lnTo>
                    <a:pt x="405" y="1333"/>
                  </a:lnTo>
                  <a:lnTo>
                    <a:pt x="410" y="1309"/>
                  </a:lnTo>
                  <a:lnTo>
                    <a:pt x="416" y="1284"/>
                  </a:lnTo>
                  <a:lnTo>
                    <a:pt x="422" y="1260"/>
                  </a:lnTo>
                  <a:lnTo>
                    <a:pt x="429" y="1236"/>
                  </a:lnTo>
                  <a:lnTo>
                    <a:pt x="437" y="1212"/>
                  </a:lnTo>
                  <a:lnTo>
                    <a:pt x="447" y="1189"/>
                  </a:lnTo>
                  <a:lnTo>
                    <a:pt x="456" y="1165"/>
                  </a:lnTo>
                  <a:lnTo>
                    <a:pt x="467" y="1142"/>
                  </a:lnTo>
                  <a:lnTo>
                    <a:pt x="479" y="1119"/>
                  </a:lnTo>
                  <a:lnTo>
                    <a:pt x="491" y="1097"/>
                  </a:lnTo>
                  <a:lnTo>
                    <a:pt x="504" y="1074"/>
                  </a:lnTo>
                  <a:lnTo>
                    <a:pt x="531" y="1028"/>
                  </a:lnTo>
                  <a:lnTo>
                    <a:pt x="545" y="1005"/>
                  </a:lnTo>
                  <a:lnTo>
                    <a:pt x="560" y="984"/>
                  </a:lnTo>
                  <a:lnTo>
                    <a:pt x="590" y="939"/>
                  </a:lnTo>
                  <a:lnTo>
                    <a:pt x="621" y="895"/>
                  </a:lnTo>
                  <a:lnTo>
                    <a:pt x="684" y="807"/>
                  </a:lnTo>
                  <a:lnTo>
                    <a:pt x="717" y="763"/>
                  </a:lnTo>
                  <a:lnTo>
                    <a:pt x="748" y="720"/>
                  </a:lnTo>
                  <a:lnTo>
                    <a:pt x="852" y="573"/>
                  </a:lnTo>
                  <a:lnTo>
                    <a:pt x="899" y="506"/>
                  </a:lnTo>
                  <a:lnTo>
                    <a:pt x="942" y="444"/>
                  </a:lnTo>
                  <a:lnTo>
                    <a:pt x="962" y="414"/>
                  </a:lnTo>
                  <a:lnTo>
                    <a:pt x="980" y="386"/>
                  </a:lnTo>
                  <a:lnTo>
                    <a:pt x="995" y="361"/>
                  </a:lnTo>
                  <a:lnTo>
                    <a:pt x="1008" y="336"/>
                  </a:lnTo>
                  <a:lnTo>
                    <a:pt x="1020" y="314"/>
                  </a:lnTo>
                  <a:lnTo>
                    <a:pt x="1030" y="294"/>
                  </a:lnTo>
                  <a:lnTo>
                    <a:pt x="1037" y="276"/>
                  </a:lnTo>
                  <a:lnTo>
                    <a:pt x="1041" y="260"/>
                  </a:lnTo>
                  <a:lnTo>
                    <a:pt x="1042" y="254"/>
                  </a:lnTo>
                  <a:lnTo>
                    <a:pt x="1043" y="248"/>
                  </a:lnTo>
                  <a:lnTo>
                    <a:pt x="1044" y="237"/>
                  </a:lnTo>
                  <a:lnTo>
                    <a:pt x="1044" y="227"/>
                  </a:lnTo>
                  <a:lnTo>
                    <a:pt x="1044" y="216"/>
                  </a:lnTo>
                  <a:lnTo>
                    <a:pt x="1043" y="205"/>
                  </a:lnTo>
                  <a:lnTo>
                    <a:pt x="1042" y="193"/>
                  </a:lnTo>
                  <a:lnTo>
                    <a:pt x="1037" y="173"/>
                  </a:lnTo>
                  <a:lnTo>
                    <a:pt x="1032" y="151"/>
                  </a:lnTo>
                  <a:lnTo>
                    <a:pt x="1025" y="132"/>
                  </a:lnTo>
                  <a:lnTo>
                    <a:pt x="1018" y="115"/>
                  </a:lnTo>
                  <a:lnTo>
                    <a:pt x="1011" y="98"/>
                  </a:lnTo>
                  <a:lnTo>
                    <a:pt x="1066" y="53"/>
                  </a:lnTo>
                  <a:lnTo>
                    <a:pt x="1130" y="0"/>
                  </a:lnTo>
                  <a:lnTo>
                    <a:pt x="1143" y="13"/>
                  </a:lnTo>
                  <a:lnTo>
                    <a:pt x="1156" y="27"/>
                  </a:lnTo>
                  <a:lnTo>
                    <a:pt x="1169" y="42"/>
                  </a:lnTo>
                  <a:lnTo>
                    <a:pt x="1180" y="56"/>
                  </a:lnTo>
                  <a:lnTo>
                    <a:pt x="1191" y="72"/>
                  </a:lnTo>
                  <a:lnTo>
                    <a:pt x="1200" y="86"/>
                  </a:lnTo>
                  <a:lnTo>
                    <a:pt x="1210" y="102"/>
                  </a:lnTo>
                  <a:lnTo>
                    <a:pt x="1218" y="119"/>
                  </a:lnTo>
                  <a:lnTo>
                    <a:pt x="1226" y="134"/>
                  </a:lnTo>
                  <a:lnTo>
                    <a:pt x="1233" y="151"/>
                  </a:lnTo>
                  <a:lnTo>
                    <a:pt x="1239" y="168"/>
                  </a:lnTo>
                  <a:lnTo>
                    <a:pt x="1245" y="185"/>
                  </a:lnTo>
                  <a:lnTo>
                    <a:pt x="1250" y="201"/>
                  </a:lnTo>
                  <a:lnTo>
                    <a:pt x="1253" y="218"/>
                  </a:lnTo>
                  <a:lnTo>
                    <a:pt x="1256" y="235"/>
                  </a:lnTo>
                  <a:lnTo>
                    <a:pt x="1259" y="253"/>
                  </a:lnTo>
                  <a:lnTo>
                    <a:pt x="1260" y="270"/>
                  </a:lnTo>
                  <a:lnTo>
                    <a:pt x="1262" y="288"/>
                  </a:lnTo>
                  <a:lnTo>
                    <a:pt x="1263" y="305"/>
                  </a:lnTo>
                  <a:lnTo>
                    <a:pt x="1263" y="323"/>
                  </a:lnTo>
                  <a:lnTo>
                    <a:pt x="1262" y="339"/>
                  </a:lnTo>
                  <a:lnTo>
                    <a:pt x="1260" y="357"/>
                  </a:lnTo>
                  <a:lnTo>
                    <a:pt x="1258" y="374"/>
                  </a:lnTo>
                  <a:lnTo>
                    <a:pt x="1256" y="392"/>
                  </a:lnTo>
                  <a:lnTo>
                    <a:pt x="1252" y="409"/>
                  </a:lnTo>
                  <a:lnTo>
                    <a:pt x="1248" y="426"/>
                  </a:lnTo>
                  <a:lnTo>
                    <a:pt x="1245" y="443"/>
                  </a:lnTo>
                  <a:lnTo>
                    <a:pt x="1240" y="459"/>
                  </a:lnTo>
                  <a:lnTo>
                    <a:pt x="1234" y="475"/>
                  </a:lnTo>
                  <a:lnTo>
                    <a:pt x="1228" y="492"/>
                  </a:lnTo>
                  <a:lnTo>
                    <a:pt x="1222" y="507"/>
                  </a:lnTo>
                  <a:lnTo>
                    <a:pt x="1215" y="523"/>
                  </a:lnTo>
                  <a:lnTo>
                    <a:pt x="1206" y="540"/>
                  </a:lnTo>
                  <a:lnTo>
                    <a:pt x="1197" y="558"/>
                  </a:lnTo>
                  <a:lnTo>
                    <a:pt x="1178" y="594"/>
                  </a:lnTo>
                  <a:lnTo>
                    <a:pt x="1167" y="611"/>
                  </a:lnTo>
                  <a:lnTo>
                    <a:pt x="1155" y="630"/>
                  </a:lnTo>
                  <a:lnTo>
                    <a:pt x="1132" y="666"/>
                  </a:lnTo>
                  <a:lnTo>
                    <a:pt x="1107" y="703"/>
                  </a:lnTo>
                  <a:lnTo>
                    <a:pt x="1079" y="740"/>
                  </a:lnTo>
                  <a:lnTo>
                    <a:pt x="1052" y="779"/>
                  </a:lnTo>
                  <a:lnTo>
                    <a:pt x="1023" y="817"/>
                  </a:lnTo>
                  <a:lnTo>
                    <a:pt x="993" y="855"/>
                  </a:lnTo>
                  <a:lnTo>
                    <a:pt x="962" y="895"/>
                  </a:lnTo>
                  <a:lnTo>
                    <a:pt x="899" y="974"/>
                  </a:lnTo>
                  <a:lnTo>
                    <a:pt x="837" y="1055"/>
                  </a:lnTo>
                  <a:lnTo>
                    <a:pt x="776" y="1135"/>
                  </a:lnTo>
                  <a:lnTo>
                    <a:pt x="746" y="1176"/>
                  </a:lnTo>
                  <a:lnTo>
                    <a:pt x="717" y="1217"/>
                  </a:lnTo>
                  <a:lnTo>
                    <a:pt x="688" y="1257"/>
                  </a:lnTo>
                  <a:lnTo>
                    <a:pt x="675" y="1278"/>
                  </a:lnTo>
                  <a:lnTo>
                    <a:pt x="662" y="1298"/>
                  </a:lnTo>
                  <a:lnTo>
                    <a:pt x="636" y="1339"/>
                  </a:lnTo>
                  <a:lnTo>
                    <a:pt x="624" y="1359"/>
                  </a:lnTo>
                  <a:lnTo>
                    <a:pt x="612" y="1380"/>
                  </a:lnTo>
                  <a:lnTo>
                    <a:pt x="600" y="1400"/>
                  </a:lnTo>
                  <a:lnTo>
                    <a:pt x="591" y="1421"/>
                  </a:lnTo>
                  <a:lnTo>
                    <a:pt x="580" y="1441"/>
                  </a:lnTo>
                  <a:lnTo>
                    <a:pt x="570" y="1461"/>
                  </a:lnTo>
                  <a:lnTo>
                    <a:pt x="561" y="1481"/>
                  </a:lnTo>
                  <a:lnTo>
                    <a:pt x="552" y="1501"/>
                  </a:lnTo>
                  <a:lnTo>
                    <a:pt x="544" y="1521"/>
                  </a:lnTo>
                  <a:lnTo>
                    <a:pt x="537" y="1542"/>
                  </a:lnTo>
                  <a:lnTo>
                    <a:pt x="531" y="1561"/>
                  </a:lnTo>
                  <a:lnTo>
                    <a:pt x="525" y="1581"/>
                  </a:lnTo>
                  <a:lnTo>
                    <a:pt x="519" y="1602"/>
                  </a:lnTo>
                  <a:lnTo>
                    <a:pt x="514" y="1621"/>
                  </a:lnTo>
                  <a:lnTo>
                    <a:pt x="510" y="1640"/>
                  </a:lnTo>
                  <a:lnTo>
                    <a:pt x="507" y="1661"/>
                  </a:lnTo>
                  <a:lnTo>
                    <a:pt x="504" y="1680"/>
                  </a:lnTo>
                  <a:lnTo>
                    <a:pt x="503" y="1699"/>
                  </a:lnTo>
                  <a:lnTo>
                    <a:pt x="502" y="1719"/>
                  </a:lnTo>
                  <a:lnTo>
                    <a:pt x="503" y="1739"/>
                  </a:lnTo>
                  <a:lnTo>
                    <a:pt x="503" y="1758"/>
                  </a:lnTo>
                  <a:lnTo>
                    <a:pt x="506" y="1777"/>
                  </a:lnTo>
                  <a:close/>
                  <a:moveTo>
                    <a:pt x="1430" y="5531"/>
                  </a:moveTo>
                  <a:lnTo>
                    <a:pt x="1007" y="5531"/>
                  </a:lnTo>
                  <a:lnTo>
                    <a:pt x="1007" y="4975"/>
                  </a:lnTo>
                  <a:lnTo>
                    <a:pt x="1007" y="4419"/>
                  </a:lnTo>
                  <a:lnTo>
                    <a:pt x="1007" y="3864"/>
                  </a:lnTo>
                  <a:lnTo>
                    <a:pt x="1007" y="3309"/>
                  </a:lnTo>
                  <a:lnTo>
                    <a:pt x="1013" y="3311"/>
                  </a:lnTo>
                  <a:lnTo>
                    <a:pt x="1042" y="3319"/>
                  </a:lnTo>
                  <a:lnTo>
                    <a:pt x="1071" y="3326"/>
                  </a:lnTo>
                  <a:lnTo>
                    <a:pt x="1097" y="3332"/>
                  </a:lnTo>
                  <a:lnTo>
                    <a:pt x="1122" y="3337"/>
                  </a:lnTo>
                  <a:lnTo>
                    <a:pt x="1148" y="3342"/>
                  </a:lnTo>
                  <a:lnTo>
                    <a:pt x="1172" y="3344"/>
                  </a:lnTo>
                  <a:lnTo>
                    <a:pt x="1196" y="3347"/>
                  </a:lnTo>
                  <a:lnTo>
                    <a:pt x="1218" y="3348"/>
                  </a:lnTo>
                  <a:lnTo>
                    <a:pt x="1242" y="3347"/>
                  </a:lnTo>
                  <a:lnTo>
                    <a:pt x="1253" y="3347"/>
                  </a:lnTo>
                  <a:lnTo>
                    <a:pt x="1265" y="3345"/>
                  </a:lnTo>
                  <a:lnTo>
                    <a:pt x="1289" y="3343"/>
                  </a:lnTo>
                  <a:lnTo>
                    <a:pt x="1314" y="3339"/>
                  </a:lnTo>
                  <a:lnTo>
                    <a:pt x="1340" y="3335"/>
                  </a:lnTo>
                  <a:lnTo>
                    <a:pt x="1366" y="3327"/>
                  </a:lnTo>
                  <a:lnTo>
                    <a:pt x="1395" y="3320"/>
                  </a:lnTo>
                  <a:lnTo>
                    <a:pt x="1424" y="3312"/>
                  </a:lnTo>
                  <a:lnTo>
                    <a:pt x="1430" y="3309"/>
                  </a:lnTo>
                  <a:lnTo>
                    <a:pt x="1430" y="3864"/>
                  </a:lnTo>
                  <a:lnTo>
                    <a:pt x="1430" y="4419"/>
                  </a:lnTo>
                  <a:lnTo>
                    <a:pt x="1430" y="4975"/>
                  </a:lnTo>
                  <a:lnTo>
                    <a:pt x="1430" y="5531"/>
                  </a:lnTo>
                  <a:close/>
                  <a:moveTo>
                    <a:pt x="1218" y="3207"/>
                  </a:moveTo>
                  <a:lnTo>
                    <a:pt x="1167" y="3206"/>
                  </a:lnTo>
                  <a:lnTo>
                    <a:pt x="1116" y="3204"/>
                  </a:lnTo>
                  <a:lnTo>
                    <a:pt x="1091" y="3201"/>
                  </a:lnTo>
                  <a:lnTo>
                    <a:pt x="1066" y="3199"/>
                  </a:lnTo>
                  <a:lnTo>
                    <a:pt x="1017" y="3193"/>
                  </a:lnTo>
                  <a:lnTo>
                    <a:pt x="992" y="3188"/>
                  </a:lnTo>
                  <a:lnTo>
                    <a:pt x="968" y="3185"/>
                  </a:lnTo>
                  <a:lnTo>
                    <a:pt x="920" y="3175"/>
                  </a:lnTo>
                  <a:lnTo>
                    <a:pt x="896" y="3169"/>
                  </a:lnTo>
                  <a:lnTo>
                    <a:pt x="873" y="3163"/>
                  </a:lnTo>
                  <a:lnTo>
                    <a:pt x="849" y="3157"/>
                  </a:lnTo>
                  <a:lnTo>
                    <a:pt x="826" y="3151"/>
                  </a:lnTo>
                  <a:lnTo>
                    <a:pt x="780" y="3137"/>
                  </a:lnTo>
                  <a:lnTo>
                    <a:pt x="736" y="3121"/>
                  </a:lnTo>
                  <a:lnTo>
                    <a:pt x="714" y="3113"/>
                  </a:lnTo>
                  <a:lnTo>
                    <a:pt x="692" y="3104"/>
                  </a:lnTo>
                  <a:lnTo>
                    <a:pt x="650" y="3086"/>
                  </a:lnTo>
                  <a:lnTo>
                    <a:pt x="608" y="3066"/>
                  </a:lnTo>
                  <a:lnTo>
                    <a:pt x="586" y="3056"/>
                  </a:lnTo>
                  <a:lnTo>
                    <a:pt x="566" y="3045"/>
                  </a:lnTo>
                  <a:lnTo>
                    <a:pt x="526" y="3024"/>
                  </a:lnTo>
                  <a:lnTo>
                    <a:pt x="486" y="3001"/>
                  </a:lnTo>
                  <a:lnTo>
                    <a:pt x="448" y="2977"/>
                  </a:lnTo>
                  <a:lnTo>
                    <a:pt x="411" y="2953"/>
                  </a:lnTo>
                  <a:lnTo>
                    <a:pt x="375" y="2927"/>
                  </a:lnTo>
                  <a:lnTo>
                    <a:pt x="357" y="2913"/>
                  </a:lnTo>
                  <a:lnTo>
                    <a:pt x="339" y="2900"/>
                  </a:lnTo>
                  <a:lnTo>
                    <a:pt x="305" y="2874"/>
                  </a:lnTo>
                  <a:lnTo>
                    <a:pt x="288" y="2859"/>
                  </a:lnTo>
                  <a:lnTo>
                    <a:pt x="272" y="2846"/>
                  </a:lnTo>
                  <a:lnTo>
                    <a:pt x="240" y="2817"/>
                  </a:lnTo>
                  <a:lnTo>
                    <a:pt x="209" y="2789"/>
                  </a:lnTo>
                  <a:lnTo>
                    <a:pt x="195" y="2773"/>
                  </a:lnTo>
                  <a:lnTo>
                    <a:pt x="179" y="2759"/>
                  </a:lnTo>
                  <a:lnTo>
                    <a:pt x="150" y="2729"/>
                  </a:lnTo>
                  <a:lnTo>
                    <a:pt x="137" y="2713"/>
                  </a:lnTo>
                  <a:lnTo>
                    <a:pt x="124" y="2699"/>
                  </a:lnTo>
                  <a:lnTo>
                    <a:pt x="111" y="2683"/>
                  </a:lnTo>
                  <a:lnTo>
                    <a:pt x="98" y="2667"/>
                  </a:lnTo>
                  <a:lnTo>
                    <a:pt x="72" y="2636"/>
                  </a:lnTo>
                  <a:lnTo>
                    <a:pt x="48" y="2605"/>
                  </a:lnTo>
                  <a:lnTo>
                    <a:pt x="26" y="2574"/>
                  </a:lnTo>
                  <a:lnTo>
                    <a:pt x="5" y="2541"/>
                  </a:lnTo>
                  <a:lnTo>
                    <a:pt x="0" y="2535"/>
                  </a:lnTo>
                  <a:lnTo>
                    <a:pt x="609" y="2535"/>
                  </a:lnTo>
                  <a:lnTo>
                    <a:pt x="1218" y="2535"/>
                  </a:lnTo>
                  <a:lnTo>
                    <a:pt x="1827" y="2535"/>
                  </a:lnTo>
                  <a:lnTo>
                    <a:pt x="2436" y="2535"/>
                  </a:lnTo>
                  <a:lnTo>
                    <a:pt x="2432" y="2541"/>
                  </a:lnTo>
                  <a:lnTo>
                    <a:pt x="2420" y="2562"/>
                  </a:lnTo>
                  <a:lnTo>
                    <a:pt x="2406" y="2581"/>
                  </a:lnTo>
                  <a:lnTo>
                    <a:pt x="2381" y="2618"/>
                  </a:lnTo>
                  <a:lnTo>
                    <a:pt x="2354" y="2655"/>
                  </a:lnTo>
                  <a:lnTo>
                    <a:pt x="2325" y="2690"/>
                  </a:lnTo>
                  <a:lnTo>
                    <a:pt x="2296" y="2725"/>
                  </a:lnTo>
                  <a:lnTo>
                    <a:pt x="2266" y="2759"/>
                  </a:lnTo>
                  <a:lnTo>
                    <a:pt x="2250" y="2775"/>
                  </a:lnTo>
                  <a:lnTo>
                    <a:pt x="2235" y="2791"/>
                  </a:lnTo>
                  <a:lnTo>
                    <a:pt x="2204" y="2822"/>
                  </a:lnTo>
                  <a:lnTo>
                    <a:pt x="2170" y="2852"/>
                  </a:lnTo>
                  <a:lnTo>
                    <a:pt x="2136" y="2881"/>
                  </a:lnTo>
                  <a:lnTo>
                    <a:pt x="2120" y="2895"/>
                  </a:lnTo>
                  <a:lnTo>
                    <a:pt x="2102" y="2910"/>
                  </a:lnTo>
                  <a:lnTo>
                    <a:pt x="2067" y="2936"/>
                  </a:lnTo>
                  <a:lnTo>
                    <a:pt x="2049" y="2949"/>
                  </a:lnTo>
                  <a:lnTo>
                    <a:pt x="2031" y="2961"/>
                  </a:lnTo>
                  <a:lnTo>
                    <a:pt x="1994" y="2987"/>
                  </a:lnTo>
                  <a:lnTo>
                    <a:pt x="1955" y="3009"/>
                  </a:lnTo>
                  <a:lnTo>
                    <a:pt x="1936" y="3020"/>
                  </a:lnTo>
                  <a:lnTo>
                    <a:pt x="1917" y="3031"/>
                  </a:lnTo>
                  <a:lnTo>
                    <a:pt x="1898" y="3042"/>
                  </a:lnTo>
                  <a:lnTo>
                    <a:pt x="1877" y="3053"/>
                  </a:lnTo>
                  <a:lnTo>
                    <a:pt x="1838" y="3072"/>
                  </a:lnTo>
                  <a:lnTo>
                    <a:pt x="1797" y="3090"/>
                  </a:lnTo>
                  <a:lnTo>
                    <a:pt x="1776" y="3098"/>
                  </a:lnTo>
                  <a:lnTo>
                    <a:pt x="1756" y="3107"/>
                  </a:lnTo>
                  <a:lnTo>
                    <a:pt x="1736" y="3115"/>
                  </a:lnTo>
                  <a:lnTo>
                    <a:pt x="1714" y="3122"/>
                  </a:lnTo>
                  <a:lnTo>
                    <a:pt x="1694" y="3131"/>
                  </a:lnTo>
                  <a:lnTo>
                    <a:pt x="1672" y="3137"/>
                  </a:lnTo>
                  <a:lnTo>
                    <a:pt x="1629" y="3150"/>
                  </a:lnTo>
                  <a:lnTo>
                    <a:pt x="1586" y="3162"/>
                  </a:lnTo>
                  <a:lnTo>
                    <a:pt x="1541" y="3173"/>
                  </a:lnTo>
                  <a:lnTo>
                    <a:pt x="1518" y="3177"/>
                  </a:lnTo>
                  <a:lnTo>
                    <a:pt x="1497" y="3182"/>
                  </a:lnTo>
                  <a:lnTo>
                    <a:pt x="1451" y="3189"/>
                  </a:lnTo>
                  <a:lnTo>
                    <a:pt x="1428" y="3193"/>
                  </a:lnTo>
                  <a:lnTo>
                    <a:pt x="1406" y="3195"/>
                  </a:lnTo>
                  <a:lnTo>
                    <a:pt x="1359" y="3200"/>
                  </a:lnTo>
                  <a:lnTo>
                    <a:pt x="1336" y="3203"/>
                  </a:lnTo>
                  <a:lnTo>
                    <a:pt x="1313" y="3204"/>
                  </a:lnTo>
                  <a:lnTo>
                    <a:pt x="1289" y="3205"/>
                  </a:lnTo>
                  <a:lnTo>
                    <a:pt x="1265" y="3206"/>
                  </a:lnTo>
                  <a:lnTo>
                    <a:pt x="1242" y="3207"/>
                  </a:lnTo>
                  <a:lnTo>
                    <a:pt x="1218" y="3207"/>
                  </a:lnTo>
                  <a:close/>
                </a:path>
              </a:pathLst>
            </a:custGeom>
            <a:noFill/>
            <a:ln w="6350">
              <a:solidFill>
                <a:schemeClr val="accent2"/>
              </a:solid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noEditPoints="1"/>
            </p:cNvSpPr>
            <p:nvPr userDrawn="1"/>
          </p:nvSpPr>
          <p:spPr bwMode="auto">
            <a:xfrm>
              <a:off x="4694238" y="3829051"/>
              <a:ext cx="2776538" cy="250825"/>
            </a:xfrm>
            <a:custGeom>
              <a:avLst/>
              <a:gdLst>
                <a:gd name="T0" fmla="*/ 10362 w 10493"/>
                <a:gd name="T1" fmla="*/ 658 h 945"/>
                <a:gd name="T2" fmla="*/ 10028 w 10493"/>
                <a:gd name="T3" fmla="*/ 233 h 945"/>
                <a:gd name="T4" fmla="*/ 10067 w 10493"/>
                <a:gd name="T5" fmla="*/ 176 h 945"/>
                <a:gd name="T6" fmla="*/ 10451 w 10493"/>
                <a:gd name="T7" fmla="*/ 629 h 945"/>
                <a:gd name="T8" fmla="*/ 9848 w 10493"/>
                <a:gd name="T9" fmla="*/ 482 h 945"/>
                <a:gd name="T10" fmla="*/ 34 w 10493"/>
                <a:gd name="T11" fmla="*/ 944 h 945"/>
                <a:gd name="T12" fmla="*/ 90 w 10493"/>
                <a:gd name="T13" fmla="*/ 206 h 945"/>
                <a:gd name="T14" fmla="*/ 840 w 10493"/>
                <a:gd name="T15" fmla="*/ 218 h 945"/>
                <a:gd name="T16" fmla="*/ 544 w 10493"/>
                <a:gd name="T17" fmla="*/ 744 h 945"/>
                <a:gd name="T18" fmla="*/ 893 w 10493"/>
                <a:gd name="T19" fmla="*/ 177 h 945"/>
                <a:gd name="T20" fmla="*/ 1495 w 10493"/>
                <a:gd name="T21" fmla="*/ 173 h 945"/>
                <a:gd name="T22" fmla="*/ 1765 w 10493"/>
                <a:gd name="T23" fmla="*/ 167 h 945"/>
                <a:gd name="T24" fmla="*/ 1549 w 10493"/>
                <a:gd name="T25" fmla="*/ 729 h 945"/>
                <a:gd name="T26" fmla="*/ 1601 w 10493"/>
                <a:gd name="T27" fmla="*/ 22 h 945"/>
                <a:gd name="T28" fmla="*/ 1811 w 10493"/>
                <a:gd name="T29" fmla="*/ 75 h 945"/>
                <a:gd name="T30" fmla="*/ 2122 w 10493"/>
                <a:gd name="T31" fmla="*/ 629 h 945"/>
                <a:gd name="T32" fmla="*/ 2447 w 10493"/>
                <a:gd name="T33" fmla="*/ 575 h 945"/>
                <a:gd name="T34" fmla="*/ 2176 w 10493"/>
                <a:gd name="T35" fmla="*/ 212 h 945"/>
                <a:gd name="T36" fmla="*/ 2366 w 10493"/>
                <a:gd name="T37" fmla="*/ 202 h 945"/>
                <a:gd name="T38" fmla="*/ 2430 w 10493"/>
                <a:gd name="T39" fmla="*/ 444 h 945"/>
                <a:gd name="T40" fmla="*/ 2230 w 10493"/>
                <a:gd name="T41" fmla="*/ 789 h 945"/>
                <a:gd name="T42" fmla="*/ 3119 w 10493"/>
                <a:gd name="T43" fmla="*/ 728 h 945"/>
                <a:gd name="T44" fmla="*/ 2693 w 10493"/>
                <a:gd name="T45" fmla="*/ 776 h 945"/>
                <a:gd name="T46" fmla="*/ 2815 w 10493"/>
                <a:gd name="T47" fmla="*/ 173 h 945"/>
                <a:gd name="T48" fmla="*/ 3680 w 10493"/>
                <a:gd name="T49" fmla="*/ 173 h 945"/>
                <a:gd name="T50" fmla="*/ 3359 w 10493"/>
                <a:gd name="T51" fmla="*/ 779 h 945"/>
                <a:gd name="T52" fmla="*/ 3980 w 10493"/>
                <a:gd name="T53" fmla="*/ 203 h 945"/>
                <a:gd name="T54" fmla="*/ 4037 w 10493"/>
                <a:gd name="T55" fmla="*/ 776 h 945"/>
                <a:gd name="T56" fmla="*/ 4310 w 10493"/>
                <a:gd name="T57" fmla="*/ 753 h 945"/>
                <a:gd name="T58" fmla="*/ 4787 w 10493"/>
                <a:gd name="T59" fmla="*/ 746 h 945"/>
                <a:gd name="T60" fmla="*/ 4508 w 10493"/>
                <a:gd name="T61" fmla="*/ 539 h 945"/>
                <a:gd name="T62" fmla="*/ 4572 w 10493"/>
                <a:gd name="T63" fmla="*/ 66 h 945"/>
                <a:gd name="T64" fmla="*/ 4771 w 10493"/>
                <a:gd name="T65" fmla="*/ 14 h 945"/>
                <a:gd name="T66" fmla="*/ 5074 w 10493"/>
                <a:gd name="T67" fmla="*/ 250 h 945"/>
                <a:gd name="T68" fmla="*/ 5581 w 10493"/>
                <a:gd name="T69" fmla="*/ 177 h 945"/>
                <a:gd name="T70" fmla="*/ 5138 w 10493"/>
                <a:gd name="T71" fmla="*/ 748 h 945"/>
                <a:gd name="T72" fmla="*/ 6418 w 10493"/>
                <a:gd name="T73" fmla="*/ 269 h 945"/>
                <a:gd name="T74" fmla="*/ 6167 w 10493"/>
                <a:gd name="T75" fmla="*/ 741 h 945"/>
                <a:gd name="T76" fmla="*/ 6689 w 10493"/>
                <a:gd name="T77" fmla="*/ 218 h 945"/>
                <a:gd name="T78" fmla="*/ 6563 w 10493"/>
                <a:gd name="T79" fmla="*/ 756 h 945"/>
                <a:gd name="T80" fmla="*/ 7243 w 10493"/>
                <a:gd name="T81" fmla="*/ 206 h 945"/>
                <a:gd name="T82" fmla="*/ 7122 w 10493"/>
                <a:gd name="T83" fmla="*/ 744 h 945"/>
                <a:gd name="T84" fmla="*/ 7376 w 10493"/>
                <a:gd name="T85" fmla="*/ 335 h 945"/>
                <a:gd name="T86" fmla="*/ 7980 w 10493"/>
                <a:gd name="T87" fmla="*/ 362 h 945"/>
                <a:gd name="T88" fmla="*/ 7447 w 10493"/>
                <a:gd name="T89" fmla="*/ 720 h 945"/>
                <a:gd name="T90" fmla="*/ 7652 w 10493"/>
                <a:gd name="T91" fmla="*/ 752 h 945"/>
                <a:gd name="T92" fmla="*/ 7756 w 10493"/>
                <a:gd name="T93" fmla="*/ 215 h 945"/>
                <a:gd name="T94" fmla="*/ 8384 w 10493"/>
                <a:gd name="T95" fmla="*/ 176 h 945"/>
                <a:gd name="T96" fmla="*/ 8291 w 10493"/>
                <a:gd name="T97" fmla="*/ 490 h 945"/>
                <a:gd name="T98" fmla="*/ 8291 w 10493"/>
                <a:gd name="T99" fmla="*/ 204 h 945"/>
                <a:gd name="T100" fmla="*/ 8116 w 10493"/>
                <a:gd name="T101" fmla="*/ 723 h 945"/>
                <a:gd name="T102" fmla="*/ 8738 w 10493"/>
                <a:gd name="T103" fmla="*/ 213 h 945"/>
                <a:gd name="T104" fmla="*/ 8640 w 10493"/>
                <a:gd name="T105" fmla="*/ 734 h 945"/>
                <a:gd name="T106" fmla="*/ 8947 w 10493"/>
                <a:gd name="T107" fmla="*/ 734 h 945"/>
                <a:gd name="T108" fmla="*/ 9122 w 10493"/>
                <a:gd name="T109" fmla="*/ 513 h 945"/>
                <a:gd name="T110" fmla="*/ 9109 w 10493"/>
                <a:gd name="T111" fmla="*/ 162 h 945"/>
                <a:gd name="T112" fmla="*/ 8965 w 10493"/>
                <a:gd name="T113" fmla="*/ 243 h 945"/>
                <a:gd name="T114" fmla="*/ 9266 w 10493"/>
                <a:gd name="T115" fmla="*/ 536 h 945"/>
                <a:gd name="T116" fmla="*/ 9808 w 10493"/>
                <a:gd name="T117" fmla="*/ 173 h 945"/>
                <a:gd name="T118" fmla="*/ 9685 w 10493"/>
                <a:gd name="T119" fmla="*/ 776 h 945"/>
                <a:gd name="T120" fmla="*/ 9336 w 10493"/>
                <a:gd name="T121" fmla="*/ 3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93" h="945">
                  <a:moveTo>
                    <a:pt x="9936" y="454"/>
                  </a:moveTo>
                  <a:lnTo>
                    <a:pt x="9937" y="480"/>
                  </a:lnTo>
                  <a:lnTo>
                    <a:pt x="9941" y="508"/>
                  </a:lnTo>
                  <a:lnTo>
                    <a:pt x="9946" y="536"/>
                  </a:lnTo>
                  <a:lnTo>
                    <a:pt x="9954" y="566"/>
                  </a:lnTo>
                  <a:lnTo>
                    <a:pt x="9962" y="594"/>
                  </a:lnTo>
                  <a:lnTo>
                    <a:pt x="9974" y="621"/>
                  </a:lnTo>
                  <a:lnTo>
                    <a:pt x="9988" y="646"/>
                  </a:lnTo>
                  <a:lnTo>
                    <a:pt x="10003" y="668"/>
                  </a:lnTo>
                  <a:lnTo>
                    <a:pt x="10021" y="688"/>
                  </a:lnTo>
                  <a:lnTo>
                    <a:pt x="10039" y="706"/>
                  </a:lnTo>
                  <a:lnTo>
                    <a:pt x="10060" y="720"/>
                  </a:lnTo>
                  <a:lnTo>
                    <a:pt x="10081" y="731"/>
                  </a:lnTo>
                  <a:lnTo>
                    <a:pt x="10104" y="741"/>
                  </a:lnTo>
                  <a:lnTo>
                    <a:pt x="10128" y="748"/>
                  </a:lnTo>
                  <a:lnTo>
                    <a:pt x="10153" y="752"/>
                  </a:lnTo>
                  <a:lnTo>
                    <a:pt x="10181" y="753"/>
                  </a:lnTo>
                  <a:lnTo>
                    <a:pt x="10212" y="750"/>
                  </a:lnTo>
                  <a:lnTo>
                    <a:pt x="10243" y="746"/>
                  </a:lnTo>
                  <a:lnTo>
                    <a:pt x="10271" y="736"/>
                  </a:lnTo>
                  <a:lnTo>
                    <a:pt x="10298" y="723"/>
                  </a:lnTo>
                  <a:lnTo>
                    <a:pt x="10322" y="705"/>
                  </a:lnTo>
                  <a:lnTo>
                    <a:pt x="10343" y="683"/>
                  </a:lnTo>
                  <a:lnTo>
                    <a:pt x="10362" y="658"/>
                  </a:lnTo>
                  <a:lnTo>
                    <a:pt x="10369" y="644"/>
                  </a:lnTo>
                  <a:lnTo>
                    <a:pt x="10376" y="628"/>
                  </a:lnTo>
                  <a:lnTo>
                    <a:pt x="10388" y="596"/>
                  </a:lnTo>
                  <a:lnTo>
                    <a:pt x="10397" y="561"/>
                  </a:lnTo>
                  <a:lnTo>
                    <a:pt x="10402" y="524"/>
                  </a:lnTo>
                  <a:lnTo>
                    <a:pt x="10403" y="485"/>
                  </a:lnTo>
                  <a:lnTo>
                    <a:pt x="10402" y="443"/>
                  </a:lnTo>
                  <a:lnTo>
                    <a:pt x="10396" y="404"/>
                  </a:lnTo>
                  <a:lnTo>
                    <a:pt x="10386" y="365"/>
                  </a:lnTo>
                  <a:lnTo>
                    <a:pt x="10373" y="330"/>
                  </a:lnTo>
                  <a:lnTo>
                    <a:pt x="10356" y="298"/>
                  </a:lnTo>
                  <a:lnTo>
                    <a:pt x="10336" y="270"/>
                  </a:lnTo>
                  <a:lnTo>
                    <a:pt x="10312" y="248"/>
                  </a:lnTo>
                  <a:lnTo>
                    <a:pt x="10298" y="237"/>
                  </a:lnTo>
                  <a:lnTo>
                    <a:pt x="10285" y="228"/>
                  </a:lnTo>
                  <a:lnTo>
                    <a:pt x="10256" y="215"/>
                  </a:lnTo>
                  <a:lnTo>
                    <a:pt x="10225" y="206"/>
                  </a:lnTo>
                  <a:lnTo>
                    <a:pt x="10193" y="200"/>
                  </a:lnTo>
                  <a:lnTo>
                    <a:pt x="10159" y="197"/>
                  </a:lnTo>
                  <a:lnTo>
                    <a:pt x="10110" y="202"/>
                  </a:lnTo>
                  <a:lnTo>
                    <a:pt x="10088" y="207"/>
                  </a:lnTo>
                  <a:lnTo>
                    <a:pt x="10067" y="214"/>
                  </a:lnTo>
                  <a:lnTo>
                    <a:pt x="10048" y="222"/>
                  </a:lnTo>
                  <a:lnTo>
                    <a:pt x="10028" y="233"/>
                  </a:lnTo>
                  <a:lnTo>
                    <a:pt x="10012" y="246"/>
                  </a:lnTo>
                  <a:lnTo>
                    <a:pt x="9996" y="262"/>
                  </a:lnTo>
                  <a:lnTo>
                    <a:pt x="9983" y="279"/>
                  </a:lnTo>
                  <a:lnTo>
                    <a:pt x="9970" y="298"/>
                  </a:lnTo>
                  <a:lnTo>
                    <a:pt x="9960" y="320"/>
                  </a:lnTo>
                  <a:lnTo>
                    <a:pt x="9952" y="342"/>
                  </a:lnTo>
                  <a:lnTo>
                    <a:pt x="9944" y="368"/>
                  </a:lnTo>
                  <a:lnTo>
                    <a:pt x="9941" y="394"/>
                  </a:lnTo>
                  <a:lnTo>
                    <a:pt x="9937" y="423"/>
                  </a:lnTo>
                  <a:lnTo>
                    <a:pt x="9936" y="454"/>
                  </a:lnTo>
                  <a:close/>
                  <a:moveTo>
                    <a:pt x="9848" y="482"/>
                  </a:moveTo>
                  <a:lnTo>
                    <a:pt x="9850" y="450"/>
                  </a:lnTo>
                  <a:lnTo>
                    <a:pt x="9852" y="420"/>
                  </a:lnTo>
                  <a:lnTo>
                    <a:pt x="9858" y="390"/>
                  </a:lnTo>
                  <a:lnTo>
                    <a:pt x="9866" y="363"/>
                  </a:lnTo>
                  <a:lnTo>
                    <a:pt x="9877" y="335"/>
                  </a:lnTo>
                  <a:lnTo>
                    <a:pt x="9892" y="309"/>
                  </a:lnTo>
                  <a:lnTo>
                    <a:pt x="9908" y="284"/>
                  </a:lnTo>
                  <a:lnTo>
                    <a:pt x="9929" y="260"/>
                  </a:lnTo>
                  <a:lnTo>
                    <a:pt x="9952" y="238"/>
                  </a:lnTo>
                  <a:lnTo>
                    <a:pt x="9977" y="218"/>
                  </a:lnTo>
                  <a:lnTo>
                    <a:pt x="10006" y="201"/>
                  </a:lnTo>
                  <a:lnTo>
                    <a:pt x="10036" y="186"/>
                  </a:lnTo>
                  <a:lnTo>
                    <a:pt x="10067" y="176"/>
                  </a:lnTo>
                  <a:lnTo>
                    <a:pt x="10102" y="167"/>
                  </a:lnTo>
                  <a:lnTo>
                    <a:pt x="10138" y="162"/>
                  </a:lnTo>
                  <a:lnTo>
                    <a:pt x="10176" y="161"/>
                  </a:lnTo>
                  <a:lnTo>
                    <a:pt x="10211" y="162"/>
                  </a:lnTo>
                  <a:lnTo>
                    <a:pt x="10244" y="166"/>
                  </a:lnTo>
                  <a:lnTo>
                    <a:pt x="10277" y="172"/>
                  </a:lnTo>
                  <a:lnTo>
                    <a:pt x="10307" y="180"/>
                  </a:lnTo>
                  <a:lnTo>
                    <a:pt x="10334" y="192"/>
                  </a:lnTo>
                  <a:lnTo>
                    <a:pt x="10361" y="206"/>
                  </a:lnTo>
                  <a:lnTo>
                    <a:pt x="10385" y="221"/>
                  </a:lnTo>
                  <a:lnTo>
                    <a:pt x="10408" y="240"/>
                  </a:lnTo>
                  <a:lnTo>
                    <a:pt x="10427" y="261"/>
                  </a:lnTo>
                  <a:lnTo>
                    <a:pt x="10445" y="284"/>
                  </a:lnTo>
                  <a:lnTo>
                    <a:pt x="10459" y="308"/>
                  </a:lnTo>
                  <a:lnTo>
                    <a:pt x="10471" y="334"/>
                  </a:lnTo>
                  <a:lnTo>
                    <a:pt x="10481" y="362"/>
                  </a:lnTo>
                  <a:lnTo>
                    <a:pt x="10488" y="392"/>
                  </a:lnTo>
                  <a:lnTo>
                    <a:pt x="10492" y="423"/>
                  </a:lnTo>
                  <a:lnTo>
                    <a:pt x="10493" y="456"/>
                  </a:lnTo>
                  <a:lnTo>
                    <a:pt x="10490" y="503"/>
                  </a:lnTo>
                  <a:lnTo>
                    <a:pt x="10487" y="526"/>
                  </a:lnTo>
                  <a:lnTo>
                    <a:pt x="10483" y="548"/>
                  </a:lnTo>
                  <a:lnTo>
                    <a:pt x="10470" y="590"/>
                  </a:lnTo>
                  <a:lnTo>
                    <a:pt x="10451" y="629"/>
                  </a:lnTo>
                  <a:lnTo>
                    <a:pt x="10428" y="665"/>
                  </a:lnTo>
                  <a:lnTo>
                    <a:pt x="10399" y="698"/>
                  </a:lnTo>
                  <a:lnTo>
                    <a:pt x="10384" y="712"/>
                  </a:lnTo>
                  <a:lnTo>
                    <a:pt x="10367" y="725"/>
                  </a:lnTo>
                  <a:lnTo>
                    <a:pt x="10330" y="748"/>
                  </a:lnTo>
                  <a:lnTo>
                    <a:pt x="10290" y="767"/>
                  </a:lnTo>
                  <a:lnTo>
                    <a:pt x="10247" y="780"/>
                  </a:lnTo>
                  <a:lnTo>
                    <a:pt x="10201" y="789"/>
                  </a:lnTo>
                  <a:lnTo>
                    <a:pt x="10153" y="791"/>
                  </a:lnTo>
                  <a:lnTo>
                    <a:pt x="10120" y="790"/>
                  </a:lnTo>
                  <a:lnTo>
                    <a:pt x="10087" y="785"/>
                  </a:lnTo>
                  <a:lnTo>
                    <a:pt x="10056" y="778"/>
                  </a:lnTo>
                  <a:lnTo>
                    <a:pt x="10026" y="768"/>
                  </a:lnTo>
                  <a:lnTo>
                    <a:pt x="9997" y="755"/>
                  </a:lnTo>
                  <a:lnTo>
                    <a:pt x="9972" y="738"/>
                  </a:lnTo>
                  <a:lnTo>
                    <a:pt x="9948" y="720"/>
                  </a:lnTo>
                  <a:lnTo>
                    <a:pt x="9926" y="699"/>
                  </a:lnTo>
                  <a:lnTo>
                    <a:pt x="9907" y="675"/>
                  </a:lnTo>
                  <a:lnTo>
                    <a:pt x="9890" y="648"/>
                  </a:lnTo>
                  <a:lnTo>
                    <a:pt x="9877" y="621"/>
                  </a:lnTo>
                  <a:lnTo>
                    <a:pt x="9866" y="592"/>
                  </a:lnTo>
                  <a:lnTo>
                    <a:pt x="9852" y="534"/>
                  </a:lnTo>
                  <a:lnTo>
                    <a:pt x="9850" y="507"/>
                  </a:lnTo>
                  <a:lnTo>
                    <a:pt x="9848" y="482"/>
                  </a:lnTo>
                  <a:close/>
                  <a:moveTo>
                    <a:pt x="281" y="176"/>
                  </a:moveTo>
                  <a:lnTo>
                    <a:pt x="281" y="197"/>
                  </a:lnTo>
                  <a:lnTo>
                    <a:pt x="233" y="203"/>
                  </a:lnTo>
                  <a:lnTo>
                    <a:pt x="218" y="206"/>
                  </a:lnTo>
                  <a:lnTo>
                    <a:pt x="209" y="209"/>
                  </a:lnTo>
                  <a:lnTo>
                    <a:pt x="205" y="213"/>
                  </a:lnTo>
                  <a:lnTo>
                    <a:pt x="203" y="218"/>
                  </a:lnTo>
                  <a:lnTo>
                    <a:pt x="199" y="231"/>
                  </a:lnTo>
                  <a:lnTo>
                    <a:pt x="197" y="279"/>
                  </a:lnTo>
                  <a:lnTo>
                    <a:pt x="197" y="377"/>
                  </a:lnTo>
                  <a:lnTo>
                    <a:pt x="197" y="683"/>
                  </a:lnTo>
                  <a:lnTo>
                    <a:pt x="193" y="744"/>
                  </a:lnTo>
                  <a:lnTo>
                    <a:pt x="185" y="794"/>
                  </a:lnTo>
                  <a:lnTo>
                    <a:pt x="178" y="814"/>
                  </a:lnTo>
                  <a:lnTo>
                    <a:pt x="168" y="834"/>
                  </a:lnTo>
                  <a:lnTo>
                    <a:pt x="156" y="854"/>
                  </a:lnTo>
                  <a:lnTo>
                    <a:pt x="143" y="873"/>
                  </a:lnTo>
                  <a:lnTo>
                    <a:pt x="127" y="890"/>
                  </a:lnTo>
                  <a:lnTo>
                    <a:pt x="113" y="904"/>
                  </a:lnTo>
                  <a:lnTo>
                    <a:pt x="97" y="917"/>
                  </a:lnTo>
                  <a:lnTo>
                    <a:pt x="80" y="927"/>
                  </a:lnTo>
                  <a:lnTo>
                    <a:pt x="65" y="934"/>
                  </a:lnTo>
                  <a:lnTo>
                    <a:pt x="49" y="940"/>
                  </a:lnTo>
                  <a:lnTo>
                    <a:pt x="34" y="944"/>
                  </a:lnTo>
                  <a:lnTo>
                    <a:pt x="18" y="945"/>
                  </a:lnTo>
                  <a:lnTo>
                    <a:pt x="0" y="942"/>
                  </a:lnTo>
                  <a:lnTo>
                    <a:pt x="1" y="909"/>
                  </a:lnTo>
                  <a:lnTo>
                    <a:pt x="0" y="876"/>
                  </a:lnTo>
                  <a:lnTo>
                    <a:pt x="8" y="872"/>
                  </a:lnTo>
                  <a:lnTo>
                    <a:pt x="19" y="879"/>
                  </a:lnTo>
                  <a:lnTo>
                    <a:pt x="30" y="884"/>
                  </a:lnTo>
                  <a:lnTo>
                    <a:pt x="54" y="887"/>
                  </a:lnTo>
                  <a:lnTo>
                    <a:pt x="73" y="885"/>
                  </a:lnTo>
                  <a:lnTo>
                    <a:pt x="89" y="880"/>
                  </a:lnTo>
                  <a:lnTo>
                    <a:pt x="100" y="870"/>
                  </a:lnTo>
                  <a:lnTo>
                    <a:pt x="104" y="864"/>
                  </a:lnTo>
                  <a:lnTo>
                    <a:pt x="107" y="858"/>
                  </a:lnTo>
                  <a:lnTo>
                    <a:pt x="112" y="839"/>
                  </a:lnTo>
                  <a:lnTo>
                    <a:pt x="114" y="809"/>
                  </a:lnTo>
                  <a:lnTo>
                    <a:pt x="115" y="748"/>
                  </a:lnTo>
                  <a:lnTo>
                    <a:pt x="115" y="377"/>
                  </a:lnTo>
                  <a:lnTo>
                    <a:pt x="114" y="294"/>
                  </a:lnTo>
                  <a:lnTo>
                    <a:pt x="114" y="254"/>
                  </a:lnTo>
                  <a:lnTo>
                    <a:pt x="112" y="232"/>
                  </a:lnTo>
                  <a:lnTo>
                    <a:pt x="109" y="220"/>
                  </a:lnTo>
                  <a:lnTo>
                    <a:pt x="106" y="213"/>
                  </a:lnTo>
                  <a:lnTo>
                    <a:pt x="100" y="208"/>
                  </a:lnTo>
                  <a:lnTo>
                    <a:pt x="90" y="206"/>
                  </a:lnTo>
                  <a:lnTo>
                    <a:pt x="71" y="202"/>
                  </a:lnTo>
                  <a:lnTo>
                    <a:pt x="34" y="201"/>
                  </a:lnTo>
                  <a:lnTo>
                    <a:pt x="30" y="176"/>
                  </a:lnTo>
                  <a:lnTo>
                    <a:pt x="156" y="177"/>
                  </a:lnTo>
                  <a:lnTo>
                    <a:pt x="278" y="173"/>
                  </a:lnTo>
                  <a:lnTo>
                    <a:pt x="281" y="176"/>
                  </a:lnTo>
                  <a:close/>
                  <a:moveTo>
                    <a:pt x="307" y="213"/>
                  </a:moveTo>
                  <a:lnTo>
                    <a:pt x="304" y="209"/>
                  </a:lnTo>
                  <a:lnTo>
                    <a:pt x="304" y="191"/>
                  </a:lnTo>
                  <a:lnTo>
                    <a:pt x="307" y="188"/>
                  </a:lnTo>
                  <a:lnTo>
                    <a:pt x="428" y="167"/>
                  </a:lnTo>
                  <a:lnTo>
                    <a:pt x="440" y="178"/>
                  </a:lnTo>
                  <a:lnTo>
                    <a:pt x="454" y="190"/>
                  </a:lnTo>
                  <a:lnTo>
                    <a:pt x="468" y="209"/>
                  </a:lnTo>
                  <a:lnTo>
                    <a:pt x="488" y="242"/>
                  </a:lnTo>
                  <a:lnTo>
                    <a:pt x="548" y="345"/>
                  </a:lnTo>
                  <a:lnTo>
                    <a:pt x="619" y="479"/>
                  </a:lnTo>
                  <a:lnTo>
                    <a:pt x="662" y="410"/>
                  </a:lnTo>
                  <a:lnTo>
                    <a:pt x="712" y="328"/>
                  </a:lnTo>
                  <a:lnTo>
                    <a:pt x="802" y="173"/>
                  </a:lnTo>
                  <a:lnTo>
                    <a:pt x="834" y="174"/>
                  </a:lnTo>
                  <a:lnTo>
                    <a:pt x="864" y="173"/>
                  </a:lnTo>
                  <a:lnTo>
                    <a:pt x="868" y="184"/>
                  </a:lnTo>
                  <a:lnTo>
                    <a:pt x="840" y="218"/>
                  </a:lnTo>
                  <a:lnTo>
                    <a:pt x="802" y="269"/>
                  </a:lnTo>
                  <a:lnTo>
                    <a:pt x="734" y="366"/>
                  </a:lnTo>
                  <a:lnTo>
                    <a:pt x="680" y="453"/>
                  </a:lnTo>
                  <a:lnTo>
                    <a:pt x="655" y="496"/>
                  </a:lnTo>
                  <a:lnTo>
                    <a:pt x="646" y="516"/>
                  </a:lnTo>
                  <a:lnTo>
                    <a:pt x="643" y="528"/>
                  </a:lnTo>
                  <a:lnTo>
                    <a:pt x="642" y="542"/>
                  </a:lnTo>
                  <a:lnTo>
                    <a:pt x="642" y="604"/>
                  </a:lnTo>
                  <a:lnTo>
                    <a:pt x="643" y="669"/>
                  </a:lnTo>
                  <a:lnTo>
                    <a:pt x="646" y="720"/>
                  </a:lnTo>
                  <a:lnTo>
                    <a:pt x="648" y="732"/>
                  </a:lnTo>
                  <a:lnTo>
                    <a:pt x="652" y="740"/>
                  </a:lnTo>
                  <a:lnTo>
                    <a:pt x="658" y="743"/>
                  </a:lnTo>
                  <a:lnTo>
                    <a:pt x="667" y="747"/>
                  </a:lnTo>
                  <a:lnTo>
                    <a:pt x="688" y="749"/>
                  </a:lnTo>
                  <a:lnTo>
                    <a:pt x="724" y="752"/>
                  </a:lnTo>
                  <a:lnTo>
                    <a:pt x="727" y="776"/>
                  </a:lnTo>
                  <a:lnTo>
                    <a:pt x="649" y="776"/>
                  </a:lnTo>
                  <a:lnTo>
                    <a:pt x="601" y="776"/>
                  </a:lnTo>
                  <a:lnTo>
                    <a:pt x="480" y="779"/>
                  </a:lnTo>
                  <a:lnTo>
                    <a:pt x="476" y="754"/>
                  </a:lnTo>
                  <a:lnTo>
                    <a:pt x="512" y="749"/>
                  </a:lnTo>
                  <a:lnTo>
                    <a:pt x="533" y="747"/>
                  </a:lnTo>
                  <a:lnTo>
                    <a:pt x="544" y="744"/>
                  </a:lnTo>
                  <a:lnTo>
                    <a:pt x="551" y="741"/>
                  </a:lnTo>
                  <a:lnTo>
                    <a:pt x="557" y="725"/>
                  </a:lnTo>
                  <a:lnTo>
                    <a:pt x="560" y="677"/>
                  </a:lnTo>
                  <a:lnTo>
                    <a:pt x="562" y="604"/>
                  </a:lnTo>
                  <a:lnTo>
                    <a:pt x="562" y="522"/>
                  </a:lnTo>
                  <a:lnTo>
                    <a:pt x="541" y="484"/>
                  </a:lnTo>
                  <a:lnTo>
                    <a:pt x="498" y="412"/>
                  </a:lnTo>
                  <a:lnTo>
                    <a:pt x="461" y="352"/>
                  </a:lnTo>
                  <a:lnTo>
                    <a:pt x="416" y="284"/>
                  </a:lnTo>
                  <a:lnTo>
                    <a:pt x="392" y="251"/>
                  </a:lnTo>
                  <a:lnTo>
                    <a:pt x="374" y="232"/>
                  </a:lnTo>
                  <a:lnTo>
                    <a:pt x="361" y="221"/>
                  </a:lnTo>
                  <a:lnTo>
                    <a:pt x="350" y="215"/>
                  </a:lnTo>
                  <a:lnTo>
                    <a:pt x="336" y="214"/>
                  </a:lnTo>
                  <a:lnTo>
                    <a:pt x="307" y="213"/>
                  </a:lnTo>
                  <a:close/>
                  <a:moveTo>
                    <a:pt x="1176" y="783"/>
                  </a:moveTo>
                  <a:lnTo>
                    <a:pt x="1123" y="640"/>
                  </a:lnTo>
                  <a:lnTo>
                    <a:pt x="978" y="281"/>
                  </a:lnTo>
                  <a:lnTo>
                    <a:pt x="958" y="233"/>
                  </a:lnTo>
                  <a:lnTo>
                    <a:pt x="947" y="212"/>
                  </a:lnTo>
                  <a:lnTo>
                    <a:pt x="931" y="204"/>
                  </a:lnTo>
                  <a:lnTo>
                    <a:pt x="896" y="201"/>
                  </a:lnTo>
                  <a:lnTo>
                    <a:pt x="893" y="196"/>
                  </a:lnTo>
                  <a:lnTo>
                    <a:pt x="893" y="177"/>
                  </a:lnTo>
                  <a:lnTo>
                    <a:pt x="896" y="173"/>
                  </a:lnTo>
                  <a:lnTo>
                    <a:pt x="1007" y="177"/>
                  </a:lnTo>
                  <a:lnTo>
                    <a:pt x="1120" y="173"/>
                  </a:lnTo>
                  <a:lnTo>
                    <a:pt x="1123" y="200"/>
                  </a:lnTo>
                  <a:lnTo>
                    <a:pt x="1058" y="207"/>
                  </a:lnTo>
                  <a:lnTo>
                    <a:pt x="1051" y="212"/>
                  </a:lnTo>
                  <a:lnTo>
                    <a:pt x="1049" y="219"/>
                  </a:lnTo>
                  <a:lnTo>
                    <a:pt x="1062" y="264"/>
                  </a:lnTo>
                  <a:lnTo>
                    <a:pt x="1086" y="332"/>
                  </a:lnTo>
                  <a:lnTo>
                    <a:pt x="1219" y="669"/>
                  </a:lnTo>
                  <a:lnTo>
                    <a:pt x="1331" y="389"/>
                  </a:lnTo>
                  <a:lnTo>
                    <a:pt x="1364" y="298"/>
                  </a:lnTo>
                  <a:lnTo>
                    <a:pt x="1381" y="246"/>
                  </a:lnTo>
                  <a:lnTo>
                    <a:pt x="1387" y="221"/>
                  </a:lnTo>
                  <a:lnTo>
                    <a:pt x="1384" y="213"/>
                  </a:lnTo>
                  <a:lnTo>
                    <a:pt x="1381" y="209"/>
                  </a:lnTo>
                  <a:lnTo>
                    <a:pt x="1376" y="208"/>
                  </a:lnTo>
                  <a:lnTo>
                    <a:pt x="1355" y="204"/>
                  </a:lnTo>
                  <a:lnTo>
                    <a:pt x="1314" y="201"/>
                  </a:lnTo>
                  <a:lnTo>
                    <a:pt x="1310" y="197"/>
                  </a:lnTo>
                  <a:lnTo>
                    <a:pt x="1310" y="177"/>
                  </a:lnTo>
                  <a:lnTo>
                    <a:pt x="1314" y="173"/>
                  </a:lnTo>
                  <a:lnTo>
                    <a:pt x="1409" y="177"/>
                  </a:lnTo>
                  <a:lnTo>
                    <a:pt x="1495" y="173"/>
                  </a:lnTo>
                  <a:lnTo>
                    <a:pt x="1499" y="197"/>
                  </a:lnTo>
                  <a:lnTo>
                    <a:pt x="1471" y="202"/>
                  </a:lnTo>
                  <a:lnTo>
                    <a:pt x="1458" y="206"/>
                  </a:lnTo>
                  <a:lnTo>
                    <a:pt x="1452" y="210"/>
                  </a:lnTo>
                  <a:lnTo>
                    <a:pt x="1446" y="219"/>
                  </a:lnTo>
                  <a:lnTo>
                    <a:pt x="1416" y="286"/>
                  </a:lnTo>
                  <a:lnTo>
                    <a:pt x="1283" y="612"/>
                  </a:lnTo>
                  <a:lnTo>
                    <a:pt x="1244" y="710"/>
                  </a:lnTo>
                  <a:lnTo>
                    <a:pt x="1219" y="783"/>
                  </a:lnTo>
                  <a:lnTo>
                    <a:pt x="1176" y="783"/>
                  </a:lnTo>
                  <a:close/>
                  <a:moveTo>
                    <a:pt x="1428" y="779"/>
                  </a:moveTo>
                  <a:lnTo>
                    <a:pt x="1423" y="776"/>
                  </a:lnTo>
                  <a:lnTo>
                    <a:pt x="1423" y="753"/>
                  </a:lnTo>
                  <a:lnTo>
                    <a:pt x="1428" y="749"/>
                  </a:lnTo>
                  <a:lnTo>
                    <a:pt x="1453" y="749"/>
                  </a:lnTo>
                  <a:lnTo>
                    <a:pt x="1468" y="747"/>
                  </a:lnTo>
                  <a:lnTo>
                    <a:pt x="1476" y="742"/>
                  </a:lnTo>
                  <a:lnTo>
                    <a:pt x="1483" y="736"/>
                  </a:lnTo>
                  <a:lnTo>
                    <a:pt x="1494" y="718"/>
                  </a:lnTo>
                  <a:lnTo>
                    <a:pt x="1512" y="681"/>
                  </a:lnTo>
                  <a:lnTo>
                    <a:pt x="1556" y="584"/>
                  </a:lnTo>
                  <a:lnTo>
                    <a:pt x="1673" y="321"/>
                  </a:lnTo>
                  <a:lnTo>
                    <a:pt x="1738" y="167"/>
                  </a:lnTo>
                  <a:lnTo>
                    <a:pt x="1765" y="167"/>
                  </a:lnTo>
                  <a:lnTo>
                    <a:pt x="1948" y="594"/>
                  </a:lnTo>
                  <a:lnTo>
                    <a:pt x="1972" y="652"/>
                  </a:lnTo>
                  <a:lnTo>
                    <a:pt x="1997" y="705"/>
                  </a:lnTo>
                  <a:lnTo>
                    <a:pt x="2016" y="738"/>
                  </a:lnTo>
                  <a:lnTo>
                    <a:pt x="2029" y="747"/>
                  </a:lnTo>
                  <a:lnTo>
                    <a:pt x="2041" y="749"/>
                  </a:lnTo>
                  <a:lnTo>
                    <a:pt x="2064" y="749"/>
                  </a:lnTo>
                  <a:lnTo>
                    <a:pt x="2068" y="776"/>
                  </a:lnTo>
                  <a:lnTo>
                    <a:pt x="1982" y="774"/>
                  </a:lnTo>
                  <a:lnTo>
                    <a:pt x="1841" y="779"/>
                  </a:lnTo>
                  <a:lnTo>
                    <a:pt x="1837" y="753"/>
                  </a:lnTo>
                  <a:lnTo>
                    <a:pt x="1879" y="749"/>
                  </a:lnTo>
                  <a:lnTo>
                    <a:pt x="1901" y="746"/>
                  </a:lnTo>
                  <a:lnTo>
                    <a:pt x="1906" y="743"/>
                  </a:lnTo>
                  <a:lnTo>
                    <a:pt x="1909" y="741"/>
                  </a:lnTo>
                  <a:lnTo>
                    <a:pt x="1912" y="736"/>
                  </a:lnTo>
                  <a:lnTo>
                    <a:pt x="1913" y="731"/>
                  </a:lnTo>
                  <a:lnTo>
                    <a:pt x="1912" y="720"/>
                  </a:lnTo>
                  <a:lnTo>
                    <a:pt x="1907" y="706"/>
                  </a:lnTo>
                  <a:lnTo>
                    <a:pt x="1854" y="576"/>
                  </a:lnTo>
                  <a:lnTo>
                    <a:pt x="1608" y="576"/>
                  </a:lnTo>
                  <a:lnTo>
                    <a:pt x="1561" y="686"/>
                  </a:lnTo>
                  <a:lnTo>
                    <a:pt x="1552" y="711"/>
                  </a:lnTo>
                  <a:lnTo>
                    <a:pt x="1549" y="729"/>
                  </a:lnTo>
                  <a:lnTo>
                    <a:pt x="1552" y="737"/>
                  </a:lnTo>
                  <a:lnTo>
                    <a:pt x="1560" y="744"/>
                  </a:lnTo>
                  <a:lnTo>
                    <a:pt x="1568" y="747"/>
                  </a:lnTo>
                  <a:lnTo>
                    <a:pt x="1580" y="748"/>
                  </a:lnTo>
                  <a:lnTo>
                    <a:pt x="1618" y="749"/>
                  </a:lnTo>
                  <a:lnTo>
                    <a:pt x="1622" y="753"/>
                  </a:lnTo>
                  <a:lnTo>
                    <a:pt x="1622" y="776"/>
                  </a:lnTo>
                  <a:lnTo>
                    <a:pt x="1523" y="776"/>
                  </a:lnTo>
                  <a:lnTo>
                    <a:pt x="1428" y="779"/>
                  </a:lnTo>
                  <a:close/>
                  <a:moveTo>
                    <a:pt x="1622" y="539"/>
                  </a:moveTo>
                  <a:lnTo>
                    <a:pt x="1837" y="539"/>
                  </a:lnTo>
                  <a:lnTo>
                    <a:pt x="1730" y="282"/>
                  </a:lnTo>
                  <a:lnTo>
                    <a:pt x="1622" y="539"/>
                  </a:lnTo>
                  <a:close/>
                  <a:moveTo>
                    <a:pt x="1642" y="96"/>
                  </a:moveTo>
                  <a:lnTo>
                    <a:pt x="1632" y="95"/>
                  </a:lnTo>
                  <a:lnTo>
                    <a:pt x="1622" y="93"/>
                  </a:lnTo>
                  <a:lnTo>
                    <a:pt x="1614" y="88"/>
                  </a:lnTo>
                  <a:lnTo>
                    <a:pt x="1607" y="82"/>
                  </a:lnTo>
                  <a:lnTo>
                    <a:pt x="1601" y="75"/>
                  </a:lnTo>
                  <a:lnTo>
                    <a:pt x="1596" y="66"/>
                  </a:lnTo>
                  <a:lnTo>
                    <a:pt x="1592" y="48"/>
                  </a:lnTo>
                  <a:lnTo>
                    <a:pt x="1594" y="39"/>
                  </a:lnTo>
                  <a:lnTo>
                    <a:pt x="1596" y="29"/>
                  </a:lnTo>
                  <a:lnTo>
                    <a:pt x="1601" y="22"/>
                  </a:lnTo>
                  <a:lnTo>
                    <a:pt x="1607" y="14"/>
                  </a:lnTo>
                  <a:lnTo>
                    <a:pt x="1614" y="8"/>
                  </a:lnTo>
                  <a:lnTo>
                    <a:pt x="1622" y="4"/>
                  </a:lnTo>
                  <a:lnTo>
                    <a:pt x="1642" y="0"/>
                  </a:lnTo>
                  <a:lnTo>
                    <a:pt x="1651" y="0"/>
                  </a:lnTo>
                  <a:lnTo>
                    <a:pt x="1660" y="4"/>
                  </a:lnTo>
                  <a:lnTo>
                    <a:pt x="1668" y="8"/>
                  </a:lnTo>
                  <a:lnTo>
                    <a:pt x="1675" y="14"/>
                  </a:lnTo>
                  <a:lnTo>
                    <a:pt x="1681" y="22"/>
                  </a:lnTo>
                  <a:lnTo>
                    <a:pt x="1686" y="29"/>
                  </a:lnTo>
                  <a:lnTo>
                    <a:pt x="1688" y="48"/>
                  </a:lnTo>
                  <a:lnTo>
                    <a:pt x="1688" y="58"/>
                  </a:lnTo>
                  <a:lnTo>
                    <a:pt x="1686" y="66"/>
                  </a:lnTo>
                  <a:lnTo>
                    <a:pt x="1681" y="75"/>
                  </a:lnTo>
                  <a:lnTo>
                    <a:pt x="1675" y="82"/>
                  </a:lnTo>
                  <a:lnTo>
                    <a:pt x="1668" y="88"/>
                  </a:lnTo>
                  <a:lnTo>
                    <a:pt x="1660" y="93"/>
                  </a:lnTo>
                  <a:lnTo>
                    <a:pt x="1642" y="96"/>
                  </a:lnTo>
                  <a:close/>
                  <a:moveTo>
                    <a:pt x="1852" y="96"/>
                  </a:moveTo>
                  <a:lnTo>
                    <a:pt x="1842" y="95"/>
                  </a:lnTo>
                  <a:lnTo>
                    <a:pt x="1832" y="93"/>
                  </a:lnTo>
                  <a:lnTo>
                    <a:pt x="1824" y="88"/>
                  </a:lnTo>
                  <a:lnTo>
                    <a:pt x="1817" y="82"/>
                  </a:lnTo>
                  <a:lnTo>
                    <a:pt x="1811" y="75"/>
                  </a:lnTo>
                  <a:lnTo>
                    <a:pt x="1807" y="66"/>
                  </a:lnTo>
                  <a:lnTo>
                    <a:pt x="1804" y="48"/>
                  </a:lnTo>
                  <a:lnTo>
                    <a:pt x="1804" y="39"/>
                  </a:lnTo>
                  <a:lnTo>
                    <a:pt x="1807" y="29"/>
                  </a:lnTo>
                  <a:lnTo>
                    <a:pt x="1811" y="22"/>
                  </a:lnTo>
                  <a:lnTo>
                    <a:pt x="1817" y="14"/>
                  </a:lnTo>
                  <a:lnTo>
                    <a:pt x="1824" y="8"/>
                  </a:lnTo>
                  <a:lnTo>
                    <a:pt x="1832" y="4"/>
                  </a:lnTo>
                  <a:lnTo>
                    <a:pt x="1852" y="0"/>
                  </a:lnTo>
                  <a:lnTo>
                    <a:pt x="1861" y="0"/>
                  </a:lnTo>
                  <a:lnTo>
                    <a:pt x="1870" y="4"/>
                  </a:lnTo>
                  <a:lnTo>
                    <a:pt x="1878" y="8"/>
                  </a:lnTo>
                  <a:lnTo>
                    <a:pt x="1885" y="14"/>
                  </a:lnTo>
                  <a:lnTo>
                    <a:pt x="1891" y="22"/>
                  </a:lnTo>
                  <a:lnTo>
                    <a:pt x="1896" y="29"/>
                  </a:lnTo>
                  <a:lnTo>
                    <a:pt x="1898" y="48"/>
                  </a:lnTo>
                  <a:lnTo>
                    <a:pt x="1898" y="58"/>
                  </a:lnTo>
                  <a:lnTo>
                    <a:pt x="1896" y="66"/>
                  </a:lnTo>
                  <a:lnTo>
                    <a:pt x="1891" y="75"/>
                  </a:lnTo>
                  <a:lnTo>
                    <a:pt x="1885" y="82"/>
                  </a:lnTo>
                  <a:lnTo>
                    <a:pt x="1878" y="88"/>
                  </a:lnTo>
                  <a:lnTo>
                    <a:pt x="1870" y="93"/>
                  </a:lnTo>
                  <a:lnTo>
                    <a:pt x="1852" y="96"/>
                  </a:lnTo>
                  <a:close/>
                  <a:moveTo>
                    <a:pt x="2122" y="629"/>
                  </a:moveTo>
                  <a:lnTo>
                    <a:pt x="2146" y="626"/>
                  </a:lnTo>
                  <a:lnTo>
                    <a:pt x="2152" y="672"/>
                  </a:lnTo>
                  <a:lnTo>
                    <a:pt x="2155" y="695"/>
                  </a:lnTo>
                  <a:lnTo>
                    <a:pt x="2162" y="708"/>
                  </a:lnTo>
                  <a:lnTo>
                    <a:pt x="2178" y="720"/>
                  </a:lnTo>
                  <a:lnTo>
                    <a:pt x="2189" y="728"/>
                  </a:lnTo>
                  <a:lnTo>
                    <a:pt x="2201" y="734"/>
                  </a:lnTo>
                  <a:lnTo>
                    <a:pt x="2230" y="743"/>
                  </a:lnTo>
                  <a:lnTo>
                    <a:pt x="2262" y="749"/>
                  </a:lnTo>
                  <a:lnTo>
                    <a:pt x="2294" y="752"/>
                  </a:lnTo>
                  <a:lnTo>
                    <a:pt x="2316" y="750"/>
                  </a:lnTo>
                  <a:lnTo>
                    <a:pt x="2338" y="747"/>
                  </a:lnTo>
                  <a:lnTo>
                    <a:pt x="2357" y="742"/>
                  </a:lnTo>
                  <a:lnTo>
                    <a:pt x="2376" y="735"/>
                  </a:lnTo>
                  <a:lnTo>
                    <a:pt x="2393" y="725"/>
                  </a:lnTo>
                  <a:lnTo>
                    <a:pt x="2407" y="714"/>
                  </a:lnTo>
                  <a:lnTo>
                    <a:pt x="2420" y="701"/>
                  </a:lnTo>
                  <a:lnTo>
                    <a:pt x="2431" y="686"/>
                  </a:lnTo>
                  <a:lnTo>
                    <a:pt x="2441" y="670"/>
                  </a:lnTo>
                  <a:lnTo>
                    <a:pt x="2447" y="652"/>
                  </a:lnTo>
                  <a:lnTo>
                    <a:pt x="2450" y="633"/>
                  </a:lnTo>
                  <a:lnTo>
                    <a:pt x="2452" y="614"/>
                  </a:lnTo>
                  <a:lnTo>
                    <a:pt x="2449" y="587"/>
                  </a:lnTo>
                  <a:lnTo>
                    <a:pt x="2447" y="575"/>
                  </a:lnTo>
                  <a:lnTo>
                    <a:pt x="2442" y="564"/>
                  </a:lnTo>
                  <a:lnTo>
                    <a:pt x="2431" y="546"/>
                  </a:lnTo>
                  <a:lnTo>
                    <a:pt x="2424" y="538"/>
                  </a:lnTo>
                  <a:lnTo>
                    <a:pt x="2416" y="531"/>
                  </a:lnTo>
                  <a:lnTo>
                    <a:pt x="2396" y="520"/>
                  </a:lnTo>
                  <a:lnTo>
                    <a:pt x="2387" y="516"/>
                  </a:lnTo>
                  <a:lnTo>
                    <a:pt x="2376" y="513"/>
                  </a:lnTo>
                  <a:lnTo>
                    <a:pt x="2310" y="500"/>
                  </a:lnTo>
                  <a:lnTo>
                    <a:pt x="2243" y="486"/>
                  </a:lnTo>
                  <a:lnTo>
                    <a:pt x="2219" y="479"/>
                  </a:lnTo>
                  <a:lnTo>
                    <a:pt x="2195" y="470"/>
                  </a:lnTo>
                  <a:lnTo>
                    <a:pt x="2173" y="456"/>
                  </a:lnTo>
                  <a:lnTo>
                    <a:pt x="2155" y="441"/>
                  </a:lnTo>
                  <a:lnTo>
                    <a:pt x="2141" y="420"/>
                  </a:lnTo>
                  <a:lnTo>
                    <a:pt x="2135" y="410"/>
                  </a:lnTo>
                  <a:lnTo>
                    <a:pt x="2130" y="398"/>
                  </a:lnTo>
                  <a:lnTo>
                    <a:pt x="2123" y="370"/>
                  </a:lnTo>
                  <a:lnTo>
                    <a:pt x="2120" y="342"/>
                  </a:lnTo>
                  <a:lnTo>
                    <a:pt x="2122" y="322"/>
                  </a:lnTo>
                  <a:lnTo>
                    <a:pt x="2124" y="304"/>
                  </a:lnTo>
                  <a:lnTo>
                    <a:pt x="2128" y="286"/>
                  </a:lnTo>
                  <a:lnTo>
                    <a:pt x="2134" y="269"/>
                  </a:lnTo>
                  <a:lnTo>
                    <a:pt x="2152" y="238"/>
                  </a:lnTo>
                  <a:lnTo>
                    <a:pt x="2176" y="212"/>
                  </a:lnTo>
                  <a:lnTo>
                    <a:pt x="2206" y="189"/>
                  </a:lnTo>
                  <a:lnTo>
                    <a:pt x="2222" y="180"/>
                  </a:lnTo>
                  <a:lnTo>
                    <a:pt x="2240" y="173"/>
                  </a:lnTo>
                  <a:lnTo>
                    <a:pt x="2260" y="167"/>
                  </a:lnTo>
                  <a:lnTo>
                    <a:pt x="2280" y="164"/>
                  </a:lnTo>
                  <a:lnTo>
                    <a:pt x="2324" y="160"/>
                  </a:lnTo>
                  <a:lnTo>
                    <a:pt x="2363" y="162"/>
                  </a:lnTo>
                  <a:lnTo>
                    <a:pt x="2405" y="170"/>
                  </a:lnTo>
                  <a:lnTo>
                    <a:pt x="2447" y="180"/>
                  </a:lnTo>
                  <a:lnTo>
                    <a:pt x="2484" y="196"/>
                  </a:lnTo>
                  <a:lnTo>
                    <a:pt x="2488" y="202"/>
                  </a:lnTo>
                  <a:lnTo>
                    <a:pt x="2483" y="224"/>
                  </a:lnTo>
                  <a:lnTo>
                    <a:pt x="2480" y="249"/>
                  </a:lnTo>
                  <a:lnTo>
                    <a:pt x="2478" y="279"/>
                  </a:lnTo>
                  <a:lnTo>
                    <a:pt x="2476" y="314"/>
                  </a:lnTo>
                  <a:lnTo>
                    <a:pt x="2472" y="317"/>
                  </a:lnTo>
                  <a:lnTo>
                    <a:pt x="2450" y="317"/>
                  </a:lnTo>
                  <a:lnTo>
                    <a:pt x="2444" y="249"/>
                  </a:lnTo>
                  <a:lnTo>
                    <a:pt x="2441" y="243"/>
                  </a:lnTo>
                  <a:lnTo>
                    <a:pt x="2434" y="234"/>
                  </a:lnTo>
                  <a:lnTo>
                    <a:pt x="2422" y="226"/>
                  </a:lnTo>
                  <a:lnTo>
                    <a:pt x="2405" y="216"/>
                  </a:lnTo>
                  <a:lnTo>
                    <a:pt x="2387" y="208"/>
                  </a:lnTo>
                  <a:lnTo>
                    <a:pt x="2366" y="202"/>
                  </a:lnTo>
                  <a:lnTo>
                    <a:pt x="2346" y="198"/>
                  </a:lnTo>
                  <a:lnTo>
                    <a:pt x="2324" y="197"/>
                  </a:lnTo>
                  <a:lnTo>
                    <a:pt x="2290" y="201"/>
                  </a:lnTo>
                  <a:lnTo>
                    <a:pt x="2257" y="212"/>
                  </a:lnTo>
                  <a:lnTo>
                    <a:pt x="2242" y="220"/>
                  </a:lnTo>
                  <a:lnTo>
                    <a:pt x="2230" y="230"/>
                  </a:lnTo>
                  <a:lnTo>
                    <a:pt x="2219" y="243"/>
                  </a:lnTo>
                  <a:lnTo>
                    <a:pt x="2209" y="257"/>
                  </a:lnTo>
                  <a:lnTo>
                    <a:pt x="2202" y="273"/>
                  </a:lnTo>
                  <a:lnTo>
                    <a:pt x="2197" y="288"/>
                  </a:lnTo>
                  <a:lnTo>
                    <a:pt x="2194" y="321"/>
                  </a:lnTo>
                  <a:lnTo>
                    <a:pt x="2196" y="345"/>
                  </a:lnTo>
                  <a:lnTo>
                    <a:pt x="2198" y="354"/>
                  </a:lnTo>
                  <a:lnTo>
                    <a:pt x="2203" y="365"/>
                  </a:lnTo>
                  <a:lnTo>
                    <a:pt x="2214" y="382"/>
                  </a:lnTo>
                  <a:lnTo>
                    <a:pt x="2221" y="389"/>
                  </a:lnTo>
                  <a:lnTo>
                    <a:pt x="2228" y="395"/>
                  </a:lnTo>
                  <a:lnTo>
                    <a:pt x="2245" y="406"/>
                  </a:lnTo>
                  <a:lnTo>
                    <a:pt x="2264" y="412"/>
                  </a:lnTo>
                  <a:lnTo>
                    <a:pt x="2293" y="419"/>
                  </a:lnTo>
                  <a:lnTo>
                    <a:pt x="2340" y="426"/>
                  </a:lnTo>
                  <a:lnTo>
                    <a:pt x="2375" y="432"/>
                  </a:lnTo>
                  <a:lnTo>
                    <a:pt x="2405" y="438"/>
                  </a:lnTo>
                  <a:lnTo>
                    <a:pt x="2430" y="444"/>
                  </a:lnTo>
                  <a:lnTo>
                    <a:pt x="2450" y="452"/>
                  </a:lnTo>
                  <a:lnTo>
                    <a:pt x="2466" y="461"/>
                  </a:lnTo>
                  <a:lnTo>
                    <a:pt x="2480" y="472"/>
                  </a:lnTo>
                  <a:lnTo>
                    <a:pt x="2494" y="485"/>
                  </a:lnTo>
                  <a:lnTo>
                    <a:pt x="2504" y="500"/>
                  </a:lnTo>
                  <a:lnTo>
                    <a:pt x="2514" y="518"/>
                  </a:lnTo>
                  <a:lnTo>
                    <a:pt x="2520" y="536"/>
                  </a:lnTo>
                  <a:lnTo>
                    <a:pt x="2525" y="557"/>
                  </a:lnTo>
                  <a:lnTo>
                    <a:pt x="2526" y="579"/>
                  </a:lnTo>
                  <a:lnTo>
                    <a:pt x="2525" y="602"/>
                  </a:lnTo>
                  <a:lnTo>
                    <a:pt x="2521" y="623"/>
                  </a:lnTo>
                  <a:lnTo>
                    <a:pt x="2515" y="644"/>
                  </a:lnTo>
                  <a:lnTo>
                    <a:pt x="2507" y="663"/>
                  </a:lnTo>
                  <a:lnTo>
                    <a:pt x="2497" y="681"/>
                  </a:lnTo>
                  <a:lnTo>
                    <a:pt x="2484" y="699"/>
                  </a:lnTo>
                  <a:lnTo>
                    <a:pt x="2452" y="730"/>
                  </a:lnTo>
                  <a:lnTo>
                    <a:pt x="2432" y="744"/>
                  </a:lnTo>
                  <a:lnTo>
                    <a:pt x="2413" y="756"/>
                  </a:lnTo>
                  <a:lnTo>
                    <a:pt x="2392" y="767"/>
                  </a:lnTo>
                  <a:lnTo>
                    <a:pt x="2370" y="776"/>
                  </a:lnTo>
                  <a:lnTo>
                    <a:pt x="2347" y="783"/>
                  </a:lnTo>
                  <a:lnTo>
                    <a:pt x="2323" y="788"/>
                  </a:lnTo>
                  <a:lnTo>
                    <a:pt x="2273" y="791"/>
                  </a:lnTo>
                  <a:lnTo>
                    <a:pt x="2230" y="789"/>
                  </a:lnTo>
                  <a:lnTo>
                    <a:pt x="2190" y="783"/>
                  </a:lnTo>
                  <a:lnTo>
                    <a:pt x="2153" y="773"/>
                  </a:lnTo>
                  <a:lnTo>
                    <a:pt x="2118" y="760"/>
                  </a:lnTo>
                  <a:lnTo>
                    <a:pt x="2116" y="754"/>
                  </a:lnTo>
                  <a:lnTo>
                    <a:pt x="2119" y="710"/>
                  </a:lnTo>
                  <a:lnTo>
                    <a:pt x="2122" y="629"/>
                  </a:lnTo>
                  <a:close/>
                  <a:moveTo>
                    <a:pt x="2734" y="467"/>
                  </a:moveTo>
                  <a:lnTo>
                    <a:pt x="2888" y="322"/>
                  </a:lnTo>
                  <a:lnTo>
                    <a:pt x="2966" y="244"/>
                  </a:lnTo>
                  <a:lnTo>
                    <a:pt x="3004" y="204"/>
                  </a:lnTo>
                  <a:lnTo>
                    <a:pt x="3004" y="177"/>
                  </a:lnTo>
                  <a:lnTo>
                    <a:pt x="3008" y="173"/>
                  </a:lnTo>
                  <a:lnTo>
                    <a:pt x="3079" y="174"/>
                  </a:lnTo>
                  <a:lnTo>
                    <a:pt x="3146" y="173"/>
                  </a:lnTo>
                  <a:lnTo>
                    <a:pt x="3150" y="177"/>
                  </a:lnTo>
                  <a:lnTo>
                    <a:pt x="3150" y="197"/>
                  </a:lnTo>
                  <a:lnTo>
                    <a:pt x="3114" y="202"/>
                  </a:lnTo>
                  <a:lnTo>
                    <a:pt x="3092" y="206"/>
                  </a:lnTo>
                  <a:lnTo>
                    <a:pt x="3074" y="214"/>
                  </a:lnTo>
                  <a:lnTo>
                    <a:pt x="3050" y="232"/>
                  </a:lnTo>
                  <a:lnTo>
                    <a:pt x="2987" y="288"/>
                  </a:lnTo>
                  <a:lnTo>
                    <a:pt x="2814" y="447"/>
                  </a:lnTo>
                  <a:lnTo>
                    <a:pt x="3070" y="683"/>
                  </a:lnTo>
                  <a:lnTo>
                    <a:pt x="3119" y="728"/>
                  </a:lnTo>
                  <a:lnTo>
                    <a:pt x="3132" y="741"/>
                  </a:lnTo>
                  <a:lnTo>
                    <a:pt x="3139" y="747"/>
                  </a:lnTo>
                  <a:lnTo>
                    <a:pt x="3144" y="748"/>
                  </a:lnTo>
                  <a:lnTo>
                    <a:pt x="3151" y="750"/>
                  </a:lnTo>
                  <a:lnTo>
                    <a:pt x="3170" y="753"/>
                  </a:lnTo>
                  <a:lnTo>
                    <a:pt x="3173" y="773"/>
                  </a:lnTo>
                  <a:lnTo>
                    <a:pt x="3145" y="776"/>
                  </a:lnTo>
                  <a:lnTo>
                    <a:pt x="3119" y="776"/>
                  </a:lnTo>
                  <a:lnTo>
                    <a:pt x="3050" y="777"/>
                  </a:lnTo>
                  <a:lnTo>
                    <a:pt x="2982" y="712"/>
                  </a:lnTo>
                  <a:lnTo>
                    <a:pt x="2734" y="484"/>
                  </a:lnTo>
                  <a:lnTo>
                    <a:pt x="2734" y="574"/>
                  </a:lnTo>
                  <a:lnTo>
                    <a:pt x="2735" y="658"/>
                  </a:lnTo>
                  <a:lnTo>
                    <a:pt x="2735" y="698"/>
                  </a:lnTo>
                  <a:lnTo>
                    <a:pt x="2737" y="720"/>
                  </a:lnTo>
                  <a:lnTo>
                    <a:pt x="2740" y="731"/>
                  </a:lnTo>
                  <a:lnTo>
                    <a:pt x="2743" y="738"/>
                  </a:lnTo>
                  <a:lnTo>
                    <a:pt x="2749" y="743"/>
                  </a:lnTo>
                  <a:lnTo>
                    <a:pt x="2759" y="747"/>
                  </a:lnTo>
                  <a:lnTo>
                    <a:pt x="2778" y="749"/>
                  </a:lnTo>
                  <a:lnTo>
                    <a:pt x="2815" y="752"/>
                  </a:lnTo>
                  <a:lnTo>
                    <a:pt x="2819" y="776"/>
                  </a:lnTo>
                  <a:lnTo>
                    <a:pt x="2741" y="776"/>
                  </a:lnTo>
                  <a:lnTo>
                    <a:pt x="2693" y="776"/>
                  </a:lnTo>
                  <a:lnTo>
                    <a:pt x="2572" y="779"/>
                  </a:lnTo>
                  <a:lnTo>
                    <a:pt x="2568" y="754"/>
                  </a:lnTo>
                  <a:lnTo>
                    <a:pt x="2604" y="749"/>
                  </a:lnTo>
                  <a:lnTo>
                    <a:pt x="2624" y="747"/>
                  </a:lnTo>
                  <a:lnTo>
                    <a:pt x="2635" y="744"/>
                  </a:lnTo>
                  <a:lnTo>
                    <a:pt x="2641" y="741"/>
                  </a:lnTo>
                  <a:lnTo>
                    <a:pt x="2648" y="723"/>
                  </a:lnTo>
                  <a:lnTo>
                    <a:pt x="2651" y="702"/>
                  </a:lnTo>
                  <a:lnTo>
                    <a:pt x="2652" y="664"/>
                  </a:lnTo>
                  <a:lnTo>
                    <a:pt x="2652" y="574"/>
                  </a:lnTo>
                  <a:lnTo>
                    <a:pt x="2652" y="377"/>
                  </a:lnTo>
                  <a:lnTo>
                    <a:pt x="2652" y="294"/>
                  </a:lnTo>
                  <a:lnTo>
                    <a:pt x="2651" y="254"/>
                  </a:lnTo>
                  <a:lnTo>
                    <a:pt x="2650" y="232"/>
                  </a:lnTo>
                  <a:lnTo>
                    <a:pt x="2647" y="220"/>
                  </a:lnTo>
                  <a:lnTo>
                    <a:pt x="2644" y="213"/>
                  </a:lnTo>
                  <a:lnTo>
                    <a:pt x="2638" y="208"/>
                  </a:lnTo>
                  <a:lnTo>
                    <a:pt x="2628" y="206"/>
                  </a:lnTo>
                  <a:lnTo>
                    <a:pt x="2608" y="202"/>
                  </a:lnTo>
                  <a:lnTo>
                    <a:pt x="2572" y="201"/>
                  </a:lnTo>
                  <a:lnTo>
                    <a:pt x="2568" y="176"/>
                  </a:lnTo>
                  <a:lnTo>
                    <a:pt x="2624" y="174"/>
                  </a:lnTo>
                  <a:lnTo>
                    <a:pt x="2693" y="177"/>
                  </a:lnTo>
                  <a:lnTo>
                    <a:pt x="2815" y="173"/>
                  </a:lnTo>
                  <a:lnTo>
                    <a:pt x="2819" y="197"/>
                  </a:lnTo>
                  <a:lnTo>
                    <a:pt x="2770" y="203"/>
                  </a:lnTo>
                  <a:lnTo>
                    <a:pt x="2756" y="206"/>
                  </a:lnTo>
                  <a:lnTo>
                    <a:pt x="2747" y="209"/>
                  </a:lnTo>
                  <a:lnTo>
                    <a:pt x="2743" y="213"/>
                  </a:lnTo>
                  <a:lnTo>
                    <a:pt x="2741" y="218"/>
                  </a:lnTo>
                  <a:lnTo>
                    <a:pt x="2737" y="231"/>
                  </a:lnTo>
                  <a:lnTo>
                    <a:pt x="2735" y="279"/>
                  </a:lnTo>
                  <a:lnTo>
                    <a:pt x="2734" y="377"/>
                  </a:lnTo>
                  <a:lnTo>
                    <a:pt x="2734" y="467"/>
                  </a:lnTo>
                  <a:close/>
                  <a:moveTo>
                    <a:pt x="3186" y="213"/>
                  </a:moveTo>
                  <a:lnTo>
                    <a:pt x="3182" y="209"/>
                  </a:lnTo>
                  <a:lnTo>
                    <a:pt x="3182" y="191"/>
                  </a:lnTo>
                  <a:lnTo>
                    <a:pt x="3186" y="188"/>
                  </a:lnTo>
                  <a:lnTo>
                    <a:pt x="3307" y="167"/>
                  </a:lnTo>
                  <a:lnTo>
                    <a:pt x="3319" y="178"/>
                  </a:lnTo>
                  <a:lnTo>
                    <a:pt x="3331" y="190"/>
                  </a:lnTo>
                  <a:lnTo>
                    <a:pt x="3347" y="209"/>
                  </a:lnTo>
                  <a:lnTo>
                    <a:pt x="3367" y="242"/>
                  </a:lnTo>
                  <a:lnTo>
                    <a:pt x="3427" y="345"/>
                  </a:lnTo>
                  <a:lnTo>
                    <a:pt x="3497" y="479"/>
                  </a:lnTo>
                  <a:lnTo>
                    <a:pt x="3541" y="410"/>
                  </a:lnTo>
                  <a:lnTo>
                    <a:pt x="3589" y="328"/>
                  </a:lnTo>
                  <a:lnTo>
                    <a:pt x="3680" y="173"/>
                  </a:lnTo>
                  <a:lnTo>
                    <a:pt x="3713" y="174"/>
                  </a:lnTo>
                  <a:lnTo>
                    <a:pt x="3743" y="173"/>
                  </a:lnTo>
                  <a:lnTo>
                    <a:pt x="3745" y="184"/>
                  </a:lnTo>
                  <a:lnTo>
                    <a:pt x="3719" y="218"/>
                  </a:lnTo>
                  <a:lnTo>
                    <a:pt x="3679" y="269"/>
                  </a:lnTo>
                  <a:lnTo>
                    <a:pt x="3613" y="366"/>
                  </a:lnTo>
                  <a:lnTo>
                    <a:pt x="3559" y="453"/>
                  </a:lnTo>
                  <a:lnTo>
                    <a:pt x="3534" y="496"/>
                  </a:lnTo>
                  <a:lnTo>
                    <a:pt x="3524" y="516"/>
                  </a:lnTo>
                  <a:lnTo>
                    <a:pt x="3522" y="528"/>
                  </a:lnTo>
                  <a:lnTo>
                    <a:pt x="3521" y="542"/>
                  </a:lnTo>
                  <a:lnTo>
                    <a:pt x="3521" y="604"/>
                  </a:lnTo>
                  <a:lnTo>
                    <a:pt x="3522" y="669"/>
                  </a:lnTo>
                  <a:lnTo>
                    <a:pt x="3524" y="720"/>
                  </a:lnTo>
                  <a:lnTo>
                    <a:pt x="3527" y="732"/>
                  </a:lnTo>
                  <a:lnTo>
                    <a:pt x="3530" y="740"/>
                  </a:lnTo>
                  <a:lnTo>
                    <a:pt x="3536" y="743"/>
                  </a:lnTo>
                  <a:lnTo>
                    <a:pt x="3546" y="747"/>
                  </a:lnTo>
                  <a:lnTo>
                    <a:pt x="3565" y="749"/>
                  </a:lnTo>
                  <a:lnTo>
                    <a:pt x="3602" y="752"/>
                  </a:lnTo>
                  <a:lnTo>
                    <a:pt x="3606" y="776"/>
                  </a:lnTo>
                  <a:lnTo>
                    <a:pt x="3528" y="776"/>
                  </a:lnTo>
                  <a:lnTo>
                    <a:pt x="3480" y="776"/>
                  </a:lnTo>
                  <a:lnTo>
                    <a:pt x="3359" y="779"/>
                  </a:lnTo>
                  <a:lnTo>
                    <a:pt x="3355" y="754"/>
                  </a:lnTo>
                  <a:lnTo>
                    <a:pt x="3391" y="749"/>
                  </a:lnTo>
                  <a:lnTo>
                    <a:pt x="3412" y="747"/>
                  </a:lnTo>
                  <a:lnTo>
                    <a:pt x="3422" y="744"/>
                  </a:lnTo>
                  <a:lnTo>
                    <a:pt x="3428" y="741"/>
                  </a:lnTo>
                  <a:lnTo>
                    <a:pt x="3436" y="725"/>
                  </a:lnTo>
                  <a:lnTo>
                    <a:pt x="3439" y="677"/>
                  </a:lnTo>
                  <a:lnTo>
                    <a:pt x="3439" y="604"/>
                  </a:lnTo>
                  <a:lnTo>
                    <a:pt x="3439" y="522"/>
                  </a:lnTo>
                  <a:lnTo>
                    <a:pt x="3419" y="484"/>
                  </a:lnTo>
                  <a:lnTo>
                    <a:pt x="3377" y="412"/>
                  </a:lnTo>
                  <a:lnTo>
                    <a:pt x="3340" y="352"/>
                  </a:lnTo>
                  <a:lnTo>
                    <a:pt x="3294" y="284"/>
                  </a:lnTo>
                  <a:lnTo>
                    <a:pt x="3270" y="251"/>
                  </a:lnTo>
                  <a:lnTo>
                    <a:pt x="3252" y="232"/>
                  </a:lnTo>
                  <a:lnTo>
                    <a:pt x="3239" y="221"/>
                  </a:lnTo>
                  <a:lnTo>
                    <a:pt x="3229" y="215"/>
                  </a:lnTo>
                  <a:lnTo>
                    <a:pt x="3215" y="214"/>
                  </a:lnTo>
                  <a:lnTo>
                    <a:pt x="3186" y="213"/>
                  </a:lnTo>
                  <a:close/>
                  <a:moveTo>
                    <a:pt x="3778" y="176"/>
                  </a:moveTo>
                  <a:lnTo>
                    <a:pt x="3902" y="177"/>
                  </a:lnTo>
                  <a:lnTo>
                    <a:pt x="4025" y="173"/>
                  </a:lnTo>
                  <a:lnTo>
                    <a:pt x="4028" y="197"/>
                  </a:lnTo>
                  <a:lnTo>
                    <a:pt x="3980" y="203"/>
                  </a:lnTo>
                  <a:lnTo>
                    <a:pt x="3966" y="206"/>
                  </a:lnTo>
                  <a:lnTo>
                    <a:pt x="3956" y="209"/>
                  </a:lnTo>
                  <a:lnTo>
                    <a:pt x="3953" y="213"/>
                  </a:lnTo>
                  <a:lnTo>
                    <a:pt x="3950" y="218"/>
                  </a:lnTo>
                  <a:lnTo>
                    <a:pt x="3947" y="231"/>
                  </a:lnTo>
                  <a:lnTo>
                    <a:pt x="3944" y="279"/>
                  </a:lnTo>
                  <a:lnTo>
                    <a:pt x="3944" y="377"/>
                  </a:lnTo>
                  <a:lnTo>
                    <a:pt x="3944" y="566"/>
                  </a:lnTo>
                  <a:lnTo>
                    <a:pt x="3944" y="664"/>
                  </a:lnTo>
                  <a:lnTo>
                    <a:pt x="3947" y="738"/>
                  </a:lnTo>
                  <a:lnTo>
                    <a:pt x="4034" y="738"/>
                  </a:lnTo>
                  <a:lnTo>
                    <a:pt x="4118" y="737"/>
                  </a:lnTo>
                  <a:lnTo>
                    <a:pt x="4164" y="736"/>
                  </a:lnTo>
                  <a:lnTo>
                    <a:pt x="4189" y="731"/>
                  </a:lnTo>
                  <a:lnTo>
                    <a:pt x="4213" y="723"/>
                  </a:lnTo>
                  <a:lnTo>
                    <a:pt x="4219" y="706"/>
                  </a:lnTo>
                  <a:lnTo>
                    <a:pt x="4226" y="675"/>
                  </a:lnTo>
                  <a:lnTo>
                    <a:pt x="4236" y="630"/>
                  </a:lnTo>
                  <a:lnTo>
                    <a:pt x="4240" y="627"/>
                  </a:lnTo>
                  <a:lnTo>
                    <a:pt x="4260" y="627"/>
                  </a:lnTo>
                  <a:lnTo>
                    <a:pt x="4260" y="654"/>
                  </a:lnTo>
                  <a:lnTo>
                    <a:pt x="4256" y="696"/>
                  </a:lnTo>
                  <a:lnTo>
                    <a:pt x="4253" y="776"/>
                  </a:lnTo>
                  <a:lnTo>
                    <a:pt x="4037" y="776"/>
                  </a:lnTo>
                  <a:lnTo>
                    <a:pt x="3912" y="776"/>
                  </a:lnTo>
                  <a:lnTo>
                    <a:pt x="3826" y="779"/>
                  </a:lnTo>
                  <a:lnTo>
                    <a:pt x="3822" y="761"/>
                  </a:lnTo>
                  <a:lnTo>
                    <a:pt x="3826" y="756"/>
                  </a:lnTo>
                  <a:lnTo>
                    <a:pt x="3846" y="746"/>
                  </a:lnTo>
                  <a:lnTo>
                    <a:pt x="3854" y="741"/>
                  </a:lnTo>
                  <a:lnTo>
                    <a:pt x="3857" y="725"/>
                  </a:lnTo>
                  <a:lnTo>
                    <a:pt x="3859" y="686"/>
                  </a:lnTo>
                  <a:lnTo>
                    <a:pt x="3862" y="628"/>
                  </a:lnTo>
                  <a:lnTo>
                    <a:pt x="3863" y="560"/>
                  </a:lnTo>
                  <a:lnTo>
                    <a:pt x="3863" y="377"/>
                  </a:lnTo>
                  <a:lnTo>
                    <a:pt x="3862" y="294"/>
                  </a:lnTo>
                  <a:lnTo>
                    <a:pt x="3860" y="254"/>
                  </a:lnTo>
                  <a:lnTo>
                    <a:pt x="3859" y="232"/>
                  </a:lnTo>
                  <a:lnTo>
                    <a:pt x="3857" y="220"/>
                  </a:lnTo>
                  <a:lnTo>
                    <a:pt x="3853" y="213"/>
                  </a:lnTo>
                  <a:lnTo>
                    <a:pt x="3847" y="208"/>
                  </a:lnTo>
                  <a:lnTo>
                    <a:pt x="3838" y="206"/>
                  </a:lnTo>
                  <a:lnTo>
                    <a:pt x="3818" y="202"/>
                  </a:lnTo>
                  <a:lnTo>
                    <a:pt x="3781" y="201"/>
                  </a:lnTo>
                  <a:lnTo>
                    <a:pt x="3778" y="176"/>
                  </a:lnTo>
                  <a:close/>
                  <a:moveTo>
                    <a:pt x="4314" y="779"/>
                  </a:moveTo>
                  <a:lnTo>
                    <a:pt x="4310" y="776"/>
                  </a:lnTo>
                  <a:lnTo>
                    <a:pt x="4310" y="753"/>
                  </a:lnTo>
                  <a:lnTo>
                    <a:pt x="4314" y="749"/>
                  </a:lnTo>
                  <a:lnTo>
                    <a:pt x="4339" y="749"/>
                  </a:lnTo>
                  <a:lnTo>
                    <a:pt x="4354" y="747"/>
                  </a:lnTo>
                  <a:lnTo>
                    <a:pt x="4362" y="742"/>
                  </a:lnTo>
                  <a:lnTo>
                    <a:pt x="4370" y="736"/>
                  </a:lnTo>
                  <a:lnTo>
                    <a:pt x="4380" y="718"/>
                  </a:lnTo>
                  <a:lnTo>
                    <a:pt x="4398" y="681"/>
                  </a:lnTo>
                  <a:lnTo>
                    <a:pt x="4442" y="584"/>
                  </a:lnTo>
                  <a:lnTo>
                    <a:pt x="4559" y="321"/>
                  </a:lnTo>
                  <a:lnTo>
                    <a:pt x="4624" y="167"/>
                  </a:lnTo>
                  <a:lnTo>
                    <a:pt x="4651" y="167"/>
                  </a:lnTo>
                  <a:lnTo>
                    <a:pt x="4834" y="594"/>
                  </a:lnTo>
                  <a:lnTo>
                    <a:pt x="4858" y="652"/>
                  </a:lnTo>
                  <a:lnTo>
                    <a:pt x="4883" y="705"/>
                  </a:lnTo>
                  <a:lnTo>
                    <a:pt x="4902" y="738"/>
                  </a:lnTo>
                  <a:lnTo>
                    <a:pt x="4915" y="747"/>
                  </a:lnTo>
                  <a:lnTo>
                    <a:pt x="4927" y="749"/>
                  </a:lnTo>
                  <a:lnTo>
                    <a:pt x="4950" y="749"/>
                  </a:lnTo>
                  <a:lnTo>
                    <a:pt x="4954" y="776"/>
                  </a:lnTo>
                  <a:lnTo>
                    <a:pt x="4868" y="774"/>
                  </a:lnTo>
                  <a:lnTo>
                    <a:pt x="4727" y="779"/>
                  </a:lnTo>
                  <a:lnTo>
                    <a:pt x="4724" y="753"/>
                  </a:lnTo>
                  <a:lnTo>
                    <a:pt x="4765" y="749"/>
                  </a:lnTo>
                  <a:lnTo>
                    <a:pt x="4787" y="746"/>
                  </a:lnTo>
                  <a:lnTo>
                    <a:pt x="4792" y="743"/>
                  </a:lnTo>
                  <a:lnTo>
                    <a:pt x="4796" y="741"/>
                  </a:lnTo>
                  <a:lnTo>
                    <a:pt x="4798" y="736"/>
                  </a:lnTo>
                  <a:lnTo>
                    <a:pt x="4799" y="731"/>
                  </a:lnTo>
                  <a:lnTo>
                    <a:pt x="4798" y="720"/>
                  </a:lnTo>
                  <a:lnTo>
                    <a:pt x="4793" y="706"/>
                  </a:lnTo>
                  <a:lnTo>
                    <a:pt x="4740" y="576"/>
                  </a:lnTo>
                  <a:lnTo>
                    <a:pt x="4494" y="576"/>
                  </a:lnTo>
                  <a:lnTo>
                    <a:pt x="4447" y="686"/>
                  </a:lnTo>
                  <a:lnTo>
                    <a:pt x="4438" y="711"/>
                  </a:lnTo>
                  <a:lnTo>
                    <a:pt x="4435" y="729"/>
                  </a:lnTo>
                  <a:lnTo>
                    <a:pt x="4438" y="737"/>
                  </a:lnTo>
                  <a:lnTo>
                    <a:pt x="4446" y="744"/>
                  </a:lnTo>
                  <a:lnTo>
                    <a:pt x="4454" y="747"/>
                  </a:lnTo>
                  <a:lnTo>
                    <a:pt x="4466" y="748"/>
                  </a:lnTo>
                  <a:lnTo>
                    <a:pt x="4505" y="749"/>
                  </a:lnTo>
                  <a:lnTo>
                    <a:pt x="4508" y="753"/>
                  </a:lnTo>
                  <a:lnTo>
                    <a:pt x="4508" y="776"/>
                  </a:lnTo>
                  <a:lnTo>
                    <a:pt x="4409" y="776"/>
                  </a:lnTo>
                  <a:lnTo>
                    <a:pt x="4314" y="779"/>
                  </a:lnTo>
                  <a:close/>
                  <a:moveTo>
                    <a:pt x="4508" y="539"/>
                  </a:moveTo>
                  <a:lnTo>
                    <a:pt x="4724" y="539"/>
                  </a:lnTo>
                  <a:lnTo>
                    <a:pt x="4616" y="282"/>
                  </a:lnTo>
                  <a:lnTo>
                    <a:pt x="4508" y="539"/>
                  </a:lnTo>
                  <a:close/>
                  <a:moveTo>
                    <a:pt x="4528" y="96"/>
                  </a:moveTo>
                  <a:lnTo>
                    <a:pt x="4518" y="95"/>
                  </a:lnTo>
                  <a:lnTo>
                    <a:pt x="4508" y="93"/>
                  </a:lnTo>
                  <a:lnTo>
                    <a:pt x="4501" y="88"/>
                  </a:lnTo>
                  <a:lnTo>
                    <a:pt x="4493" y="82"/>
                  </a:lnTo>
                  <a:lnTo>
                    <a:pt x="4487" y="75"/>
                  </a:lnTo>
                  <a:lnTo>
                    <a:pt x="4483" y="66"/>
                  </a:lnTo>
                  <a:lnTo>
                    <a:pt x="4480" y="48"/>
                  </a:lnTo>
                  <a:lnTo>
                    <a:pt x="4480" y="39"/>
                  </a:lnTo>
                  <a:lnTo>
                    <a:pt x="4483" y="29"/>
                  </a:lnTo>
                  <a:lnTo>
                    <a:pt x="4487" y="22"/>
                  </a:lnTo>
                  <a:lnTo>
                    <a:pt x="4493" y="14"/>
                  </a:lnTo>
                  <a:lnTo>
                    <a:pt x="4501" y="8"/>
                  </a:lnTo>
                  <a:lnTo>
                    <a:pt x="4508" y="4"/>
                  </a:lnTo>
                  <a:lnTo>
                    <a:pt x="4528" y="0"/>
                  </a:lnTo>
                  <a:lnTo>
                    <a:pt x="4537" y="0"/>
                  </a:lnTo>
                  <a:lnTo>
                    <a:pt x="4546" y="4"/>
                  </a:lnTo>
                  <a:lnTo>
                    <a:pt x="4554" y="8"/>
                  </a:lnTo>
                  <a:lnTo>
                    <a:pt x="4561" y="14"/>
                  </a:lnTo>
                  <a:lnTo>
                    <a:pt x="4567" y="22"/>
                  </a:lnTo>
                  <a:lnTo>
                    <a:pt x="4572" y="29"/>
                  </a:lnTo>
                  <a:lnTo>
                    <a:pt x="4576" y="48"/>
                  </a:lnTo>
                  <a:lnTo>
                    <a:pt x="4574" y="58"/>
                  </a:lnTo>
                  <a:lnTo>
                    <a:pt x="4572" y="66"/>
                  </a:lnTo>
                  <a:lnTo>
                    <a:pt x="4567" y="75"/>
                  </a:lnTo>
                  <a:lnTo>
                    <a:pt x="4561" y="82"/>
                  </a:lnTo>
                  <a:lnTo>
                    <a:pt x="4554" y="88"/>
                  </a:lnTo>
                  <a:lnTo>
                    <a:pt x="4546" y="93"/>
                  </a:lnTo>
                  <a:lnTo>
                    <a:pt x="4528" y="96"/>
                  </a:lnTo>
                  <a:close/>
                  <a:moveTo>
                    <a:pt x="4738" y="96"/>
                  </a:moveTo>
                  <a:lnTo>
                    <a:pt x="4728" y="95"/>
                  </a:lnTo>
                  <a:lnTo>
                    <a:pt x="4718" y="93"/>
                  </a:lnTo>
                  <a:lnTo>
                    <a:pt x="4711" y="88"/>
                  </a:lnTo>
                  <a:lnTo>
                    <a:pt x="4703" y="82"/>
                  </a:lnTo>
                  <a:lnTo>
                    <a:pt x="4697" y="75"/>
                  </a:lnTo>
                  <a:lnTo>
                    <a:pt x="4693" y="66"/>
                  </a:lnTo>
                  <a:lnTo>
                    <a:pt x="4690" y="48"/>
                  </a:lnTo>
                  <a:lnTo>
                    <a:pt x="4690" y="39"/>
                  </a:lnTo>
                  <a:lnTo>
                    <a:pt x="4693" y="29"/>
                  </a:lnTo>
                  <a:lnTo>
                    <a:pt x="4697" y="22"/>
                  </a:lnTo>
                  <a:lnTo>
                    <a:pt x="4703" y="14"/>
                  </a:lnTo>
                  <a:lnTo>
                    <a:pt x="4711" y="8"/>
                  </a:lnTo>
                  <a:lnTo>
                    <a:pt x="4718" y="4"/>
                  </a:lnTo>
                  <a:lnTo>
                    <a:pt x="4738" y="0"/>
                  </a:lnTo>
                  <a:lnTo>
                    <a:pt x="4747" y="0"/>
                  </a:lnTo>
                  <a:lnTo>
                    <a:pt x="4756" y="4"/>
                  </a:lnTo>
                  <a:lnTo>
                    <a:pt x="4764" y="8"/>
                  </a:lnTo>
                  <a:lnTo>
                    <a:pt x="4771" y="14"/>
                  </a:lnTo>
                  <a:lnTo>
                    <a:pt x="4777" y="22"/>
                  </a:lnTo>
                  <a:lnTo>
                    <a:pt x="4782" y="29"/>
                  </a:lnTo>
                  <a:lnTo>
                    <a:pt x="4786" y="48"/>
                  </a:lnTo>
                  <a:lnTo>
                    <a:pt x="4784" y="58"/>
                  </a:lnTo>
                  <a:lnTo>
                    <a:pt x="4782" y="66"/>
                  </a:lnTo>
                  <a:lnTo>
                    <a:pt x="4777" y="75"/>
                  </a:lnTo>
                  <a:lnTo>
                    <a:pt x="4771" y="82"/>
                  </a:lnTo>
                  <a:lnTo>
                    <a:pt x="4764" y="88"/>
                  </a:lnTo>
                  <a:lnTo>
                    <a:pt x="4756" y="93"/>
                  </a:lnTo>
                  <a:lnTo>
                    <a:pt x="4738" y="96"/>
                  </a:lnTo>
                  <a:close/>
                  <a:moveTo>
                    <a:pt x="5002" y="778"/>
                  </a:moveTo>
                  <a:lnTo>
                    <a:pt x="4998" y="774"/>
                  </a:lnTo>
                  <a:lnTo>
                    <a:pt x="4998" y="755"/>
                  </a:lnTo>
                  <a:lnTo>
                    <a:pt x="5002" y="752"/>
                  </a:lnTo>
                  <a:lnTo>
                    <a:pt x="5026" y="750"/>
                  </a:lnTo>
                  <a:lnTo>
                    <a:pt x="5044" y="748"/>
                  </a:lnTo>
                  <a:lnTo>
                    <a:pt x="5057" y="746"/>
                  </a:lnTo>
                  <a:lnTo>
                    <a:pt x="5064" y="740"/>
                  </a:lnTo>
                  <a:lnTo>
                    <a:pt x="5068" y="732"/>
                  </a:lnTo>
                  <a:lnTo>
                    <a:pt x="5070" y="720"/>
                  </a:lnTo>
                  <a:lnTo>
                    <a:pt x="5071" y="699"/>
                  </a:lnTo>
                  <a:lnTo>
                    <a:pt x="5072" y="662"/>
                  </a:lnTo>
                  <a:lnTo>
                    <a:pt x="5074" y="594"/>
                  </a:lnTo>
                  <a:lnTo>
                    <a:pt x="5074" y="250"/>
                  </a:lnTo>
                  <a:lnTo>
                    <a:pt x="5072" y="231"/>
                  </a:lnTo>
                  <a:lnTo>
                    <a:pt x="5066" y="218"/>
                  </a:lnTo>
                  <a:lnTo>
                    <a:pt x="5057" y="209"/>
                  </a:lnTo>
                  <a:lnTo>
                    <a:pt x="5045" y="204"/>
                  </a:lnTo>
                  <a:lnTo>
                    <a:pt x="5027" y="203"/>
                  </a:lnTo>
                  <a:lnTo>
                    <a:pt x="4998" y="202"/>
                  </a:lnTo>
                  <a:lnTo>
                    <a:pt x="4994" y="178"/>
                  </a:lnTo>
                  <a:lnTo>
                    <a:pt x="4998" y="174"/>
                  </a:lnTo>
                  <a:lnTo>
                    <a:pt x="5076" y="177"/>
                  </a:lnTo>
                  <a:lnTo>
                    <a:pt x="5146" y="174"/>
                  </a:lnTo>
                  <a:lnTo>
                    <a:pt x="5282" y="351"/>
                  </a:lnTo>
                  <a:lnTo>
                    <a:pt x="5482" y="602"/>
                  </a:lnTo>
                  <a:lnTo>
                    <a:pt x="5556" y="688"/>
                  </a:lnTo>
                  <a:lnTo>
                    <a:pt x="5556" y="358"/>
                  </a:lnTo>
                  <a:lnTo>
                    <a:pt x="5555" y="293"/>
                  </a:lnTo>
                  <a:lnTo>
                    <a:pt x="5551" y="230"/>
                  </a:lnTo>
                  <a:lnTo>
                    <a:pt x="5548" y="218"/>
                  </a:lnTo>
                  <a:lnTo>
                    <a:pt x="5543" y="210"/>
                  </a:lnTo>
                  <a:lnTo>
                    <a:pt x="5536" y="207"/>
                  </a:lnTo>
                  <a:lnTo>
                    <a:pt x="5524" y="204"/>
                  </a:lnTo>
                  <a:lnTo>
                    <a:pt x="5483" y="201"/>
                  </a:lnTo>
                  <a:lnTo>
                    <a:pt x="5480" y="178"/>
                  </a:lnTo>
                  <a:lnTo>
                    <a:pt x="5483" y="174"/>
                  </a:lnTo>
                  <a:lnTo>
                    <a:pt x="5581" y="177"/>
                  </a:lnTo>
                  <a:lnTo>
                    <a:pt x="5666" y="174"/>
                  </a:lnTo>
                  <a:lnTo>
                    <a:pt x="5670" y="178"/>
                  </a:lnTo>
                  <a:lnTo>
                    <a:pt x="5670" y="197"/>
                  </a:lnTo>
                  <a:lnTo>
                    <a:pt x="5623" y="204"/>
                  </a:lnTo>
                  <a:lnTo>
                    <a:pt x="5611" y="208"/>
                  </a:lnTo>
                  <a:lnTo>
                    <a:pt x="5604" y="214"/>
                  </a:lnTo>
                  <a:lnTo>
                    <a:pt x="5602" y="221"/>
                  </a:lnTo>
                  <a:lnTo>
                    <a:pt x="5599" y="232"/>
                  </a:lnTo>
                  <a:lnTo>
                    <a:pt x="5598" y="254"/>
                  </a:lnTo>
                  <a:lnTo>
                    <a:pt x="5596" y="291"/>
                  </a:lnTo>
                  <a:lnTo>
                    <a:pt x="5594" y="358"/>
                  </a:lnTo>
                  <a:lnTo>
                    <a:pt x="5594" y="561"/>
                  </a:lnTo>
                  <a:lnTo>
                    <a:pt x="5594" y="677"/>
                  </a:lnTo>
                  <a:lnTo>
                    <a:pt x="5597" y="794"/>
                  </a:lnTo>
                  <a:lnTo>
                    <a:pt x="5522" y="776"/>
                  </a:lnTo>
                  <a:lnTo>
                    <a:pt x="5492" y="740"/>
                  </a:lnTo>
                  <a:lnTo>
                    <a:pt x="5402" y="629"/>
                  </a:lnTo>
                  <a:lnTo>
                    <a:pt x="5113" y="268"/>
                  </a:lnTo>
                  <a:lnTo>
                    <a:pt x="5113" y="594"/>
                  </a:lnTo>
                  <a:lnTo>
                    <a:pt x="5114" y="664"/>
                  </a:lnTo>
                  <a:lnTo>
                    <a:pt x="5118" y="725"/>
                  </a:lnTo>
                  <a:lnTo>
                    <a:pt x="5120" y="735"/>
                  </a:lnTo>
                  <a:lnTo>
                    <a:pt x="5124" y="740"/>
                  </a:lnTo>
                  <a:lnTo>
                    <a:pt x="5138" y="748"/>
                  </a:lnTo>
                  <a:lnTo>
                    <a:pt x="5155" y="750"/>
                  </a:lnTo>
                  <a:lnTo>
                    <a:pt x="5185" y="752"/>
                  </a:lnTo>
                  <a:lnTo>
                    <a:pt x="5189" y="774"/>
                  </a:lnTo>
                  <a:lnTo>
                    <a:pt x="5113" y="776"/>
                  </a:lnTo>
                  <a:lnTo>
                    <a:pt x="5002" y="778"/>
                  </a:lnTo>
                  <a:close/>
                  <a:moveTo>
                    <a:pt x="5924" y="213"/>
                  </a:moveTo>
                  <a:lnTo>
                    <a:pt x="5920" y="209"/>
                  </a:lnTo>
                  <a:lnTo>
                    <a:pt x="5920" y="191"/>
                  </a:lnTo>
                  <a:lnTo>
                    <a:pt x="5924" y="188"/>
                  </a:lnTo>
                  <a:lnTo>
                    <a:pt x="6044" y="167"/>
                  </a:lnTo>
                  <a:lnTo>
                    <a:pt x="6058" y="178"/>
                  </a:lnTo>
                  <a:lnTo>
                    <a:pt x="6070" y="190"/>
                  </a:lnTo>
                  <a:lnTo>
                    <a:pt x="6084" y="209"/>
                  </a:lnTo>
                  <a:lnTo>
                    <a:pt x="6104" y="242"/>
                  </a:lnTo>
                  <a:lnTo>
                    <a:pt x="6164" y="345"/>
                  </a:lnTo>
                  <a:lnTo>
                    <a:pt x="6235" y="479"/>
                  </a:lnTo>
                  <a:lnTo>
                    <a:pt x="6278" y="410"/>
                  </a:lnTo>
                  <a:lnTo>
                    <a:pt x="6328" y="328"/>
                  </a:lnTo>
                  <a:lnTo>
                    <a:pt x="6418" y="173"/>
                  </a:lnTo>
                  <a:lnTo>
                    <a:pt x="6450" y="174"/>
                  </a:lnTo>
                  <a:lnTo>
                    <a:pt x="6480" y="173"/>
                  </a:lnTo>
                  <a:lnTo>
                    <a:pt x="6484" y="184"/>
                  </a:lnTo>
                  <a:lnTo>
                    <a:pt x="6456" y="218"/>
                  </a:lnTo>
                  <a:lnTo>
                    <a:pt x="6418" y="269"/>
                  </a:lnTo>
                  <a:lnTo>
                    <a:pt x="6350" y="366"/>
                  </a:lnTo>
                  <a:lnTo>
                    <a:pt x="6296" y="453"/>
                  </a:lnTo>
                  <a:lnTo>
                    <a:pt x="6272" y="496"/>
                  </a:lnTo>
                  <a:lnTo>
                    <a:pt x="6262" y="516"/>
                  </a:lnTo>
                  <a:lnTo>
                    <a:pt x="6259" y="528"/>
                  </a:lnTo>
                  <a:lnTo>
                    <a:pt x="6259" y="542"/>
                  </a:lnTo>
                  <a:lnTo>
                    <a:pt x="6259" y="604"/>
                  </a:lnTo>
                  <a:lnTo>
                    <a:pt x="6259" y="669"/>
                  </a:lnTo>
                  <a:lnTo>
                    <a:pt x="6262" y="720"/>
                  </a:lnTo>
                  <a:lnTo>
                    <a:pt x="6265" y="732"/>
                  </a:lnTo>
                  <a:lnTo>
                    <a:pt x="6269" y="740"/>
                  </a:lnTo>
                  <a:lnTo>
                    <a:pt x="6275" y="743"/>
                  </a:lnTo>
                  <a:lnTo>
                    <a:pt x="6284" y="747"/>
                  </a:lnTo>
                  <a:lnTo>
                    <a:pt x="6304" y="749"/>
                  </a:lnTo>
                  <a:lnTo>
                    <a:pt x="6341" y="752"/>
                  </a:lnTo>
                  <a:lnTo>
                    <a:pt x="6343" y="776"/>
                  </a:lnTo>
                  <a:lnTo>
                    <a:pt x="6265" y="776"/>
                  </a:lnTo>
                  <a:lnTo>
                    <a:pt x="6218" y="776"/>
                  </a:lnTo>
                  <a:lnTo>
                    <a:pt x="6096" y="779"/>
                  </a:lnTo>
                  <a:lnTo>
                    <a:pt x="6092" y="754"/>
                  </a:lnTo>
                  <a:lnTo>
                    <a:pt x="6130" y="749"/>
                  </a:lnTo>
                  <a:lnTo>
                    <a:pt x="6150" y="747"/>
                  </a:lnTo>
                  <a:lnTo>
                    <a:pt x="6160" y="744"/>
                  </a:lnTo>
                  <a:lnTo>
                    <a:pt x="6167" y="741"/>
                  </a:lnTo>
                  <a:lnTo>
                    <a:pt x="6170" y="735"/>
                  </a:lnTo>
                  <a:lnTo>
                    <a:pt x="6174" y="725"/>
                  </a:lnTo>
                  <a:lnTo>
                    <a:pt x="6176" y="677"/>
                  </a:lnTo>
                  <a:lnTo>
                    <a:pt x="6178" y="604"/>
                  </a:lnTo>
                  <a:lnTo>
                    <a:pt x="6178" y="522"/>
                  </a:lnTo>
                  <a:lnTo>
                    <a:pt x="6157" y="484"/>
                  </a:lnTo>
                  <a:lnTo>
                    <a:pt x="6115" y="412"/>
                  </a:lnTo>
                  <a:lnTo>
                    <a:pt x="6077" y="352"/>
                  </a:lnTo>
                  <a:lnTo>
                    <a:pt x="6032" y="284"/>
                  </a:lnTo>
                  <a:lnTo>
                    <a:pt x="6008" y="251"/>
                  </a:lnTo>
                  <a:lnTo>
                    <a:pt x="5990" y="232"/>
                  </a:lnTo>
                  <a:lnTo>
                    <a:pt x="5977" y="221"/>
                  </a:lnTo>
                  <a:lnTo>
                    <a:pt x="5968" y="215"/>
                  </a:lnTo>
                  <a:lnTo>
                    <a:pt x="5952" y="214"/>
                  </a:lnTo>
                  <a:lnTo>
                    <a:pt x="5924" y="213"/>
                  </a:lnTo>
                  <a:close/>
                  <a:moveTo>
                    <a:pt x="6516" y="176"/>
                  </a:moveTo>
                  <a:lnTo>
                    <a:pt x="6641" y="177"/>
                  </a:lnTo>
                  <a:lnTo>
                    <a:pt x="6763" y="173"/>
                  </a:lnTo>
                  <a:lnTo>
                    <a:pt x="6767" y="197"/>
                  </a:lnTo>
                  <a:lnTo>
                    <a:pt x="6718" y="203"/>
                  </a:lnTo>
                  <a:lnTo>
                    <a:pt x="6704" y="206"/>
                  </a:lnTo>
                  <a:lnTo>
                    <a:pt x="6695" y="209"/>
                  </a:lnTo>
                  <a:lnTo>
                    <a:pt x="6691" y="213"/>
                  </a:lnTo>
                  <a:lnTo>
                    <a:pt x="6689" y="218"/>
                  </a:lnTo>
                  <a:lnTo>
                    <a:pt x="6685" y="231"/>
                  </a:lnTo>
                  <a:lnTo>
                    <a:pt x="6683" y="279"/>
                  </a:lnTo>
                  <a:lnTo>
                    <a:pt x="6682" y="377"/>
                  </a:lnTo>
                  <a:lnTo>
                    <a:pt x="6682" y="566"/>
                  </a:lnTo>
                  <a:lnTo>
                    <a:pt x="6683" y="664"/>
                  </a:lnTo>
                  <a:lnTo>
                    <a:pt x="6685" y="738"/>
                  </a:lnTo>
                  <a:lnTo>
                    <a:pt x="6772" y="738"/>
                  </a:lnTo>
                  <a:lnTo>
                    <a:pt x="6856" y="737"/>
                  </a:lnTo>
                  <a:lnTo>
                    <a:pt x="6901" y="736"/>
                  </a:lnTo>
                  <a:lnTo>
                    <a:pt x="6926" y="731"/>
                  </a:lnTo>
                  <a:lnTo>
                    <a:pt x="6952" y="723"/>
                  </a:lnTo>
                  <a:lnTo>
                    <a:pt x="6956" y="706"/>
                  </a:lnTo>
                  <a:lnTo>
                    <a:pt x="6965" y="675"/>
                  </a:lnTo>
                  <a:lnTo>
                    <a:pt x="6973" y="630"/>
                  </a:lnTo>
                  <a:lnTo>
                    <a:pt x="6978" y="627"/>
                  </a:lnTo>
                  <a:lnTo>
                    <a:pt x="6998" y="627"/>
                  </a:lnTo>
                  <a:lnTo>
                    <a:pt x="6997" y="654"/>
                  </a:lnTo>
                  <a:lnTo>
                    <a:pt x="6995" y="696"/>
                  </a:lnTo>
                  <a:lnTo>
                    <a:pt x="6991" y="776"/>
                  </a:lnTo>
                  <a:lnTo>
                    <a:pt x="6775" y="776"/>
                  </a:lnTo>
                  <a:lnTo>
                    <a:pt x="6650" y="776"/>
                  </a:lnTo>
                  <a:lnTo>
                    <a:pt x="6563" y="779"/>
                  </a:lnTo>
                  <a:lnTo>
                    <a:pt x="6560" y="761"/>
                  </a:lnTo>
                  <a:lnTo>
                    <a:pt x="6563" y="756"/>
                  </a:lnTo>
                  <a:lnTo>
                    <a:pt x="6583" y="746"/>
                  </a:lnTo>
                  <a:lnTo>
                    <a:pt x="6593" y="741"/>
                  </a:lnTo>
                  <a:lnTo>
                    <a:pt x="6595" y="725"/>
                  </a:lnTo>
                  <a:lnTo>
                    <a:pt x="6598" y="686"/>
                  </a:lnTo>
                  <a:lnTo>
                    <a:pt x="6600" y="628"/>
                  </a:lnTo>
                  <a:lnTo>
                    <a:pt x="6600" y="560"/>
                  </a:lnTo>
                  <a:lnTo>
                    <a:pt x="6600" y="377"/>
                  </a:lnTo>
                  <a:lnTo>
                    <a:pt x="6600" y="294"/>
                  </a:lnTo>
                  <a:lnTo>
                    <a:pt x="6599" y="254"/>
                  </a:lnTo>
                  <a:lnTo>
                    <a:pt x="6598" y="232"/>
                  </a:lnTo>
                  <a:lnTo>
                    <a:pt x="6595" y="220"/>
                  </a:lnTo>
                  <a:lnTo>
                    <a:pt x="6592" y="213"/>
                  </a:lnTo>
                  <a:lnTo>
                    <a:pt x="6586" y="208"/>
                  </a:lnTo>
                  <a:lnTo>
                    <a:pt x="6576" y="206"/>
                  </a:lnTo>
                  <a:lnTo>
                    <a:pt x="6556" y="202"/>
                  </a:lnTo>
                  <a:lnTo>
                    <a:pt x="6518" y="201"/>
                  </a:lnTo>
                  <a:lnTo>
                    <a:pt x="6516" y="176"/>
                  </a:lnTo>
                  <a:close/>
                  <a:moveTo>
                    <a:pt x="7058" y="173"/>
                  </a:moveTo>
                  <a:lnTo>
                    <a:pt x="7111" y="174"/>
                  </a:lnTo>
                  <a:lnTo>
                    <a:pt x="7180" y="177"/>
                  </a:lnTo>
                  <a:lnTo>
                    <a:pt x="7302" y="173"/>
                  </a:lnTo>
                  <a:lnTo>
                    <a:pt x="7306" y="197"/>
                  </a:lnTo>
                  <a:lnTo>
                    <a:pt x="7256" y="203"/>
                  </a:lnTo>
                  <a:lnTo>
                    <a:pt x="7243" y="206"/>
                  </a:lnTo>
                  <a:lnTo>
                    <a:pt x="7234" y="209"/>
                  </a:lnTo>
                  <a:lnTo>
                    <a:pt x="7230" y="213"/>
                  </a:lnTo>
                  <a:lnTo>
                    <a:pt x="7228" y="218"/>
                  </a:lnTo>
                  <a:lnTo>
                    <a:pt x="7224" y="231"/>
                  </a:lnTo>
                  <a:lnTo>
                    <a:pt x="7222" y="279"/>
                  </a:lnTo>
                  <a:lnTo>
                    <a:pt x="7220" y="377"/>
                  </a:lnTo>
                  <a:lnTo>
                    <a:pt x="7220" y="574"/>
                  </a:lnTo>
                  <a:lnTo>
                    <a:pt x="7222" y="658"/>
                  </a:lnTo>
                  <a:lnTo>
                    <a:pt x="7222" y="698"/>
                  </a:lnTo>
                  <a:lnTo>
                    <a:pt x="7224" y="720"/>
                  </a:lnTo>
                  <a:lnTo>
                    <a:pt x="7226" y="731"/>
                  </a:lnTo>
                  <a:lnTo>
                    <a:pt x="7230" y="738"/>
                  </a:lnTo>
                  <a:lnTo>
                    <a:pt x="7236" y="743"/>
                  </a:lnTo>
                  <a:lnTo>
                    <a:pt x="7246" y="747"/>
                  </a:lnTo>
                  <a:lnTo>
                    <a:pt x="7266" y="749"/>
                  </a:lnTo>
                  <a:lnTo>
                    <a:pt x="7302" y="752"/>
                  </a:lnTo>
                  <a:lnTo>
                    <a:pt x="7306" y="776"/>
                  </a:lnTo>
                  <a:lnTo>
                    <a:pt x="7228" y="776"/>
                  </a:lnTo>
                  <a:lnTo>
                    <a:pt x="7180" y="776"/>
                  </a:lnTo>
                  <a:lnTo>
                    <a:pt x="7058" y="779"/>
                  </a:lnTo>
                  <a:lnTo>
                    <a:pt x="7055" y="754"/>
                  </a:lnTo>
                  <a:lnTo>
                    <a:pt x="7091" y="749"/>
                  </a:lnTo>
                  <a:lnTo>
                    <a:pt x="7111" y="747"/>
                  </a:lnTo>
                  <a:lnTo>
                    <a:pt x="7122" y="744"/>
                  </a:lnTo>
                  <a:lnTo>
                    <a:pt x="7129" y="741"/>
                  </a:lnTo>
                  <a:lnTo>
                    <a:pt x="7133" y="734"/>
                  </a:lnTo>
                  <a:lnTo>
                    <a:pt x="7136" y="723"/>
                  </a:lnTo>
                  <a:lnTo>
                    <a:pt x="7138" y="702"/>
                  </a:lnTo>
                  <a:lnTo>
                    <a:pt x="7139" y="664"/>
                  </a:lnTo>
                  <a:lnTo>
                    <a:pt x="7140" y="574"/>
                  </a:lnTo>
                  <a:lnTo>
                    <a:pt x="7140" y="377"/>
                  </a:lnTo>
                  <a:lnTo>
                    <a:pt x="7139" y="294"/>
                  </a:lnTo>
                  <a:lnTo>
                    <a:pt x="7138" y="254"/>
                  </a:lnTo>
                  <a:lnTo>
                    <a:pt x="7136" y="232"/>
                  </a:lnTo>
                  <a:lnTo>
                    <a:pt x="7134" y="220"/>
                  </a:lnTo>
                  <a:lnTo>
                    <a:pt x="7130" y="213"/>
                  </a:lnTo>
                  <a:lnTo>
                    <a:pt x="7124" y="208"/>
                  </a:lnTo>
                  <a:lnTo>
                    <a:pt x="7115" y="206"/>
                  </a:lnTo>
                  <a:lnTo>
                    <a:pt x="7094" y="202"/>
                  </a:lnTo>
                  <a:lnTo>
                    <a:pt x="7058" y="201"/>
                  </a:lnTo>
                  <a:lnTo>
                    <a:pt x="7055" y="176"/>
                  </a:lnTo>
                  <a:lnTo>
                    <a:pt x="7058" y="173"/>
                  </a:lnTo>
                  <a:close/>
                  <a:moveTo>
                    <a:pt x="7348" y="482"/>
                  </a:moveTo>
                  <a:lnTo>
                    <a:pt x="7349" y="450"/>
                  </a:lnTo>
                  <a:lnTo>
                    <a:pt x="7352" y="420"/>
                  </a:lnTo>
                  <a:lnTo>
                    <a:pt x="7357" y="390"/>
                  </a:lnTo>
                  <a:lnTo>
                    <a:pt x="7366" y="363"/>
                  </a:lnTo>
                  <a:lnTo>
                    <a:pt x="7376" y="335"/>
                  </a:lnTo>
                  <a:lnTo>
                    <a:pt x="7391" y="309"/>
                  </a:lnTo>
                  <a:lnTo>
                    <a:pt x="7408" y="284"/>
                  </a:lnTo>
                  <a:lnTo>
                    <a:pt x="7428" y="260"/>
                  </a:lnTo>
                  <a:lnTo>
                    <a:pt x="7452" y="238"/>
                  </a:lnTo>
                  <a:lnTo>
                    <a:pt x="7477" y="218"/>
                  </a:lnTo>
                  <a:lnTo>
                    <a:pt x="7505" y="201"/>
                  </a:lnTo>
                  <a:lnTo>
                    <a:pt x="7535" y="186"/>
                  </a:lnTo>
                  <a:lnTo>
                    <a:pt x="7567" y="176"/>
                  </a:lnTo>
                  <a:lnTo>
                    <a:pt x="7601" y="167"/>
                  </a:lnTo>
                  <a:lnTo>
                    <a:pt x="7637" y="162"/>
                  </a:lnTo>
                  <a:lnTo>
                    <a:pt x="7675" y="161"/>
                  </a:lnTo>
                  <a:lnTo>
                    <a:pt x="7711" y="162"/>
                  </a:lnTo>
                  <a:lnTo>
                    <a:pt x="7744" y="166"/>
                  </a:lnTo>
                  <a:lnTo>
                    <a:pt x="7776" y="172"/>
                  </a:lnTo>
                  <a:lnTo>
                    <a:pt x="7806" y="180"/>
                  </a:lnTo>
                  <a:lnTo>
                    <a:pt x="7834" y="192"/>
                  </a:lnTo>
                  <a:lnTo>
                    <a:pt x="7860" y="206"/>
                  </a:lnTo>
                  <a:lnTo>
                    <a:pt x="7884" y="221"/>
                  </a:lnTo>
                  <a:lnTo>
                    <a:pt x="7907" y="240"/>
                  </a:lnTo>
                  <a:lnTo>
                    <a:pt x="7927" y="261"/>
                  </a:lnTo>
                  <a:lnTo>
                    <a:pt x="7944" y="284"/>
                  </a:lnTo>
                  <a:lnTo>
                    <a:pt x="7960" y="308"/>
                  </a:lnTo>
                  <a:lnTo>
                    <a:pt x="7972" y="334"/>
                  </a:lnTo>
                  <a:lnTo>
                    <a:pt x="7980" y="362"/>
                  </a:lnTo>
                  <a:lnTo>
                    <a:pt x="7987" y="392"/>
                  </a:lnTo>
                  <a:lnTo>
                    <a:pt x="7991" y="423"/>
                  </a:lnTo>
                  <a:lnTo>
                    <a:pt x="7993" y="456"/>
                  </a:lnTo>
                  <a:lnTo>
                    <a:pt x="7990" y="503"/>
                  </a:lnTo>
                  <a:lnTo>
                    <a:pt x="7987" y="526"/>
                  </a:lnTo>
                  <a:lnTo>
                    <a:pt x="7982" y="548"/>
                  </a:lnTo>
                  <a:lnTo>
                    <a:pt x="7969" y="590"/>
                  </a:lnTo>
                  <a:lnTo>
                    <a:pt x="7950" y="629"/>
                  </a:lnTo>
                  <a:lnTo>
                    <a:pt x="7927" y="665"/>
                  </a:lnTo>
                  <a:lnTo>
                    <a:pt x="7900" y="698"/>
                  </a:lnTo>
                  <a:lnTo>
                    <a:pt x="7884" y="712"/>
                  </a:lnTo>
                  <a:lnTo>
                    <a:pt x="7867" y="725"/>
                  </a:lnTo>
                  <a:lnTo>
                    <a:pt x="7830" y="748"/>
                  </a:lnTo>
                  <a:lnTo>
                    <a:pt x="7789" y="767"/>
                  </a:lnTo>
                  <a:lnTo>
                    <a:pt x="7746" y="780"/>
                  </a:lnTo>
                  <a:lnTo>
                    <a:pt x="7700" y="789"/>
                  </a:lnTo>
                  <a:lnTo>
                    <a:pt x="7654" y="791"/>
                  </a:lnTo>
                  <a:lnTo>
                    <a:pt x="7619" y="790"/>
                  </a:lnTo>
                  <a:lnTo>
                    <a:pt x="7586" y="785"/>
                  </a:lnTo>
                  <a:lnTo>
                    <a:pt x="7555" y="778"/>
                  </a:lnTo>
                  <a:lnTo>
                    <a:pt x="7525" y="768"/>
                  </a:lnTo>
                  <a:lnTo>
                    <a:pt x="7498" y="755"/>
                  </a:lnTo>
                  <a:lnTo>
                    <a:pt x="7471" y="738"/>
                  </a:lnTo>
                  <a:lnTo>
                    <a:pt x="7447" y="720"/>
                  </a:lnTo>
                  <a:lnTo>
                    <a:pt x="7426" y="699"/>
                  </a:lnTo>
                  <a:lnTo>
                    <a:pt x="7406" y="675"/>
                  </a:lnTo>
                  <a:lnTo>
                    <a:pt x="7390" y="648"/>
                  </a:lnTo>
                  <a:lnTo>
                    <a:pt x="7376" y="621"/>
                  </a:lnTo>
                  <a:lnTo>
                    <a:pt x="7366" y="592"/>
                  </a:lnTo>
                  <a:lnTo>
                    <a:pt x="7352" y="534"/>
                  </a:lnTo>
                  <a:lnTo>
                    <a:pt x="7349" y="507"/>
                  </a:lnTo>
                  <a:lnTo>
                    <a:pt x="7348" y="482"/>
                  </a:lnTo>
                  <a:close/>
                  <a:moveTo>
                    <a:pt x="7436" y="454"/>
                  </a:moveTo>
                  <a:lnTo>
                    <a:pt x="7438" y="480"/>
                  </a:lnTo>
                  <a:lnTo>
                    <a:pt x="7440" y="508"/>
                  </a:lnTo>
                  <a:lnTo>
                    <a:pt x="7446" y="536"/>
                  </a:lnTo>
                  <a:lnTo>
                    <a:pt x="7453" y="566"/>
                  </a:lnTo>
                  <a:lnTo>
                    <a:pt x="7463" y="594"/>
                  </a:lnTo>
                  <a:lnTo>
                    <a:pt x="7474" y="621"/>
                  </a:lnTo>
                  <a:lnTo>
                    <a:pt x="7488" y="646"/>
                  </a:lnTo>
                  <a:lnTo>
                    <a:pt x="7504" y="668"/>
                  </a:lnTo>
                  <a:lnTo>
                    <a:pt x="7520" y="688"/>
                  </a:lnTo>
                  <a:lnTo>
                    <a:pt x="7540" y="706"/>
                  </a:lnTo>
                  <a:lnTo>
                    <a:pt x="7559" y="720"/>
                  </a:lnTo>
                  <a:lnTo>
                    <a:pt x="7580" y="731"/>
                  </a:lnTo>
                  <a:lnTo>
                    <a:pt x="7603" y="741"/>
                  </a:lnTo>
                  <a:lnTo>
                    <a:pt x="7627" y="748"/>
                  </a:lnTo>
                  <a:lnTo>
                    <a:pt x="7652" y="752"/>
                  </a:lnTo>
                  <a:lnTo>
                    <a:pt x="7680" y="753"/>
                  </a:lnTo>
                  <a:lnTo>
                    <a:pt x="7712" y="750"/>
                  </a:lnTo>
                  <a:lnTo>
                    <a:pt x="7742" y="746"/>
                  </a:lnTo>
                  <a:lnTo>
                    <a:pt x="7771" y="736"/>
                  </a:lnTo>
                  <a:lnTo>
                    <a:pt x="7798" y="723"/>
                  </a:lnTo>
                  <a:lnTo>
                    <a:pt x="7822" y="705"/>
                  </a:lnTo>
                  <a:lnTo>
                    <a:pt x="7843" y="683"/>
                  </a:lnTo>
                  <a:lnTo>
                    <a:pt x="7861" y="658"/>
                  </a:lnTo>
                  <a:lnTo>
                    <a:pt x="7868" y="644"/>
                  </a:lnTo>
                  <a:lnTo>
                    <a:pt x="7876" y="628"/>
                  </a:lnTo>
                  <a:lnTo>
                    <a:pt x="7888" y="596"/>
                  </a:lnTo>
                  <a:lnTo>
                    <a:pt x="7896" y="561"/>
                  </a:lnTo>
                  <a:lnTo>
                    <a:pt x="7901" y="524"/>
                  </a:lnTo>
                  <a:lnTo>
                    <a:pt x="7903" y="485"/>
                  </a:lnTo>
                  <a:lnTo>
                    <a:pt x="7901" y="443"/>
                  </a:lnTo>
                  <a:lnTo>
                    <a:pt x="7895" y="404"/>
                  </a:lnTo>
                  <a:lnTo>
                    <a:pt x="7885" y="365"/>
                  </a:lnTo>
                  <a:lnTo>
                    <a:pt x="7872" y="330"/>
                  </a:lnTo>
                  <a:lnTo>
                    <a:pt x="7855" y="298"/>
                  </a:lnTo>
                  <a:lnTo>
                    <a:pt x="7835" y="270"/>
                  </a:lnTo>
                  <a:lnTo>
                    <a:pt x="7812" y="248"/>
                  </a:lnTo>
                  <a:lnTo>
                    <a:pt x="7799" y="237"/>
                  </a:lnTo>
                  <a:lnTo>
                    <a:pt x="7784" y="228"/>
                  </a:lnTo>
                  <a:lnTo>
                    <a:pt x="7756" y="215"/>
                  </a:lnTo>
                  <a:lnTo>
                    <a:pt x="7724" y="206"/>
                  </a:lnTo>
                  <a:lnTo>
                    <a:pt x="7693" y="200"/>
                  </a:lnTo>
                  <a:lnTo>
                    <a:pt x="7660" y="197"/>
                  </a:lnTo>
                  <a:lnTo>
                    <a:pt x="7610" y="202"/>
                  </a:lnTo>
                  <a:lnTo>
                    <a:pt x="7588" y="207"/>
                  </a:lnTo>
                  <a:lnTo>
                    <a:pt x="7566" y="214"/>
                  </a:lnTo>
                  <a:lnTo>
                    <a:pt x="7547" y="222"/>
                  </a:lnTo>
                  <a:lnTo>
                    <a:pt x="7529" y="233"/>
                  </a:lnTo>
                  <a:lnTo>
                    <a:pt x="7511" y="246"/>
                  </a:lnTo>
                  <a:lnTo>
                    <a:pt x="7495" y="262"/>
                  </a:lnTo>
                  <a:lnTo>
                    <a:pt x="7482" y="279"/>
                  </a:lnTo>
                  <a:lnTo>
                    <a:pt x="7470" y="298"/>
                  </a:lnTo>
                  <a:lnTo>
                    <a:pt x="7459" y="320"/>
                  </a:lnTo>
                  <a:lnTo>
                    <a:pt x="7451" y="342"/>
                  </a:lnTo>
                  <a:lnTo>
                    <a:pt x="7445" y="368"/>
                  </a:lnTo>
                  <a:lnTo>
                    <a:pt x="7440" y="394"/>
                  </a:lnTo>
                  <a:lnTo>
                    <a:pt x="7438" y="423"/>
                  </a:lnTo>
                  <a:lnTo>
                    <a:pt x="7436" y="454"/>
                  </a:lnTo>
                  <a:close/>
                  <a:moveTo>
                    <a:pt x="8039" y="173"/>
                  </a:moveTo>
                  <a:lnTo>
                    <a:pt x="8176" y="177"/>
                  </a:lnTo>
                  <a:lnTo>
                    <a:pt x="8266" y="174"/>
                  </a:lnTo>
                  <a:lnTo>
                    <a:pt x="8330" y="173"/>
                  </a:lnTo>
                  <a:lnTo>
                    <a:pt x="8359" y="173"/>
                  </a:lnTo>
                  <a:lnTo>
                    <a:pt x="8384" y="176"/>
                  </a:lnTo>
                  <a:lnTo>
                    <a:pt x="8408" y="179"/>
                  </a:lnTo>
                  <a:lnTo>
                    <a:pt x="8429" y="185"/>
                  </a:lnTo>
                  <a:lnTo>
                    <a:pt x="8448" y="192"/>
                  </a:lnTo>
                  <a:lnTo>
                    <a:pt x="8465" y="202"/>
                  </a:lnTo>
                  <a:lnTo>
                    <a:pt x="8480" y="215"/>
                  </a:lnTo>
                  <a:lnTo>
                    <a:pt x="8494" y="230"/>
                  </a:lnTo>
                  <a:lnTo>
                    <a:pt x="8504" y="248"/>
                  </a:lnTo>
                  <a:lnTo>
                    <a:pt x="8513" y="267"/>
                  </a:lnTo>
                  <a:lnTo>
                    <a:pt x="8518" y="287"/>
                  </a:lnTo>
                  <a:lnTo>
                    <a:pt x="8519" y="310"/>
                  </a:lnTo>
                  <a:lnTo>
                    <a:pt x="8518" y="328"/>
                  </a:lnTo>
                  <a:lnTo>
                    <a:pt x="8514" y="347"/>
                  </a:lnTo>
                  <a:lnTo>
                    <a:pt x="8509" y="365"/>
                  </a:lnTo>
                  <a:lnTo>
                    <a:pt x="8501" y="383"/>
                  </a:lnTo>
                  <a:lnTo>
                    <a:pt x="8491" y="401"/>
                  </a:lnTo>
                  <a:lnTo>
                    <a:pt x="8479" y="417"/>
                  </a:lnTo>
                  <a:lnTo>
                    <a:pt x="8466" y="431"/>
                  </a:lnTo>
                  <a:lnTo>
                    <a:pt x="8452" y="444"/>
                  </a:lnTo>
                  <a:lnTo>
                    <a:pt x="8419" y="466"/>
                  </a:lnTo>
                  <a:lnTo>
                    <a:pt x="8387" y="480"/>
                  </a:lnTo>
                  <a:lnTo>
                    <a:pt x="8353" y="489"/>
                  </a:lnTo>
                  <a:lnTo>
                    <a:pt x="8336" y="491"/>
                  </a:lnTo>
                  <a:lnTo>
                    <a:pt x="8318" y="491"/>
                  </a:lnTo>
                  <a:lnTo>
                    <a:pt x="8291" y="490"/>
                  </a:lnTo>
                  <a:lnTo>
                    <a:pt x="8260" y="485"/>
                  </a:lnTo>
                  <a:lnTo>
                    <a:pt x="8252" y="460"/>
                  </a:lnTo>
                  <a:lnTo>
                    <a:pt x="8256" y="455"/>
                  </a:lnTo>
                  <a:lnTo>
                    <a:pt x="8285" y="461"/>
                  </a:lnTo>
                  <a:lnTo>
                    <a:pt x="8308" y="462"/>
                  </a:lnTo>
                  <a:lnTo>
                    <a:pt x="8335" y="460"/>
                  </a:lnTo>
                  <a:lnTo>
                    <a:pt x="8347" y="458"/>
                  </a:lnTo>
                  <a:lnTo>
                    <a:pt x="8358" y="453"/>
                  </a:lnTo>
                  <a:lnTo>
                    <a:pt x="8380" y="442"/>
                  </a:lnTo>
                  <a:lnTo>
                    <a:pt x="8389" y="435"/>
                  </a:lnTo>
                  <a:lnTo>
                    <a:pt x="8398" y="425"/>
                  </a:lnTo>
                  <a:lnTo>
                    <a:pt x="8413" y="406"/>
                  </a:lnTo>
                  <a:lnTo>
                    <a:pt x="8423" y="383"/>
                  </a:lnTo>
                  <a:lnTo>
                    <a:pt x="8430" y="359"/>
                  </a:lnTo>
                  <a:lnTo>
                    <a:pt x="8431" y="332"/>
                  </a:lnTo>
                  <a:lnTo>
                    <a:pt x="8430" y="304"/>
                  </a:lnTo>
                  <a:lnTo>
                    <a:pt x="8423" y="279"/>
                  </a:lnTo>
                  <a:lnTo>
                    <a:pt x="8412" y="257"/>
                  </a:lnTo>
                  <a:lnTo>
                    <a:pt x="8396" y="239"/>
                  </a:lnTo>
                  <a:lnTo>
                    <a:pt x="8377" y="224"/>
                  </a:lnTo>
                  <a:lnTo>
                    <a:pt x="8365" y="218"/>
                  </a:lnTo>
                  <a:lnTo>
                    <a:pt x="8352" y="213"/>
                  </a:lnTo>
                  <a:lnTo>
                    <a:pt x="8323" y="207"/>
                  </a:lnTo>
                  <a:lnTo>
                    <a:pt x="8291" y="204"/>
                  </a:lnTo>
                  <a:lnTo>
                    <a:pt x="8250" y="208"/>
                  </a:lnTo>
                  <a:lnTo>
                    <a:pt x="8204" y="219"/>
                  </a:lnTo>
                  <a:lnTo>
                    <a:pt x="8202" y="275"/>
                  </a:lnTo>
                  <a:lnTo>
                    <a:pt x="8201" y="377"/>
                  </a:lnTo>
                  <a:lnTo>
                    <a:pt x="8201" y="574"/>
                  </a:lnTo>
                  <a:lnTo>
                    <a:pt x="8202" y="658"/>
                  </a:lnTo>
                  <a:lnTo>
                    <a:pt x="8202" y="698"/>
                  </a:lnTo>
                  <a:lnTo>
                    <a:pt x="8204" y="720"/>
                  </a:lnTo>
                  <a:lnTo>
                    <a:pt x="8207" y="731"/>
                  </a:lnTo>
                  <a:lnTo>
                    <a:pt x="8210" y="738"/>
                  </a:lnTo>
                  <a:lnTo>
                    <a:pt x="8216" y="743"/>
                  </a:lnTo>
                  <a:lnTo>
                    <a:pt x="8226" y="747"/>
                  </a:lnTo>
                  <a:lnTo>
                    <a:pt x="8245" y="749"/>
                  </a:lnTo>
                  <a:lnTo>
                    <a:pt x="8282" y="752"/>
                  </a:lnTo>
                  <a:lnTo>
                    <a:pt x="8286" y="776"/>
                  </a:lnTo>
                  <a:lnTo>
                    <a:pt x="8160" y="776"/>
                  </a:lnTo>
                  <a:lnTo>
                    <a:pt x="8039" y="779"/>
                  </a:lnTo>
                  <a:lnTo>
                    <a:pt x="8035" y="754"/>
                  </a:lnTo>
                  <a:lnTo>
                    <a:pt x="8071" y="749"/>
                  </a:lnTo>
                  <a:lnTo>
                    <a:pt x="8092" y="747"/>
                  </a:lnTo>
                  <a:lnTo>
                    <a:pt x="8102" y="744"/>
                  </a:lnTo>
                  <a:lnTo>
                    <a:pt x="8108" y="741"/>
                  </a:lnTo>
                  <a:lnTo>
                    <a:pt x="8113" y="734"/>
                  </a:lnTo>
                  <a:lnTo>
                    <a:pt x="8116" y="723"/>
                  </a:lnTo>
                  <a:lnTo>
                    <a:pt x="8118" y="702"/>
                  </a:lnTo>
                  <a:lnTo>
                    <a:pt x="8119" y="664"/>
                  </a:lnTo>
                  <a:lnTo>
                    <a:pt x="8119" y="574"/>
                  </a:lnTo>
                  <a:lnTo>
                    <a:pt x="8119" y="377"/>
                  </a:lnTo>
                  <a:lnTo>
                    <a:pt x="8119" y="294"/>
                  </a:lnTo>
                  <a:lnTo>
                    <a:pt x="8118" y="254"/>
                  </a:lnTo>
                  <a:lnTo>
                    <a:pt x="8117" y="232"/>
                  </a:lnTo>
                  <a:lnTo>
                    <a:pt x="8114" y="220"/>
                  </a:lnTo>
                  <a:lnTo>
                    <a:pt x="8111" y="213"/>
                  </a:lnTo>
                  <a:lnTo>
                    <a:pt x="8105" y="208"/>
                  </a:lnTo>
                  <a:lnTo>
                    <a:pt x="8095" y="206"/>
                  </a:lnTo>
                  <a:lnTo>
                    <a:pt x="8075" y="202"/>
                  </a:lnTo>
                  <a:lnTo>
                    <a:pt x="8039" y="201"/>
                  </a:lnTo>
                  <a:lnTo>
                    <a:pt x="8035" y="176"/>
                  </a:lnTo>
                  <a:lnTo>
                    <a:pt x="8039" y="173"/>
                  </a:lnTo>
                  <a:close/>
                  <a:moveTo>
                    <a:pt x="8566" y="173"/>
                  </a:moveTo>
                  <a:lnTo>
                    <a:pt x="8618" y="174"/>
                  </a:lnTo>
                  <a:lnTo>
                    <a:pt x="8688" y="177"/>
                  </a:lnTo>
                  <a:lnTo>
                    <a:pt x="8809" y="173"/>
                  </a:lnTo>
                  <a:lnTo>
                    <a:pt x="8813" y="197"/>
                  </a:lnTo>
                  <a:lnTo>
                    <a:pt x="8765" y="203"/>
                  </a:lnTo>
                  <a:lnTo>
                    <a:pt x="8750" y="206"/>
                  </a:lnTo>
                  <a:lnTo>
                    <a:pt x="8741" y="209"/>
                  </a:lnTo>
                  <a:lnTo>
                    <a:pt x="8738" y="213"/>
                  </a:lnTo>
                  <a:lnTo>
                    <a:pt x="8735" y="218"/>
                  </a:lnTo>
                  <a:lnTo>
                    <a:pt x="8731" y="231"/>
                  </a:lnTo>
                  <a:lnTo>
                    <a:pt x="8729" y="279"/>
                  </a:lnTo>
                  <a:lnTo>
                    <a:pt x="8729" y="377"/>
                  </a:lnTo>
                  <a:lnTo>
                    <a:pt x="8729" y="574"/>
                  </a:lnTo>
                  <a:lnTo>
                    <a:pt x="8729" y="658"/>
                  </a:lnTo>
                  <a:lnTo>
                    <a:pt x="8730" y="698"/>
                  </a:lnTo>
                  <a:lnTo>
                    <a:pt x="8731" y="720"/>
                  </a:lnTo>
                  <a:lnTo>
                    <a:pt x="8734" y="731"/>
                  </a:lnTo>
                  <a:lnTo>
                    <a:pt x="8737" y="738"/>
                  </a:lnTo>
                  <a:lnTo>
                    <a:pt x="8743" y="743"/>
                  </a:lnTo>
                  <a:lnTo>
                    <a:pt x="8753" y="747"/>
                  </a:lnTo>
                  <a:lnTo>
                    <a:pt x="8773" y="749"/>
                  </a:lnTo>
                  <a:lnTo>
                    <a:pt x="8809" y="752"/>
                  </a:lnTo>
                  <a:lnTo>
                    <a:pt x="8813" y="776"/>
                  </a:lnTo>
                  <a:lnTo>
                    <a:pt x="8735" y="776"/>
                  </a:lnTo>
                  <a:lnTo>
                    <a:pt x="8688" y="776"/>
                  </a:lnTo>
                  <a:lnTo>
                    <a:pt x="8566" y="779"/>
                  </a:lnTo>
                  <a:lnTo>
                    <a:pt x="8562" y="754"/>
                  </a:lnTo>
                  <a:lnTo>
                    <a:pt x="8598" y="749"/>
                  </a:lnTo>
                  <a:lnTo>
                    <a:pt x="8618" y="747"/>
                  </a:lnTo>
                  <a:lnTo>
                    <a:pt x="8629" y="744"/>
                  </a:lnTo>
                  <a:lnTo>
                    <a:pt x="8636" y="741"/>
                  </a:lnTo>
                  <a:lnTo>
                    <a:pt x="8640" y="734"/>
                  </a:lnTo>
                  <a:lnTo>
                    <a:pt x="8644" y="723"/>
                  </a:lnTo>
                  <a:lnTo>
                    <a:pt x="8646" y="702"/>
                  </a:lnTo>
                  <a:lnTo>
                    <a:pt x="8646" y="664"/>
                  </a:lnTo>
                  <a:lnTo>
                    <a:pt x="8647" y="574"/>
                  </a:lnTo>
                  <a:lnTo>
                    <a:pt x="8647" y="377"/>
                  </a:lnTo>
                  <a:lnTo>
                    <a:pt x="8646" y="294"/>
                  </a:lnTo>
                  <a:lnTo>
                    <a:pt x="8645" y="254"/>
                  </a:lnTo>
                  <a:lnTo>
                    <a:pt x="8644" y="232"/>
                  </a:lnTo>
                  <a:lnTo>
                    <a:pt x="8641" y="220"/>
                  </a:lnTo>
                  <a:lnTo>
                    <a:pt x="8638" y="213"/>
                  </a:lnTo>
                  <a:lnTo>
                    <a:pt x="8632" y="208"/>
                  </a:lnTo>
                  <a:lnTo>
                    <a:pt x="8622" y="206"/>
                  </a:lnTo>
                  <a:lnTo>
                    <a:pt x="8603" y="202"/>
                  </a:lnTo>
                  <a:lnTo>
                    <a:pt x="8566" y="201"/>
                  </a:lnTo>
                  <a:lnTo>
                    <a:pt x="8562" y="176"/>
                  </a:lnTo>
                  <a:lnTo>
                    <a:pt x="8566" y="173"/>
                  </a:lnTo>
                  <a:close/>
                  <a:moveTo>
                    <a:pt x="8868" y="629"/>
                  </a:moveTo>
                  <a:lnTo>
                    <a:pt x="8892" y="626"/>
                  </a:lnTo>
                  <a:lnTo>
                    <a:pt x="8898" y="672"/>
                  </a:lnTo>
                  <a:lnTo>
                    <a:pt x="8902" y="695"/>
                  </a:lnTo>
                  <a:lnTo>
                    <a:pt x="8909" y="708"/>
                  </a:lnTo>
                  <a:lnTo>
                    <a:pt x="8924" y="720"/>
                  </a:lnTo>
                  <a:lnTo>
                    <a:pt x="8935" y="728"/>
                  </a:lnTo>
                  <a:lnTo>
                    <a:pt x="8947" y="734"/>
                  </a:lnTo>
                  <a:lnTo>
                    <a:pt x="8976" y="743"/>
                  </a:lnTo>
                  <a:lnTo>
                    <a:pt x="9008" y="749"/>
                  </a:lnTo>
                  <a:lnTo>
                    <a:pt x="9041" y="752"/>
                  </a:lnTo>
                  <a:lnTo>
                    <a:pt x="9064" y="750"/>
                  </a:lnTo>
                  <a:lnTo>
                    <a:pt x="9084" y="747"/>
                  </a:lnTo>
                  <a:lnTo>
                    <a:pt x="9103" y="742"/>
                  </a:lnTo>
                  <a:lnTo>
                    <a:pt x="9122" y="735"/>
                  </a:lnTo>
                  <a:lnTo>
                    <a:pt x="9139" y="725"/>
                  </a:lnTo>
                  <a:lnTo>
                    <a:pt x="9155" y="714"/>
                  </a:lnTo>
                  <a:lnTo>
                    <a:pt x="9167" y="701"/>
                  </a:lnTo>
                  <a:lnTo>
                    <a:pt x="9179" y="686"/>
                  </a:lnTo>
                  <a:lnTo>
                    <a:pt x="9187" y="670"/>
                  </a:lnTo>
                  <a:lnTo>
                    <a:pt x="9193" y="652"/>
                  </a:lnTo>
                  <a:lnTo>
                    <a:pt x="9197" y="633"/>
                  </a:lnTo>
                  <a:lnTo>
                    <a:pt x="9198" y="614"/>
                  </a:lnTo>
                  <a:lnTo>
                    <a:pt x="9196" y="587"/>
                  </a:lnTo>
                  <a:lnTo>
                    <a:pt x="9193" y="575"/>
                  </a:lnTo>
                  <a:lnTo>
                    <a:pt x="9188" y="564"/>
                  </a:lnTo>
                  <a:lnTo>
                    <a:pt x="9178" y="546"/>
                  </a:lnTo>
                  <a:lnTo>
                    <a:pt x="9170" y="538"/>
                  </a:lnTo>
                  <a:lnTo>
                    <a:pt x="9162" y="531"/>
                  </a:lnTo>
                  <a:lnTo>
                    <a:pt x="9144" y="520"/>
                  </a:lnTo>
                  <a:lnTo>
                    <a:pt x="9133" y="516"/>
                  </a:lnTo>
                  <a:lnTo>
                    <a:pt x="9122" y="513"/>
                  </a:lnTo>
                  <a:lnTo>
                    <a:pt x="9056" y="500"/>
                  </a:lnTo>
                  <a:lnTo>
                    <a:pt x="8989" y="486"/>
                  </a:lnTo>
                  <a:lnTo>
                    <a:pt x="8965" y="479"/>
                  </a:lnTo>
                  <a:lnTo>
                    <a:pt x="8942" y="470"/>
                  </a:lnTo>
                  <a:lnTo>
                    <a:pt x="8920" y="456"/>
                  </a:lnTo>
                  <a:lnTo>
                    <a:pt x="8902" y="441"/>
                  </a:lnTo>
                  <a:lnTo>
                    <a:pt x="8887" y="420"/>
                  </a:lnTo>
                  <a:lnTo>
                    <a:pt x="8881" y="410"/>
                  </a:lnTo>
                  <a:lnTo>
                    <a:pt x="8876" y="398"/>
                  </a:lnTo>
                  <a:lnTo>
                    <a:pt x="8869" y="370"/>
                  </a:lnTo>
                  <a:lnTo>
                    <a:pt x="8867" y="342"/>
                  </a:lnTo>
                  <a:lnTo>
                    <a:pt x="8868" y="322"/>
                  </a:lnTo>
                  <a:lnTo>
                    <a:pt x="8870" y="304"/>
                  </a:lnTo>
                  <a:lnTo>
                    <a:pt x="8875" y="286"/>
                  </a:lnTo>
                  <a:lnTo>
                    <a:pt x="8881" y="269"/>
                  </a:lnTo>
                  <a:lnTo>
                    <a:pt x="8898" y="238"/>
                  </a:lnTo>
                  <a:lnTo>
                    <a:pt x="8922" y="212"/>
                  </a:lnTo>
                  <a:lnTo>
                    <a:pt x="8952" y="189"/>
                  </a:lnTo>
                  <a:lnTo>
                    <a:pt x="8969" y="180"/>
                  </a:lnTo>
                  <a:lnTo>
                    <a:pt x="8987" y="173"/>
                  </a:lnTo>
                  <a:lnTo>
                    <a:pt x="9006" y="167"/>
                  </a:lnTo>
                  <a:lnTo>
                    <a:pt x="9026" y="164"/>
                  </a:lnTo>
                  <a:lnTo>
                    <a:pt x="9071" y="160"/>
                  </a:lnTo>
                  <a:lnTo>
                    <a:pt x="9109" y="162"/>
                  </a:lnTo>
                  <a:lnTo>
                    <a:pt x="9151" y="170"/>
                  </a:lnTo>
                  <a:lnTo>
                    <a:pt x="9193" y="180"/>
                  </a:lnTo>
                  <a:lnTo>
                    <a:pt x="9232" y="196"/>
                  </a:lnTo>
                  <a:lnTo>
                    <a:pt x="9234" y="202"/>
                  </a:lnTo>
                  <a:lnTo>
                    <a:pt x="9230" y="224"/>
                  </a:lnTo>
                  <a:lnTo>
                    <a:pt x="9227" y="249"/>
                  </a:lnTo>
                  <a:lnTo>
                    <a:pt x="9224" y="279"/>
                  </a:lnTo>
                  <a:lnTo>
                    <a:pt x="9223" y="314"/>
                  </a:lnTo>
                  <a:lnTo>
                    <a:pt x="9218" y="317"/>
                  </a:lnTo>
                  <a:lnTo>
                    <a:pt x="9197" y="317"/>
                  </a:lnTo>
                  <a:lnTo>
                    <a:pt x="9191" y="249"/>
                  </a:lnTo>
                  <a:lnTo>
                    <a:pt x="9187" y="243"/>
                  </a:lnTo>
                  <a:lnTo>
                    <a:pt x="9180" y="234"/>
                  </a:lnTo>
                  <a:lnTo>
                    <a:pt x="9168" y="226"/>
                  </a:lnTo>
                  <a:lnTo>
                    <a:pt x="9152" y="216"/>
                  </a:lnTo>
                  <a:lnTo>
                    <a:pt x="9133" y="208"/>
                  </a:lnTo>
                  <a:lnTo>
                    <a:pt x="9113" y="202"/>
                  </a:lnTo>
                  <a:lnTo>
                    <a:pt x="9092" y="198"/>
                  </a:lnTo>
                  <a:lnTo>
                    <a:pt x="9072" y="197"/>
                  </a:lnTo>
                  <a:lnTo>
                    <a:pt x="9036" y="201"/>
                  </a:lnTo>
                  <a:lnTo>
                    <a:pt x="9004" y="212"/>
                  </a:lnTo>
                  <a:lnTo>
                    <a:pt x="8989" y="220"/>
                  </a:lnTo>
                  <a:lnTo>
                    <a:pt x="8976" y="230"/>
                  </a:lnTo>
                  <a:lnTo>
                    <a:pt x="8965" y="243"/>
                  </a:lnTo>
                  <a:lnTo>
                    <a:pt x="8956" y="257"/>
                  </a:lnTo>
                  <a:lnTo>
                    <a:pt x="8948" y="273"/>
                  </a:lnTo>
                  <a:lnTo>
                    <a:pt x="8944" y="288"/>
                  </a:lnTo>
                  <a:lnTo>
                    <a:pt x="8940" y="321"/>
                  </a:lnTo>
                  <a:lnTo>
                    <a:pt x="8942" y="345"/>
                  </a:lnTo>
                  <a:lnTo>
                    <a:pt x="8945" y="354"/>
                  </a:lnTo>
                  <a:lnTo>
                    <a:pt x="8950" y="365"/>
                  </a:lnTo>
                  <a:lnTo>
                    <a:pt x="8960" y="382"/>
                  </a:lnTo>
                  <a:lnTo>
                    <a:pt x="8968" y="389"/>
                  </a:lnTo>
                  <a:lnTo>
                    <a:pt x="8975" y="395"/>
                  </a:lnTo>
                  <a:lnTo>
                    <a:pt x="8992" y="406"/>
                  </a:lnTo>
                  <a:lnTo>
                    <a:pt x="9011" y="412"/>
                  </a:lnTo>
                  <a:lnTo>
                    <a:pt x="9041" y="419"/>
                  </a:lnTo>
                  <a:lnTo>
                    <a:pt x="9086" y="426"/>
                  </a:lnTo>
                  <a:lnTo>
                    <a:pt x="9122" y="432"/>
                  </a:lnTo>
                  <a:lnTo>
                    <a:pt x="9152" y="438"/>
                  </a:lnTo>
                  <a:lnTo>
                    <a:pt x="9176" y="444"/>
                  </a:lnTo>
                  <a:lnTo>
                    <a:pt x="9197" y="452"/>
                  </a:lnTo>
                  <a:lnTo>
                    <a:pt x="9212" y="461"/>
                  </a:lnTo>
                  <a:lnTo>
                    <a:pt x="9227" y="472"/>
                  </a:lnTo>
                  <a:lnTo>
                    <a:pt x="9240" y="485"/>
                  </a:lnTo>
                  <a:lnTo>
                    <a:pt x="9252" y="500"/>
                  </a:lnTo>
                  <a:lnTo>
                    <a:pt x="9260" y="518"/>
                  </a:lnTo>
                  <a:lnTo>
                    <a:pt x="9266" y="536"/>
                  </a:lnTo>
                  <a:lnTo>
                    <a:pt x="9271" y="557"/>
                  </a:lnTo>
                  <a:lnTo>
                    <a:pt x="9272" y="579"/>
                  </a:lnTo>
                  <a:lnTo>
                    <a:pt x="9271" y="602"/>
                  </a:lnTo>
                  <a:lnTo>
                    <a:pt x="9268" y="623"/>
                  </a:lnTo>
                  <a:lnTo>
                    <a:pt x="9262" y="644"/>
                  </a:lnTo>
                  <a:lnTo>
                    <a:pt x="9253" y="663"/>
                  </a:lnTo>
                  <a:lnTo>
                    <a:pt x="9244" y="681"/>
                  </a:lnTo>
                  <a:lnTo>
                    <a:pt x="9230" y="699"/>
                  </a:lnTo>
                  <a:lnTo>
                    <a:pt x="9198" y="730"/>
                  </a:lnTo>
                  <a:lnTo>
                    <a:pt x="9179" y="744"/>
                  </a:lnTo>
                  <a:lnTo>
                    <a:pt x="9160" y="756"/>
                  </a:lnTo>
                  <a:lnTo>
                    <a:pt x="9138" y="767"/>
                  </a:lnTo>
                  <a:lnTo>
                    <a:pt x="9116" y="776"/>
                  </a:lnTo>
                  <a:lnTo>
                    <a:pt x="9094" y="783"/>
                  </a:lnTo>
                  <a:lnTo>
                    <a:pt x="9070" y="788"/>
                  </a:lnTo>
                  <a:lnTo>
                    <a:pt x="9019" y="791"/>
                  </a:lnTo>
                  <a:lnTo>
                    <a:pt x="8976" y="789"/>
                  </a:lnTo>
                  <a:lnTo>
                    <a:pt x="8936" y="783"/>
                  </a:lnTo>
                  <a:lnTo>
                    <a:pt x="8899" y="773"/>
                  </a:lnTo>
                  <a:lnTo>
                    <a:pt x="8864" y="760"/>
                  </a:lnTo>
                  <a:lnTo>
                    <a:pt x="8862" y="754"/>
                  </a:lnTo>
                  <a:lnTo>
                    <a:pt x="8866" y="710"/>
                  </a:lnTo>
                  <a:lnTo>
                    <a:pt x="8868" y="629"/>
                  </a:lnTo>
                  <a:close/>
                  <a:moveTo>
                    <a:pt x="9808" y="173"/>
                  </a:moveTo>
                  <a:lnTo>
                    <a:pt x="9811" y="177"/>
                  </a:lnTo>
                  <a:lnTo>
                    <a:pt x="9808" y="230"/>
                  </a:lnTo>
                  <a:lnTo>
                    <a:pt x="9808" y="311"/>
                  </a:lnTo>
                  <a:lnTo>
                    <a:pt x="9784" y="314"/>
                  </a:lnTo>
                  <a:lnTo>
                    <a:pt x="9780" y="310"/>
                  </a:lnTo>
                  <a:lnTo>
                    <a:pt x="9775" y="272"/>
                  </a:lnTo>
                  <a:lnTo>
                    <a:pt x="9770" y="232"/>
                  </a:lnTo>
                  <a:lnTo>
                    <a:pt x="9764" y="222"/>
                  </a:lnTo>
                  <a:lnTo>
                    <a:pt x="9755" y="219"/>
                  </a:lnTo>
                  <a:lnTo>
                    <a:pt x="9737" y="216"/>
                  </a:lnTo>
                  <a:lnTo>
                    <a:pt x="9684" y="215"/>
                  </a:lnTo>
                  <a:lnTo>
                    <a:pt x="9604" y="215"/>
                  </a:lnTo>
                  <a:lnTo>
                    <a:pt x="9600" y="326"/>
                  </a:lnTo>
                  <a:lnTo>
                    <a:pt x="9600" y="574"/>
                  </a:lnTo>
                  <a:lnTo>
                    <a:pt x="9601" y="658"/>
                  </a:lnTo>
                  <a:lnTo>
                    <a:pt x="9601" y="698"/>
                  </a:lnTo>
                  <a:lnTo>
                    <a:pt x="9604" y="720"/>
                  </a:lnTo>
                  <a:lnTo>
                    <a:pt x="9606" y="732"/>
                  </a:lnTo>
                  <a:lnTo>
                    <a:pt x="9610" y="738"/>
                  </a:lnTo>
                  <a:lnTo>
                    <a:pt x="9614" y="743"/>
                  </a:lnTo>
                  <a:lnTo>
                    <a:pt x="9625" y="747"/>
                  </a:lnTo>
                  <a:lnTo>
                    <a:pt x="9644" y="749"/>
                  </a:lnTo>
                  <a:lnTo>
                    <a:pt x="9682" y="752"/>
                  </a:lnTo>
                  <a:lnTo>
                    <a:pt x="9685" y="776"/>
                  </a:lnTo>
                  <a:lnTo>
                    <a:pt x="9560" y="776"/>
                  </a:lnTo>
                  <a:lnTo>
                    <a:pt x="9438" y="779"/>
                  </a:lnTo>
                  <a:lnTo>
                    <a:pt x="9434" y="754"/>
                  </a:lnTo>
                  <a:lnTo>
                    <a:pt x="9472" y="749"/>
                  </a:lnTo>
                  <a:lnTo>
                    <a:pt x="9492" y="747"/>
                  </a:lnTo>
                  <a:lnTo>
                    <a:pt x="9503" y="744"/>
                  </a:lnTo>
                  <a:lnTo>
                    <a:pt x="9509" y="741"/>
                  </a:lnTo>
                  <a:lnTo>
                    <a:pt x="9514" y="734"/>
                  </a:lnTo>
                  <a:lnTo>
                    <a:pt x="9516" y="723"/>
                  </a:lnTo>
                  <a:lnTo>
                    <a:pt x="9518" y="702"/>
                  </a:lnTo>
                  <a:lnTo>
                    <a:pt x="9520" y="664"/>
                  </a:lnTo>
                  <a:lnTo>
                    <a:pt x="9521" y="574"/>
                  </a:lnTo>
                  <a:lnTo>
                    <a:pt x="9521" y="326"/>
                  </a:lnTo>
                  <a:lnTo>
                    <a:pt x="9517" y="215"/>
                  </a:lnTo>
                  <a:lnTo>
                    <a:pt x="9454" y="215"/>
                  </a:lnTo>
                  <a:lnTo>
                    <a:pt x="9385" y="216"/>
                  </a:lnTo>
                  <a:lnTo>
                    <a:pt x="9373" y="218"/>
                  </a:lnTo>
                  <a:lnTo>
                    <a:pt x="9364" y="220"/>
                  </a:lnTo>
                  <a:lnTo>
                    <a:pt x="9356" y="222"/>
                  </a:lnTo>
                  <a:lnTo>
                    <a:pt x="9353" y="225"/>
                  </a:lnTo>
                  <a:lnTo>
                    <a:pt x="9348" y="240"/>
                  </a:lnTo>
                  <a:lnTo>
                    <a:pt x="9344" y="272"/>
                  </a:lnTo>
                  <a:lnTo>
                    <a:pt x="9340" y="310"/>
                  </a:lnTo>
                  <a:lnTo>
                    <a:pt x="9336" y="314"/>
                  </a:lnTo>
                  <a:lnTo>
                    <a:pt x="9317" y="314"/>
                  </a:lnTo>
                  <a:lnTo>
                    <a:pt x="9312" y="226"/>
                  </a:lnTo>
                  <a:lnTo>
                    <a:pt x="9310" y="177"/>
                  </a:lnTo>
                  <a:lnTo>
                    <a:pt x="9313" y="173"/>
                  </a:lnTo>
                  <a:lnTo>
                    <a:pt x="9412" y="176"/>
                  </a:lnTo>
                  <a:lnTo>
                    <a:pt x="9560" y="177"/>
                  </a:lnTo>
                  <a:lnTo>
                    <a:pt x="9709" y="176"/>
                  </a:lnTo>
                  <a:lnTo>
                    <a:pt x="9808" y="1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 name="Freeform 8"/>
            <p:cNvSpPr>
              <a:spLocks noEditPoints="1"/>
            </p:cNvSpPr>
            <p:nvPr userDrawn="1"/>
          </p:nvSpPr>
          <p:spPr bwMode="auto">
            <a:xfrm>
              <a:off x="4527550" y="4124326"/>
              <a:ext cx="3135313" cy="249238"/>
            </a:xfrm>
            <a:custGeom>
              <a:avLst/>
              <a:gdLst>
                <a:gd name="T0" fmla="*/ 11670 w 11852"/>
                <a:gd name="T1" fmla="*/ 81 h 944"/>
                <a:gd name="T2" fmla="*/ 11473 w 11852"/>
                <a:gd name="T3" fmla="*/ 57 h 944"/>
                <a:gd name="T4" fmla="*/ 11758 w 11852"/>
                <a:gd name="T5" fmla="*/ 651 h 944"/>
                <a:gd name="T6" fmla="*/ 11365 w 11852"/>
                <a:gd name="T7" fmla="*/ 747 h 944"/>
                <a:gd name="T8" fmla="*/ 246 w 11852"/>
                <a:gd name="T9" fmla="*/ 721 h 944"/>
                <a:gd name="T10" fmla="*/ 546 w 11852"/>
                <a:gd name="T11" fmla="*/ 176 h 944"/>
                <a:gd name="T12" fmla="*/ 366 w 11852"/>
                <a:gd name="T13" fmla="*/ 788 h 944"/>
                <a:gd name="T14" fmla="*/ 695 w 11852"/>
                <a:gd name="T15" fmla="*/ 777 h 944"/>
                <a:gd name="T16" fmla="*/ 1248 w 11852"/>
                <a:gd name="T17" fmla="*/ 687 h 944"/>
                <a:gd name="T18" fmla="*/ 1216 w 11852"/>
                <a:gd name="T19" fmla="*/ 775 h 944"/>
                <a:gd name="T20" fmla="*/ 1580 w 11852"/>
                <a:gd name="T21" fmla="*/ 279 h 944"/>
                <a:gd name="T22" fmla="*/ 1498 w 11852"/>
                <a:gd name="T23" fmla="*/ 294 h 944"/>
                <a:gd name="T24" fmla="*/ 1850 w 11852"/>
                <a:gd name="T25" fmla="*/ 218 h 944"/>
                <a:gd name="T26" fmla="*/ 2022 w 11852"/>
                <a:gd name="T27" fmla="*/ 782 h 944"/>
                <a:gd name="T28" fmla="*/ 2696 w 11852"/>
                <a:gd name="T29" fmla="*/ 403 h 944"/>
                <a:gd name="T30" fmla="*/ 2809 w 11852"/>
                <a:gd name="T31" fmla="*/ 630 h 944"/>
                <a:gd name="T32" fmla="*/ 3215 w 11852"/>
                <a:gd name="T33" fmla="*/ 175 h 944"/>
                <a:gd name="T34" fmla="*/ 3385 w 11852"/>
                <a:gd name="T35" fmla="*/ 741 h 944"/>
                <a:gd name="T36" fmla="*/ 3253 w 11852"/>
                <a:gd name="T37" fmla="*/ 268 h 944"/>
                <a:gd name="T38" fmla="*/ 3040 w 11852"/>
                <a:gd name="T39" fmla="*/ 776 h 944"/>
                <a:gd name="T40" fmla="*/ 3499 w 11852"/>
                <a:gd name="T41" fmla="*/ 694 h 944"/>
                <a:gd name="T42" fmla="*/ 3742 w 11852"/>
                <a:gd name="T43" fmla="*/ 520 h 944"/>
                <a:gd name="T44" fmla="*/ 3707 w 11852"/>
                <a:gd name="T45" fmla="*/ 162 h 944"/>
                <a:gd name="T46" fmla="*/ 3546 w 11852"/>
                <a:gd name="T47" fmla="*/ 272 h 944"/>
                <a:gd name="T48" fmla="*/ 3865 w 11852"/>
                <a:gd name="T49" fmla="*/ 622 h 944"/>
                <a:gd name="T50" fmla="*/ 4100 w 11852"/>
                <a:gd name="T51" fmla="*/ 205 h 944"/>
                <a:gd name="T52" fmla="*/ 3994 w 11852"/>
                <a:gd name="T53" fmla="*/ 723 h 944"/>
                <a:gd name="T54" fmla="*/ 4628 w 11852"/>
                <a:gd name="T55" fmla="*/ 217 h 944"/>
                <a:gd name="T56" fmla="*/ 4412 w 11852"/>
                <a:gd name="T57" fmla="*/ 574 h 944"/>
                <a:gd name="T58" fmla="*/ 4859 w 11852"/>
                <a:gd name="T59" fmla="*/ 177 h 944"/>
                <a:gd name="T60" fmla="*/ 5086 w 11852"/>
                <a:gd name="T61" fmla="*/ 746 h 944"/>
                <a:gd name="T62" fmla="*/ 5540 w 11852"/>
                <a:gd name="T63" fmla="*/ 481 h 944"/>
                <a:gd name="T64" fmla="*/ 6137 w 11852"/>
                <a:gd name="T65" fmla="*/ 283 h 944"/>
                <a:gd name="T66" fmla="*/ 5664 w 11852"/>
                <a:gd name="T67" fmla="*/ 739 h 944"/>
                <a:gd name="T68" fmla="*/ 5873 w 11852"/>
                <a:gd name="T69" fmla="*/ 752 h 944"/>
                <a:gd name="T70" fmla="*/ 5851 w 11852"/>
                <a:gd name="T71" fmla="*/ 196 h 944"/>
                <a:gd name="T72" fmla="*/ 6476 w 11852"/>
                <a:gd name="T73" fmla="*/ 775 h 944"/>
                <a:gd name="T74" fmla="*/ 6642 w 11852"/>
                <a:gd name="T75" fmla="*/ 224 h 944"/>
                <a:gd name="T76" fmla="*/ 6600 w 11852"/>
                <a:gd name="T77" fmla="*/ 474 h 944"/>
                <a:gd name="T78" fmla="*/ 7076 w 11852"/>
                <a:gd name="T79" fmla="*/ 814 h 944"/>
                <a:gd name="T80" fmla="*/ 7014 w 11852"/>
                <a:gd name="T81" fmla="*/ 747 h 944"/>
                <a:gd name="T82" fmla="*/ 7561 w 11852"/>
                <a:gd name="T83" fmla="*/ 409 h 944"/>
                <a:gd name="T84" fmla="*/ 7379 w 11852"/>
                <a:gd name="T85" fmla="*/ 778 h 944"/>
                <a:gd name="T86" fmla="*/ 7830 w 11852"/>
                <a:gd name="T87" fmla="*/ 204 h 944"/>
                <a:gd name="T88" fmla="*/ 8308 w 11852"/>
                <a:gd name="T89" fmla="*/ 176 h 944"/>
                <a:gd name="T90" fmla="*/ 8846 w 11852"/>
                <a:gd name="T91" fmla="*/ 595 h 944"/>
                <a:gd name="T92" fmla="*/ 8467 w 11852"/>
                <a:gd name="T93" fmla="*/ 746 h 944"/>
                <a:gd name="T94" fmla="*/ 8550 w 11852"/>
                <a:gd name="T95" fmla="*/ 1 h 944"/>
                <a:gd name="T96" fmla="*/ 8724 w 11852"/>
                <a:gd name="T97" fmla="*/ 8 h 944"/>
                <a:gd name="T98" fmla="*/ 9161 w 11852"/>
                <a:gd name="T99" fmla="*/ 748 h 944"/>
                <a:gd name="T100" fmla="*/ 9095 w 11852"/>
                <a:gd name="T101" fmla="*/ 469 h 944"/>
                <a:gd name="T102" fmla="*/ 9379 w 11852"/>
                <a:gd name="T103" fmla="*/ 249 h 944"/>
                <a:gd name="T104" fmla="*/ 9113 w 11852"/>
                <a:gd name="T105" fmla="*/ 382 h 944"/>
                <a:gd name="T106" fmla="*/ 9331 w 11852"/>
                <a:gd name="T107" fmla="*/ 745 h 944"/>
                <a:gd name="T108" fmla="*/ 9974 w 11852"/>
                <a:gd name="T109" fmla="*/ 214 h 944"/>
                <a:gd name="T110" fmla="*/ 9714 w 11852"/>
                <a:gd name="T111" fmla="*/ 751 h 944"/>
                <a:gd name="T112" fmla="*/ 9523 w 11852"/>
                <a:gd name="T113" fmla="*/ 175 h 944"/>
                <a:gd name="T114" fmla="*/ 10579 w 11852"/>
                <a:gd name="T115" fmla="*/ 172 h 944"/>
                <a:gd name="T116" fmla="*/ 10290 w 11852"/>
                <a:gd name="T117" fmla="*/ 750 h 944"/>
                <a:gd name="T118" fmla="*/ 10853 w 11852"/>
                <a:gd name="T119" fmla="*/ 212 h 944"/>
                <a:gd name="T120" fmla="*/ 10745 w 11852"/>
                <a:gd name="T121" fmla="*/ 746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2" h="944">
                  <a:moveTo>
                    <a:pt x="11636" y="96"/>
                  </a:moveTo>
                  <a:lnTo>
                    <a:pt x="11627" y="94"/>
                  </a:lnTo>
                  <a:lnTo>
                    <a:pt x="11618" y="92"/>
                  </a:lnTo>
                  <a:lnTo>
                    <a:pt x="11610" y="87"/>
                  </a:lnTo>
                  <a:lnTo>
                    <a:pt x="11603" y="81"/>
                  </a:lnTo>
                  <a:lnTo>
                    <a:pt x="11597" y="74"/>
                  </a:lnTo>
                  <a:lnTo>
                    <a:pt x="11592" y="67"/>
                  </a:lnTo>
                  <a:lnTo>
                    <a:pt x="11588" y="48"/>
                  </a:lnTo>
                  <a:lnTo>
                    <a:pt x="11590" y="38"/>
                  </a:lnTo>
                  <a:lnTo>
                    <a:pt x="11592" y="30"/>
                  </a:lnTo>
                  <a:lnTo>
                    <a:pt x="11597" y="21"/>
                  </a:lnTo>
                  <a:lnTo>
                    <a:pt x="11603" y="14"/>
                  </a:lnTo>
                  <a:lnTo>
                    <a:pt x="11610" y="8"/>
                  </a:lnTo>
                  <a:lnTo>
                    <a:pt x="11618" y="3"/>
                  </a:lnTo>
                  <a:lnTo>
                    <a:pt x="11636" y="0"/>
                  </a:lnTo>
                  <a:lnTo>
                    <a:pt x="11646" y="1"/>
                  </a:lnTo>
                  <a:lnTo>
                    <a:pt x="11654" y="3"/>
                  </a:lnTo>
                  <a:lnTo>
                    <a:pt x="11663" y="8"/>
                  </a:lnTo>
                  <a:lnTo>
                    <a:pt x="11670" y="14"/>
                  </a:lnTo>
                  <a:lnTo>
                    <a:pt x="11676" y="21"/>
                  </a:lnTo>
                  <a:lnTo>
                    <a:pt x="11681" y="30"/>
                  </a:lnTo>
                  <a:lnTo>
                    <a:pt x="11684" y="48"/>
                  </a:lnTo>
                  <a:lnTo>
                    <a:pt x="11683" y="57"/>
                  </a:lnTo>
                  <a:lnTo>
                    <a:pt x="11681" y="67"/>
                  </a:lnTo>
                  <a:lnTo>
                    <a:pt x="11676" y="74"/>
                  </a:lnTo>
                  <a:lnTo>
                    <a:pt x="11670" y="81"/>
                  </a:lnTo>
                  <a:lnTo>
                    <a:pt x="11663" y="87"/>
                  </a:lnTo>
                  <a:lnTo>
                    <a:pt x="11654" y="92"/>
                  </a:lnTo>
                  <a:lnTo>
                    <a:pt x="11636" y="96"/>
                  </a:lnTo>
                  <a:close/>
                  <a:moveTo>
                    <a:pt x="11426" y="96"/>
                  </a:moveTo>
                  <a:lnTo>
                    <a:pt x="11417" y="94"/>
                  </a:lnTo>
                  <a:lnTo>
                    <a:pt x="11408" y="92"/>
                  </a:lnTo>
                  <a:lnTo>
                    <a:pt x="11400" y="87"/>
                  </a:lnTo>
                  <a:lnTo>
                    <a:pt x="11393" y="81"/>
                  </a:lnTo>
                  <a:lnTo>
                    <a:pt x="11386" y="74"/>
                  </a:lnTo>
                  <a:lnTo>
                    <a:pt x="11382" y="67"/>
                  </a:lnTo>
                  <a:lnTo>
                    <a:pt x="11378" y="48"/>
                  </a:lnTo>
                  <a:lnTo>
                    <a:pt x="11380" y="38"/>
                  </a:lnTo>
                  <a:lnTo>
                    <a:pt x="11382" y="30"/>
                  </a:lnTo>
                  <a:lnTo>
                    <a:pt x="11386" y="21"/>
                  </a:lnTo>
                  <a:lnTo>
                    <a:pt x="11393" y="14"/>
                  </a:lnTo>
                  <a:lnTo>
                    <a:pt x="11400" y="8"/>
                  </a:lnTo>
                  <a:lnTo>
                    <a:pt x="11408" y="3"/>
                  </a:lnTo>
                  <a:lnTo>
                    <a:pt x="11426" y="0"/>
                  </a:lnTo>
                  <a:lnTo>
                    <a:pt x="11436" y="1"/>
                  </a:lnTo>
                  <a:lnTo>
                    <a:pt x="11444" y="3"/>
                  </a:lnTo>
                  <a:lnTo>
                    <a:pt x="11453" y="8"/>
                  </a:lnTo>
                  <a:lnTo>
                    <a:pt x="11460" y="14"/>
                  </a:lnTo>
                  <a:lnTo>
                    <a:pt x="11466" y="21"/>
                  </a:lnTo>
                  <a:lnTo>
                    <a:pt x="11471" y="30"/>
                  </a:lnTo>
                  <a:lnTo>
                    <a:pt x="11474" y="48"/>
                  </a:lnTo>
                  <a:lnTo>
                    <a:pt x="11473" y="57"/>
                  </a:lnTo>
                  <a:lnTo>
                    <a:pt x="11471" y="67"/>
                  </a:lnTo>
                  <a:lnTo>
                    <a:pt x="11466" y="74"/>
                  </a:lnTo>
                  <a:lnTo>
                    <a:pt x="11460" y="81"/>
                  </a:lnTo>
                  <a:lnTo>
                    <a:pt x="11453" y="87"/>
                  </a:lnTo>
                  <a:lnTo>
                    <a:pt x="11444" y="92"/>
                  </a:lnTo>
                  <a:lnTo>
                    <a:pt x="11426" y="96"/>
                  </a:lnTo>
                  <a:close/>
                  <a:moveTo>
                    <a:pt x="11407" y="540"/>
                  </a:moveTo>
                  <a:lnTo>
                    <a:pt x="11623" y="540"/>
                  </a:lnTo>
                  <a:lnTo>
                    <a:pt x="11516" y="282"/>
                  </a:lnTo>
                  <a:lnTo>
                    <a:pt x="11407" y="540"/>
                  </a:lnTo>
                  <a:close/>
                  <a:moveTo>
                    <a:pt x="11213" y="778"/>
                  </a:moveTo>
                  <a:lnTo>
                    <a:pt x="11209" y="775"/>
                  </a:lnTo>
                  <a:lnTo>
                    <a:pt x="11209" y="753"/>
                  </a:lnTo>
                  <a:lnTo>
                    <a:pt x="11213" y="750"/>
                  </a:lnTo>
                  <a:lnTo>
                    <a:pt x="11238" y="748"/>
                  </a:lnTo>
                  <a:lnTo>
                    <a:pt x="11252" y="746"/>
                  </a:lnTo>
                  <a:lnTo>
                    <a:pt x="11261" y="742"/>
                  </a:lnTo>
                  <a:lnTo>
                    <a:pt x="11269" y="735"/>
                  </a:lnTo>
                  <a:lnTo>
                    <a:pt x="11280" y="717"/>
                  </a:lnTo>
                  <a:lnTo>
                    <a:pt x="11297" y="681"/>
                  </a:lnTo>
                  <a:lnTo>
                    <a:pt x="11342" y="584"/>
                  </a:lnTo>
                  <a:lnTo>
                    <a:pt x="11458" y="321"/>
                  </a:lnTo>
                  <a:lnTo>
                    <a:pt x="11524" y="166"/>
                  </a:lnTo>
                  <a:lnTo>
                    <a:pt x="11551" y="166"/>
                  </a:lnTo>
                  <a:lnTo>
                    <a:pt x="11732" y="595"/>
                  </a:lnTo>
                  <a:lnTo>
                    <a:pt x="11758" y="651"/>
                  </a:lnTo>
                  <a:lnTo>
                    <a:pt x="11782" y="704"/>
                  </a:lnTo>
                  <a:lnTo>
                    <a:pt x="11801" y="738"/>
                  </a:lnTo>
                  <a:lnTo>
                    <a:pt x="11814" y="746"/>
                  </a:lnTo>
                  <a:lnTo>
                    <a:pt x="11827" y="748"/>
                  </a:lnTo>
                  <a:lnTo>
                    <a:pt x="11849" y="750"/>
                  </a:lnTo>
                  <a:lnTo>
                    <a:pt x="11852" y="775"/>
                  </a:lnTo>
                  <a:lnTo>
                    <a:pt x="11767" y="775"/>
                  </a:lnTo>
                  <a:lnTo>
                    <a:pt x="11627" y="778"/>
                  </a:lnTo>
                  <a:lnTo>
                    <a:pt x="11623" y="753"/>
                  </a:lnTo>
                  <a:lnTo>
                    <a:pt x="11665" y="748"/>
                  </a:lnTo>
                  <a:lnTo>
                    <a:pt x="11686" y="745"/>
                  </a:lnTo>
                  <a:lnTo>
                    <a:pt x="11692" y="744"/>
                  </a:lnTo>
                  <a:lnTo>
                    <a:pt x="11695" y="740"/>
                  </a:lnTo>
                  <a:lnTo>
                    <a:pt x="11698" y="735"/>
                  </a:lnTo>
                  <a:lnTo>
                    <a:pt x="11698" y="730"/>
                  </a:lnTo>
                  <a:lnTo>
                    <a:pt x="11696" y="720"/>
                  </a:lnTo>
                  <a:lnTo>
                    <a:pt x="11692" y="705"/>
                  </a:lnTo>
                  <a:lnTo>
                    <a:pt x="11640" y="576"/>
                  </a:lnTo>
                  <a:lnTo>
                    <a:pt x="11393" y="576"/>
                  </a:lnTo>
                  <a:lnTo>
                    <a:pt x="11346" y="685"/>
                  </a:lnTo>
                  <a:lnTo>
                    <a:pt x="11336" y="710"/>
                  </a:lnTo>
                  <a:lnTo>
                    <a:pt x="11334" y="728"/>
                  </a:lnTo>
                  <a:lnTo>
                    <a:pt x="11336" y="738"/>
                  </a:lnTo>
                  <a:lnTo>
                    <a:pt x="11345" y="744"/>
                  </a:lnTo>
                  <a:lnTo>
                    <a:pt x="11353" y="746"/>
                  </a:lnTo>
                  <a:lnTo>
                    <a:pt x="11365" y="747"/>
                  </a:lnTo>
                  <a:lnTo>
                    <a:pt x="11404" y="750"/>
                  </a:lnTo>
                  <a:lnTo>
                    <a:pt x="11407" y="753"/>
                  </a:lnTo>
                  <a:lnTo>
                    <a:pt x="11407" y="775"/>
                  </a:lnTo>
                  <a:lnTo>
                    <a:pt x="11308" y="775"/>
                  </a:lnTo>
                  <a:lnTo>
                    <a:pt x="11213" y="778"/>
                  </a:lnTo>
                  <a:close/>
                  <a:moveTo>
                    <a:pt x="0" y="176"/>
                  </a:moveTo>
                  <a:lnTo>
                    <a:pt x="125" y="176"/>
                  </a:lnTo>
                  <a:lnTo>
                    <a:pt x="247" y="172"/>
                  </a:lnTo>
                  <a:lnTo>
                    <a:pt x="251" y="196"/>
                  </a:lnTo>
                  <a:lnTo>
                    <a:pt x="203" y="202"/>
                  </a:lnTo>
                  <a:lnTo>
                    <a:pt x="188" y="205"/>
                  </a:lnTo>
                  <a:lnTo>
                    <a:pt x="179" y="208"/>
                  </a:lnTo>
                  <a:lnTo>
                    <a:pt x="175" y="212"/>
                  </a:lnTo>
                  <a:lnTo>
                    <a:pt x="173" y="217"/>
                  </a:lnTo>
                  <a:lnTo>
                    <a:pt x="169" y="231"/>
                  </a:lnTo>
                  <a:lnTo>
                    <a:pt x="167" y="279"/>
                  </a:lnTo>
                  <a:lnTo>
                    <a:pt x="167" y="376"/>
                  </a:lnTo>
                  <a:lnTo>
                    <a:pt x="167" y="512"/>
                  </a:lnTo>
                  <a:lnTo>
                    <a:pt x="169" y="610"/>
                  </a:lnTo>
                  <a:lnTo>
                    <a:pt x="173" y="639"/>
                  </a:lnTo>
                  <a:lnTo>
                    <a:pt x="181" y="663"/>
                  </a:lnTo>
                  <a:lnTo>
                    <a:pt x="192" y="684"/>
                  </a:lnTo>
                  <a:lnTo>
                    <a:pt x="200" y="692"/>
                  </a:lnTo>
                  <a:lnTo>
                    <a:pt x="209" y="700"/>
                  </a:lnTo>
                  <a:lnTo>
                    <a:pt x="232" y="715"/>
                  </a:lnTo>
                  <a:lnTo>
                    <a:pt x="246" y="721"/>
                  </a:lnTo>
                  <a:lnTo>
                    <a:pt x="263" y="726"/>
                  </a:lnTo>
                  <a:lnTo>
                    <a:pt x="281" y="730"/>
                  </a:lnTo>
                  <a:lnTo>
                    <a:pt x="300" y="733"/>
                  </a:lnTo>
                  <a:lnTo>
                    <a:pt x="342" y="735"/>
                  </a:lnTo>
                  <a:lnTo>
                    <a:pt x="388" y="733"/>
                  </a:lnTo>
                  <a:lnTo>
                    <a:pt x="430" y="722"/>
                  </a:lnTo>
                  <a:lnTo>
                    <a:pt x="466" y="706"/>
                  </a:lnTo>
                  <a:lnTo>
                    <a:pt x="480" y="697"/>
                  </a:lnTo>
                  <a:lnTo>
                    <a:pt x="491" y="685"/>
                  </a:lnTo>
                  <a:lnTo>
                    <a:pt x="502" y="672"/>
                  </a:lnTo>
                  <a:lnTo>
                    <a:pt x="509" y="656"/>
                  </a:lnTo>
                  <a:lnTo>
                    <a:pt x="515" y="639"/>
                  </a:lnTo>
                  <a:lnTo>
                    <a:pt x="520" y="620"/>
                  </a:lnTo>
                  <a:lnTo>
                    <a:pt x="524" y="572"/>
                  </a:lnTo>
                  <a:lnTo>
                    <a:pt x="526" y="508"/>
                  </a:lnTo>
                  <a:lnTo>
                    <a:pt x="526" y="376"/>
                  </a:lnTo>
                  <a:lnTo>
                    <a:pt x="524" y="285"/>
                  </a:lnTo>
                  <a:lnTo>
                    <a:pt x="523" y="240"/>
                  </a:lnTo>
                  <a:lnTo>
                    <a:pt x="520" y="218"/>
                  </a:lnTo>
                  <a:lnTo>
                    <a:pt x="514" y="211"/>
                  </a:lnTo>
                  <a:lnTo>
                    <a:pt x="505" y="205"/>
                  </a:lnTo>
                  <a:lnTo>
                    <a:pt x="485" y="201"/>
                  </a:lnTo>
                  <a:lnTo>
                    <a:pt x="444" y="200"/>
                  </a:lnTo>
                  <a:lnTo>
                    <a:pt x="442" y="176"/>
                  </a:lnTo>
                  <a:lnTo>
                    <a:pt x="444" y="172"/>
                  </a:lnTo>
                  <a:lnTo>
                    <a:pt x="546" y="176"/>
                  </a:lnTo>
                  <a:lnTo>
                    <a:pt x="646" y="172"/>
                  </a:lnTo>
                  <a:lnTo>
                    <a:pt x="650" y="176"/>
                  </a:lnTo>
                  <a:lnTo>
                    <a:pt x="650" y="196"/>
                  </a:lnTo>
                  <a:lnTo>
                    <a:pt x="646" y="200"/>
                  </a:lnTo>
                  <a:lnTo>
                    <a:pt x="613" y="201"/>
                  </a:lnTo>
                  <a:lnTo>
                    <a:pt x="594" y="204"/>
                  </a:lnTo>
                  <a:lnTo>
                    <a:pt x="583" y="206"/>
                  </a:lnTo>
                  <a:lnTo>
                    <a:pt x="577" y="210"/>
                  </a:lnTo>
                  <a:lnTo>
                    <a:pt x="572" y="216"/>
                  </a:lnTo>
                  <a:lnTo>
                    <a:pt x="570" y="224"/>
                  </a:lnTo>
                  <a:lnTo>
                    <a:pt x="566" y="280"/>
                  </a:lnTo>
                  <a:lnTo>
                    <a:pt x="565" y="376"/>
                  </a:lnTo>
                  <a:lnTo>
                    <a:pt x="565" y="506"/>
                  </a:lnTo>
                  <a:lnTo>
                    <a:pt x="564" y="576"/>
                  </a:lnTo>
                  <a:lnTo>
                    <a:pt x="559" y="628"/>
                  </a:lnTo>
                  <a:lnTo>
                    <a:pt x="556" y="650"/>
                  </a:lnTo>
                  <a:lnTo>
                    <a:pt x="550" y="669"/>
                  </a:lnTo>
                  <a:lnTo>
                    <a:pt x="542" y="687"/>
                  </a:lnTo>
                  <a:lnTo>
                    <a:pt x="533" y="702"/>
                  </a:lnTo>
                  <a:lnTo>
                    <a:pt x="510" y="728"/>
                  </a:lnTo>
                  <a:lnTo>
                    <a:pt x="497" y="740"/>
                  </a:lnTo>
                  <a:lnTo>
                    <a:pt x="484" y="751"/>
                  </a:lnTo>
                  <a:lnTo>
                    <a:pt x="451" y="768"/>
                  </a:lnTo>
                  <a:lnTo>
                    <a:pt x="432" y="775"/>
                  </a:lnTo>
                  <a:lnTo>
                    <a:pt x="410" y="780"/>
                  </a:lnTo>
                  <a:lnTo>
                    <a:pt x="366" y="788"/>
                  </a:lnTo>
                  <a:lnTo>
                    <a:pt x="319" y="790"/>
                  </a:lnTo>
                  <a:lnTo>
                    <a:pt x="290" y="789"/>
                  </a:lnTo>
                  <a:lnTo>
                    <a:pt x="263" y="787"/>
                  </a:lnTo>
                  <a:lnTo>
                    <a:pt x="214" y="777"/>
                  </a:lnTo>
                  <a:lnTo>
                    <a:pt x="173" y="762"/>
                  </a:lnTo>
                  <a:lnTo>
                    <a:pt x="156" y="753"/>
                  </a:lnTo>
                  <a:lnTo>
                    <a:pt x="142" y="742"/>
                  </a:lnTo>
                  <a:lnTo>
                    <a:pt x="128" y="732"/>
                  </a:lnTo>
                  <a:lnTo>
                    <a:pt x="119" y="720"/>
                  </a:lnTo>
                  <a:lnTo>
                    <a:pt x="103" y="697"/>
                  </a:lnTo>
                  <a:lnTo>
                    <a:pt x="94" y="670"/>
                  </a:lnTo>
                  <a:lnTo>
                    <a:pt x="89" y="640"/>
                  </a:lnTo>
                  <a:lnTo>
                    <a:pt x="85" y="598"/>
                  </a:lnTo>
                  <a:lnTo>
                    <a:pt x="85" y="541"/>
                  </a:lnTo>
                  <a:lnTo>
                    <a:pt x="85" y="376"/>
                  </a:lnTo>
                  <a:lnTo>
                    <a:pt x="84" y="294"/>
                  </a:lnTo>
                  <a:lnTo>
                    <a:pt x="83" y="254"/>
                  </a:lnTo>
                  <a:lnTo>
                    <a:pt x="82" y="231"/>
                  </a:lnTo>
                  <a:lnTo>
                    <a:pt x="79" y="219"/>
                  </a:lnTo>
                  <a:lnTo>
                    <a:pt x="76" y="212"/>
                  </a:lnTo>
                  <a:lnTo>
                    <a:pt x="70" y="208"/>
                  </a:lnTo>
                  <a:lnTo>
                    <a:pt x="60" y="205"/>
                  </a:lnTo>
                  <a:lnTo>
                    <a:pt x="40" y="202"/>
                  </a:lnTo>
                  <a:lnTo>
                    <a:pt x="4" y="200"/>
                  </a:lnTo>
                  <a:lnTo>
                    <a:pt x="0" y="176"/>
                  </a:lnTo>
                  <a:close/>
                  <a:moveTo>
                    <a:pt x="695" y="777"/>
                  </a:moveTo>
                  <a:lnTo>
                    <a:pt x="690" y="774"/>
                  </a:lnTo>
                  <a:lnTo>
                    <a:pt x="690" y="754"/>
                  </a:lnTo>
                  <a:lnTo>
                    <a:pt x="695" y="751"/>
                  </a:lnTo>
                  <a:lnTo>
                    <a:pt x="718" y="750"/>
                  </a:lnTo>
                  <a:lnTo>
                    <a:pt x="736" y="748"/>
                  </a:lnTo>
                  <a:lnTo>
                    <a:pt x="749" y="745"/>
                  </a:lnTo>
                  <a:lnTo>
                    <a:pt x="756" y="740"/>
                  </a:lnTo>
                  <a:lnTo>
                    <a:pt x="760" y="732"/>
                  </a:lnTo>
                  <a:lnTo>
                    <a:pt x="762" y="721"/>
                  </a:lnTo>
                  <a:lnTo>
                    <a:pt x="763" y="699"/>
                  </a:lnTo>
                  <a:lnTo>
                    <a:pt x="764" y="661"/>
                  </a:lnTo>
                  <a:lnTo>
                    <a:pt x="767" y="594"/>
                  </a:lnTo>
                  <a:lnTo>
                    <a:pt x="767" y="249"/>
                  </a:lnTo>
                  <a:lnTo>
                    <a:pt x="764" y="231"/>
                  </a:lnTo>
                  <a:lnTo>
                    <a:pt x="758" y="218"/>
                  </a:lnTo>
                  <a:lnTo>
                    <a:pt x="749" y="210"/>
                  </a:lnTo>
                  <a:lnTo>
                    <a:pt x="737" y="205"/>
                  </a:lnTo>
                  <a:lnTo>
                    <a:pt x="719" y="202"/>
                  </a:lnTo>
                  <a:lnTo>
                    <a:pt x="690" y="201"/>
                  </a:lnTo>
                  <a:lnTo>
                    <a:pt x="688" y="177"/>
                  </a:lnTo>
                  <a:lnTo>
                    <a:pt x="690" y="174"/>
                  </a:lnTo>
                  <a:lnTo>
                    <a:pt x="768" y="176"/>
                  </a:lnTo>
                  <a:lnTo>
                    <a:pt x="839" y="174"/>
                  </a:lnTo>
                  <a:lnTo>
                    <a:pt x="974" y="350"/>
                  </a:lnTo>
                  <a:lnTo>
                    <a:pt x="1174" y="601"/>
                  </a:lnTo>
                  <a:lnTo>
                    <a:pt x="1248" y="687"/>
                  </a:lnTo>
                  <a:lnTo>
                    <a:pt x="1248" y="357"/>
                  </a:lnTo>
                  <a:lnTo>
                    <a:pt x="1247" y="292"/>
                  </a:lnTo>
                  <a:lnTo>
                    <a:pt x="1243" y="229"/>
                  </a:lnTo>
                  <a:lnTo>
                    <a:pt x="1240" y="217"/>
                  </a:lnTo>
                  <a:lnTo>
                    <a:pt x="1235" y="211"/>
                  </a:lnTo>
                  <a:lnTo>
                    <a:pt x="1228" y="206"/>
                  </a:lnTo>
                  <a:lnTo>
                    <a:pt x="1216" y="204"/>
                  </a:lnTo>
                  <a:lnTo>
                    <a:pt x="1176" y="201"/>
                  </a:lnTo>
                  <a:lnTo>
                    <a:pt x="1172" y="177"/>
                  </a:lnTo>
                  <a:lnTo>
                    <a:pt x="1176" y="174"/>
                  </a:lnTo>
                  <a:lnTo>
                    <a:pt x="1274" y="176"/>
                  </a:lnTo>
                  <a:lnTo>
                    <a:pt x="1358" y="174"/>
                  </a:lnTo>
                  <a:lnTo>
                    <a:pt x="1362" y="177"/>
                  </a:lnTo>
                  <a:lnTo>
                    <a:pt x="1362" y="198"/>
                  </a:lnTo>
                  <a:lnTo>
                    <a:pt x="1315" y="204"/>
                  </a:lnTo>
                  <a:lnTo>
                    <a:pt x="1303" y="207"/>
                  </a:lnTo>
                  <a:lnTo>
                    <a:pt x="1296" y="213"/>
                  </a:lnTo>
                  <a:lnTo>
                    <a:pt x="1294" y="220"/>
                  </a:lnTo>
                  <a:lnTo>
                    <a:pt x="1291" y="232"/>
                  </a:lnTo>
                  <a:lnTo>
                    <a:pt x="1290" y="253"/>
                  </a:lnTo>
                  <a:lnTo>
                    <a:pt x="1288" y="291"/>
                  </a:lnTo>
                  <a:lnTo>
                    <a:pt x="1286" y="357"/>
                  </a:lnTo>
                  <a:lnTo>
                    <a:pt x="1286" y="560"/>
                  </a:lnTo>
                  <a:lnTo>
                    <a:pt x="1288" y="678"/>
                  </a:lnTo>
                  <a:lnTo>
                    <a:pt x="1289" y="793"/>
                  </a:lnTo>
                  <a:lnTo>
                    <a:pt x="1216" y="775"/>
                  </a:lnTo>
                  <a:lnTo>
                    <a:pt x="1184" y="739"/>
                  </a:lnTo>
                  <a:lnTo>
                    <a:pt x="1094" y="628"/>
                  </a:lnTo>
                  <a:lnTo>
                    <a:pt x="805" y="267"/>
                  </a:lnTo>
                  <a:lnTo>
                    <a:pt x="805" y="594"/>
                  </a:lnTo>
                  <a:lnTo>
                    <a:pt x="806" y="664"/>
                  </a:lnTo>
                  <a:lnTo>
                    <a:pt x="810" y="724"/>
                  </a:lnTo>
                  <a:lnTo>
                    <a:pt x="812" y="734"/>
                  </a:lnTo>
                  <a:lnTo>
                    <a:pt x="816" y="740"/>
                  </a:lnTo>
                  <a:lnTo>
                    <a:pt x="830" y="747"/>
                  </a:lnTo>
                  <a:lnTo>
                    <a:pt x="847" y="750"/>
                  </a:lnTo>
                  <a:lnTo>
                    <a:pt x="877" y="751"/>
                  </a:lnTo>
                  <a:lnTo>
                    <a:pt x="881" y="775"/>
                  </a:lnTo>
                  <a:lnTo>
                    <a:pt x="805" y="775"/>
                  </a:lnTo>
                  <a:lnTo>
                    <a:pt x="695" y="777"/>
                  </a:lnTo>
                  <a:close/>
                  <a:moveTo>
                    <a:pt x="1417" y="172"/>
                  </a:moveTo>
                  <a:lnTo>
                    <a:pt x="1470" y="175"/>
                  </a:lnTo>
                  <a:lnTo>
                    <a:pt x="1538" y="176"/>
                  </a:lnTo>
                  <a:lnTo>
                    <a:pt x="1661" y="172"/>
                  </a:lnTo>
                  <a:lnTo>
                    <a:pt x="1664" y="196"/>
                  </a:lnTo>
                  <a:lnTo>
                    <a:pt x="1615" y="202"/>
                  </a:lnTo>
                  <a:lnTo>
                    <a:pt x="1602" y="205"/>
                  </a:lnTo>
                  <a:lnTo>
                    <a:pt x="1592" y="208"/>
                  </a:lnTo>
                  <a:lnTo>
                    <a:pt x="1589" y="212"/>
                  </a:lnTo>
                  <a:lnTo>
                    <a:pt x="1586" y="217"/>
                  </a:lnTo>
                  <a:lnTo>
                    <a:pt x="1583" y="231"/>
                  </a:lnTo>
                  <a:lnTo>
                    <a:pt x="1580" y="279"/>
                  </a:lnTo>
                  <a:lnTo>
                    <a:pt x="1579" y="376"/>
                  </a:lnTo>
                  <a:lnTo>
                    <a:pt x="1579" y="574"/>
                  </a:lnTo>
                  <a:lnTo>
                    <a:pt x="1580" y="657"/>
                  </a:lnTo>
                  <a:lnTo>
                    <a:pt x="1580" y="697"/>
                  </a:lnTo>
                  <a:lnTo>
                    <a:pt x="1583" y="720"/>
                  </a:lnTo>
                  <a:lnTo>
                    <a:pt x="1585" y="732"/>
                  </a:lnTo>
                  <a:lnTo>
                    <a:pt x="1589" y="738"/>
                  </a:lnTo>
                  <a:lnTo>
                    <a:pt x="1595" y="742"/>
                  </a:lnTo>
                  <a:lnTo>
                    <a:pt x="1604" y="746"/>
                  </a:lnTo>
                  <a:lnTo>
                    <a:pt x="1624" y="748"/>
                  </a:lnTo>
                  <a:lnTo>
                    <a:pt x="1661" y="751"/>
                  </a:lnTo>
                  <a:lnTo>
                    <a:pt x="1664" y="775"/>
                  </a:lnTo>
                  <a:lnTo>
                    <a:pt x="1586" y="776"/>
                  </a:lnTo>
                  <a:lnTo>
                    <a:pt x="1538" y="775"/>
                  </a:lnTo>
                  <a:lnTo>
                    <a:pt x="1417" y="778"/>
                  </a:lnTo>
                  <a:lnTo>
                    <a:pt x="1414" y="753"/>
                  </a:lnTo>
                  <a:lnTo>
                    <a:pt x="1450" y="750"/>
                  </a:lnTo>
                  <a:lnTo>
                    <a:pt x="1470" y="747"/>
                  </a:lnTo>
                  <a:lnTo>
                    <a:pt x="1481" y="744"/>
                  </a:lnTo>
                  <a:lnTo>
                    <a:pt x="1487" y="740"/>
                  </a:lnTo>
                  <a:lnTo>
                    <a:pt x="1494" y="723"/>
                  </a:lnTo>
                  <a:lnTo>
                    <a:pt x="1496" y="702"/>
                  </a:lnTo>
                  <a:lnTo>
                    <a:pt x="1498" y="664"/>
                  </a:lnTo>
                  <a:lnTo>
                    <a:pt x="1498" y="574"/>
                  </a:lnTo>
                  <a:lnTo>
                    <a:pt x="1498" y="376"/>
                  </a:lnTo>
                  <a:lnTo>
                    <a:pt x="1498" y="294"/>
                  </a:lnTo>
                  <a:lnTo>
                    <a:pt x="1496" y="254"/>
                  </a:lnTo>
                  <a:lnTo>
                    <a:pt x="1495" y="231"/>
                  </a:lnTo>
                  <a:lnTo>
                    <a:pt x="1493" y="219"/>
                  </a:lnTo>
                  <a:lnTo>
                    <a:pt x="1489" y="212"/>
                  </a:lnTo>
                  <a:lnTo>
                    <a:pt x="1483" y="208"/>
                  </a:lnTo>
                  <a:lnTo>
                    <a:pt x="1474" y="205"/>
                  </a:lnTo>
                  <a:lnTo>
                    <a:pt x="1453" y="202"/>
                  </a:lnTo>
                  <a:lnTo>
                    <a:pt x="1417" y="200"/>
                  </a:lnTo>
                  <a:lnTo>
                    <a:pt x="1414" y="176"/>
                  </a:lnTo>
                  <a:lnTo>
                    <a:pt x="1417" y="172"/>
                  </a:lnTo>
                  <a:close/>
                  <a:moveTo>
                    <a:pt x="1979" y="782"/>
                  </a:moveTo>
                  <a:lnTo>
                    <a:pt x="1926" y="639"/>
                  </a:lnTo>
                  <a:lnTo>
                    <a:pt x="1781" y="280"/>
                  </a:lnTo>
                  <a:lnTo>
                    <a:pt x="1760" y="232"/>
                  </a:lnTo>
                  <a:lnTo>
                    <a:pt x="1750" y="211"/>
                  </a:lnTo>
                  <a:lnTo>
                    <a:pt x="1734" y="204"/>
                  </a:lnTo>
                  <a:lnTo>
                    <a:pt x="1698" y="200"/>
                  </a:lnTo>
                  <a:lnTo>
                    <a:pt x="1694" y="196"/>
                  </a:lnTo>
                  <a:lnTo>
                    <a:pt x="1694" y="176"/>
                  </a:lnTo>
                  <a:lnTo>
                    <a:pt x="1698" y="172"/>
                  </a:lnTo>
                  <a:lnTo>
                    <a:pt x="1810" y="176"/>
                  </a:lnTo>
                  <a:lnTo>
                    <a:pt x="1922" y="172"/>
                  </a:lnTo>
                  <a:lnTo>
                    <a:pt x="1926" y="200"/>
                  </a:lnTo>
                  <a:lnTo>
                    <a:pt x="1860" y="206"/>
                  </a:lnTo>
                  <a:lnTo>
                    <a:pt x="1853" y="211"/>
                  </a:lnTo>
                  <a:lnTo>
                    <a:pt x="1850" y="218"/>
                  </a:lnTo>
                  <a:lnTo>
                    <a:pt x="1864" y="264"/>
                  </a:lnTo>
                  <a:lnTo>
                    <a:pt x="1889" y="332"/>
                  </a:lnTo>
                  <a:lnTo>
                    <a:pt x="2022" y="669"/>
                  </a:lnTo>
                  <a:lnTo>
                    <a:pt x="2134" y="390"/>
                  </a:lnTo>
                  <a:lnTo>
                    <a:pt x="2167" y="297"/>
                  </a:lnTo>
                  <a:lnTo>
                    <a:pt x="2183" y="247"/>
                  </a:lnTo>
                  <a:lnTo>
                    <a:pt x="2189" y="220"/>
                  </a:lnTo>
                  <a:lnTo>
                    <a:pt x="2186" y="212"/>
                  </a:lnTo>
                  <a:lnTo>
                    <a:pt x="2183" y="210"/>
                  </a:lnTo>
                  <a:lnTo>
                    <a:pt x="2178" y="207"/>
                  </a:lnTo>
                  <a:lnTo>
                    <a:pt x="2158" y="204"/>
                  </a:lnTo>
                  <a:lnTo>
                    <a:pt x="2116" y="200"/>
                  </a:lnTo>
                  <a:lnTo>
                    <a:pt x="2112" y="196"/>
                  </a:lnTo>
                  <a:lnTo>
                    <a:pt x="2112" y="176"/>
                  </a:lnTo>
                  <a:lnTo>
                    <a:pt x="2116" y="172"/>
                  </a:lnTo>
                  <a:lnTo>
                    <a:pt x="2212" y="176"/>
                  </a:lnTo>
                  <a:lnTo>
                    <a:pt x="2297" y="172"/>
                  </a:lnTo>
                  <a:lnTo>
                    <a:pt x="2300" y="196"/>
                  </a:lnTo>
                  <a:lnTo>
                    <a:pt x="2273" y="201"/>
                  </a:lnTo>
                  <a:lnTo>
                    <a:pt x="2260" y="205"/>
                  </a:lnTo>
                  <a:lnTo>
                    <a:pt x="2254" y="210"/>
                  </a:lnTo>
                  <a:lnTo>
                    <a:pt x="2249" y="218"/>
                  </a:lnTo>
                  <a:lnTo>
                    <a:pt x="2219" y="285"/>
                  </a:lnTo>
                  <a:lnTo>
                    <a:pt x="2086" y="613"/>
                  </a:lnTo>
                  <a:lnTo>
                    <a:pt x="2047" y="710"/>
                  </a:lnTo>
                  <a:lnTo>
                    <a:pt x="2022" y="782"/>
                  </a:lnTo>
                  <a:lnTo>
                    <a:pt x="1979" y="782"/>
                  </a:lnTo>
                  <a:close/>
                  <a:moveTo>
                    <a:pt x="2347" y="176"/>
                  </a:moveTo>
                  <a:lnTo>
                    <a:pt x="2538" y="175"/>
                  </a:lnTo>
                  <a:lnTo>
                    <a:pt x="2786" y="172"/>
                  </a:lnTo>
                  <a:lnTo>
                    <a:pt x="2779" y="228"/>
                  </a:lnTo>
                  <a:lnTo>
                    <a:pt x="2773" y="304"/>
                  </a:lnTo>
                  <a:lnTo>
                    <a:pt x="2749" y="307"/>
                  </a:lnTo>
                  <a:lnTo>
                    <a:pt x="2746" y="304"/>
                  </a:lnTo>
                  <a:lnTo>
                    <a:pt x="2746" y="297"/>
                  </a:lnTo>
                  <a:lnTo>
                    <a:pt x="2744" y="261"/>
                  </a:lnTo>
                  <a:lnTo>
                    <a:pt x="2741" y="228"/>
                  </a:lnTo>
                  <a:lnTo>
                    <a:pt x="2725" y="223"/>
                  </a:lnTo>
                  <a:lnTo>
                    <a:pt x="2708" y="218"/>
                  </a:lnTo>
                  <a:lnTo>
                    <a:pt x="2666" y="212"/>
                  </a:lnTo>
                  <a:lnTo>
                    <a:pt x="2594" y="208"/>
                  </a:lnTo>
                  <a:lnTo>
                    <a:pt x="2556" y="210"/>
                  </a:lnTo>
                  <a:lnTo>
                    <a:pt x="2508" y="213"/>
                  </a:lnTo>
                  <a:lnTo>
                    <a:pt x="2507" y="282"/>
                  </a:lnTo>
                  <a:lnTo>
                    <a:pt x="2506" y="360"/>
                  </a:lnTo>
                  <a:lnTo>
                    <a:pt x="2504" y="446"/>
                  </a:lnTo>
                  <a:lnTo>
                    <a:pt x="2590" y="448"/>
                  </a:lnTo>
                  <a:lnTo>
                    <a:pt x="2654" y="446"/>
                  </a:lnTo>
                  <a:lnTo>
                    <a:pt x="2676" y="444"/>
                  </a:lnTo>
                  <a:lnTo>
                    <a:pt x="2686" y="441"/>
                  </a:lnTo>
                  <a:lnTo>
                    <a:pt x="2693" y="430"/>
                  </a:lnTo>
                  <a:lnTo>
                    <a:pt x="2696" y="403"/>
                  </a:lnTo>
                  <a:lnTo>
                    <a:pt x="2699" y="376"/>
                  </a:lnTo>
                  <a:lnTo>
                    <a:pt x="2722" y="373"/>
                  </a:lnTo>
                  <a:lnTo>
                    <a:pt x="2723" y="422"/>
                  </a:lnTo>
                  <a:lnTo>
                    <a:pt x="2723" y="469"/>
                  </a:lnTo>
                  <a:lnTo>
                    <a:pt x="2725" y="565"/>
                  </a:lnTo>
                  <a:lnTo>
                    <a:pt x="2701" y="568"/>
                  </a:lnTo>
                  <a:lnTo>
                    <a:pt x="2695" y="540"/>
                  </a:lnTo>
                  <a:lnTo>
                    <a:pt x="2689" y="504"/>
                  </a:lnTo>
                  <a:lnTo>
                    <a:pt x="2687" y="499"/>
                  </a:lnTo>
                  <a:lnTo>
                    <a:pt x="2682" y="494"/>
                  </a:lnTo>
                  <a:lnTo>
                    <a:pt x="2671" y="490"/>
                  </a:lnTo>
                  <a:lnTo>
                    <a:pt x="2650" y="487"/>
                  </a:lnTo>
                  <a:lnTo>
                    <a:pt x="2580" y="484"/>
                  </a:lnTo>
                  <a:lnTo>
                    <a:pt x="2504" y="487"/>
                  </a:lnTo>
                  <a:lnTo>
                    <a:pt x="2502" y="606"/>
                  </a:lnTo>
                  <a:lnTo>
                    <a:pt x="2504" y="738"/>
                  </a:lnTo>
                  <a:lnTo>
                    <a:pt x="2582" y="738"/>
                  </a:lnTo>
                  <a:lnTo>
                    <a:pt x="2666" y="738"/>
                  </a:lnTo>
                  <a:lnTo>
                    <a:pt x="2712" y="735"/>
                  </a:lnTo>
                  <a:lnTo>
                    <a:pt x="2737" y="730"/>
                  </a:lnTo>
                  <a:lnTo>
                    <a:pt x="2761" y="723"/>
                  </a:lnTo>
                  <a:lnTo>
                    <a:pt x="2767" y="706"/>
                  </a:lnTo>
                  <a:lnTo>
                    <a:pt x="2774" y="678"/>
                  </a:lnTo>
                  <a:lnTo>
                    <a:pt x="2784" y="633"/>
                  </a:lnTo>
                  <a:lnTo>
                    <a:pt x="2789" y="630"/>
                  </a:lnTo>
                  <a:lnTo>
                    <a:pt x="2809" y="630"/>
                  </a:lnTo>
                  <a:lnTo>
                    <a:pt x="2808" y="657"/>
                  </a:lnTo>
                  <a:lnTo>
                    <a:pt x="2804" y="697"/>
                  </a:lnTo>
                  <a:lnTo>
                    <a:pt x="2801" y="775"/>
                  </a:lnTo>
                  <a:lnTo>
                    <a:pt x="2585" y="776"/>
                  </a:lnTo>
                  <a:lnTo>
                    <a:pt x="2470" y="775"/>
                  </a:lnTo>
                  <a:lnTo>
                    <a:pt x="2384" y="778"/>
                  </a:lnTo>
                  <a:lnTo>
                    <a:pt x="2382" y="760"/>
                  </a:lnTo>
                  <a:lnTo>
                    <a:pt x="2384" y="757"/>
                  </a:lnTo>
                  <a:lnTo>
                    <a:pt x="2413" y="740"/>
                  </a:lnTo>
                  <a:lnTo>
                    <a:pt x="2417" y="721"/>
                  </a:lnTo>
                  <a:lnTo>
                    <a:pt x="2419" y="666"/>
                  </a:lnTo>
                  <a:lnTo>
                    <a:pt x="2422" y="558"/>
                  </a:lnTo>
                  <a:lnTo>
                    <a:pt x="2422" y="400"/>
                  </a:lnTo>
                  <a:lnTo>
                    <a:pt x="2422" y="304"/>
                  </a:lnTo>
                  <a:lnTo>
                    <a:pt x="2420" y="253"/>
                  </a:lnTo>
                  <a:lnTo>
                    <a:pt x="2418" y="224"/>
                  </a:lnTo>
                  <a:lnTo>
                    <a:pt x="2413" y="212"/>
                  </a:lnTo>
                  <a:lnTo>
                    <a:pt x="2404" y="206"/>
                  </a:lnTo>
                  <a:lnTo>
                    <a:pt x="2383" y="202"/>
                  </a:lnTo>
                  <a:lnTo>
                    <a:pt x="2351" y="200"/>
                  </a:lnTo>
                  <a:lnTo>
                    <a:pt x="2347" y="176"/>
                  </a:lnTo>
                  <a:close/>
                  <a:moveTo>
                    <a:pt x="2867" y="176"/>
                  </a:moveTo>
                  <a:lnTo>
                    <a:pt x="2992" y="176"/>
                  </a:lnTo>
                  <a:lnTo>
                    <a:pt x="3122" y="174"/>
                  </a:lnTo>
                  <a:lnTo>
                    <a:pt x="3166" y="172"/>
                  </a:lnTo>
                  <a:lnTo>
                    <a:pt x="3215" y="175"/>
                  </a:lnTo>
                  <a:lnTo>
                    <a:pt x="3236" y="177"/>
                  </a:lnTo>
                  <a:lnTo>
                    <a:pt x="3257" y="182"/>
                  </a:lnTo>
                  <a:lnTo>
                    <a:pt x="3288" y="194"/>
                  </a:lnTo>
                  <a:lnTo>
                    <a:pt x="3301" y="202"/>
                  </a:lnTo>
                  <a:lnTo>
                    <a:pt x="3312" y="211"/>
                  </a:lnTo>
                  <a:lnTo>
                    <a:pt x="3329" y="232"/>
                  </a:lnTo>
                  <a:lnTo>
                    <a:pt x="3341" y="254"/>
                  </a:lnTo>
                  <a:lnTo>
                    <a:pt x="3344" y="266"/>
                  </a:lnTo>
                  <a:lnTo>
                    <a:pt x="3348" y="278"/>
                  </a:lnTo>
                  <a:lnTo>
                    <a:pt x="3350" y="304"/>
                  </a:lnTo>
                  <a:lnTo>
                    <a:pt x="3349" y="322"/>
                  </a:lnTo>
                  <a:lnTo>
                    <a:pt x="3346" y="339"/>
                  </a:lnTo>
                  <a:lnTo>
                    <a:pt x="3331" y="375"/>
                  </a:lnTo>
                  <a:lnTo>
                    <a:pt x="3322" y="391"/>
                  </a:lnTo>
                  <a:lnTo>
                    <a:pt x="3308" y="406"/>
                  </a:lnTo>
                  <a:lnTo>
                    <a:pt x="3293" y="421"/>
                  </a:lnTo>
                  <a:lnTo>
                    <a:pt x="3276" y="434"/>
                  </a:lnTo>
                  <a:lnTo>
                    <a:pt x="3256" y="445"/>
                  </a:lnTo>
                  <a:lnTo>
                    <a:pt x="3233" y="456"/>
                  </a:lnTo>
                  <a:lnTo>
                    <a:pt x="3205" y="464"/>
                  </a:lnTo>
                  <a:lnTo>
                    <a:pt x="3175" y="470"/>
                  </a:lnTo>
                  <a:lnTo>
                    <a:pt x="3218" y="528"/>
                  </a:lnTo>
                  <a:lnTo>
                    <a:pt x="3278" y="608"/>
                  </a:lnTo>
                  <a:lnTo>
                    <a:pt x="3342" y="692"/>
                  </a:lnTo>
                  <a:lnTo>
                    <a:pt x="3370" y="727"/>
                  </a:lnTo>
                  <a:lnTo>
                    <a:pt x="3385" y="741"/>
                  </a:lnTo>
                  <a:lnTo>
                    <a:pt x="3402" y="748"/>
                  </a:lnTo>
                  <a:lnTo>
                    <a:pt x="3425" y="750"/>
                  </a:lnTo>
                  <a:lnTo>
                    <a:pt x="3428" y="774"/>
                  </a:lnTo>
                  <a:lnTo>
                    <a:pt x="3424" y="777"/>
                  </a:lnTo>
                  <a:lnTo>
                    <a:pt x="3376" y="775"/>
                  </a:lnTo>
                  <a:lnTo>
                    <a:pt x="3310" y="777"/>
                  </a:lnTo>
                  <a:lnTo>
                    <a:pt x="3271" y="728"/>
                  </a:lnTo>
                  <a:lnTo>
                    <a:pt x="3217" y="654"/>
                  </a:lnTo>
                  <a:lnTo>
                    <a:pt x="3143" y="555"/>
                  </a:lnTo>
                  <a:lnTo>
                    <a:pt x="3067" y="464"/>
                  </a:lnTo>
                  <a:lnTo>
                    <a:pt x="3071" y="451"/>
                  </a:lnTo>
                  <a:lnTo>
                    <a:pt x="3106" y="452"/>
                  </a:lnTo>
                  <a:lnTo>
                    <a:pt x="3140" y="450"/>
                  </a:lnTo>
                  <a:lnTo>
                    <a:pt x="3156" y="447"/>
                  </a:lnTo>
                  <a:lnTo>
                    <a:pt x="3172" y="442"/>
                  </a:lnTo>
                  <a:lnTo>
                    <a:pt x="3185" y="438"/>
                  </a:lnTo>
                  <a:lnTo>
                    <a:pt x="3198" y="432"/>
                  </a:lnTo>
                  <a:lnTo>
                    <a:pt x="3221" y="416"/>
                  </a:lnTo>
                  <a:lnTo>
                    <a:pt x="3230" y="408"/>
                  </a:lnTo>
                  <a:lnTo>
                    <a:pt x="3240" y="397"/>
                  </a:lnTo>
                  <a:lnTo>
                    <a:pt x="3252" y="374"/>
                  </a:lnTo>
                  <a:lnTo>
                    <a:pt x="3260" y="348"/>
                  </a:lnTo>
                  <a:lnTo>
                    <a:pt x="3263" y="319"/>
                  </a:lnTo>
                  <a:lnTo>
                    <a:pt x="3260" y="292"/>
                  </a:lnTo>
                  <a:lnTo>
                    <a:pt x="3258" y="280"/>
                  </a:lnTo>
                  <a:lnTo>
                    <a:pt x="3253" y="268"/>
                  </a:lnTo>
                  <a:lnTo>
                    <a:pt x="3242" y="249"/>
                  </a:lnTo>
                  <a:lnTo>
                    <a:pt x="3234" y="241"/>
                  </a:lnTo>
                  <a:lnTo>
                    <a:pt x="3226" y="234"/>
                  </a:lnTo>
                  <a:lnTo>
                    <a:pt x="3205" y="220"/>
                  </a:lnTo>
                  <a:lnTo>
                    <a:pt x="3181" y="212"/>
                  </a:lnTo>
                  <a:lnTo>
                    <a:pt x="3155" y="206"/>
                  </a:lnTo>
                  <a:lnTo>
                    <a:pt x="3124" y="205"/>
                  </a:lnTo>
                  <a:lnTo>
                    <a:pt x="3102" y="205"/>
                  </a:lnTo>
                  <a:lnTo>
                    <a:pt x="3080" y="207"/>
                  </a:lnTo>
                  <a:lnTo>
                    <a:pt x="3060" y="212"/>
                  </a:lnTo>
                  <a:lnTo>
                    <a:pt x="3040" y="217"/>
                  </a:lnTo>
                  <a:lnTo>
                    <a:pt x="3037" y="230"/>
                  </a:lnTo>
                  <a:lnTo>
                    <a:pt x="3035" y="261"/>
                  </a:lnTo>
                  <a:lnTo>
                    <a:pt x="3034" y="376"/>
                  </a:lnTo>
                  <a:lnTo>
                    <a:pt x="3034" y="574"/>
                  </a:lnTo>
                  <a:lnTo>
                    <a:pt x="3034" y="657"/>
                  </a:lnTo>
                  <a:lnTo>
                    <a:pt x="3035" y="697"/>
                  </a:lnTo>
                  <a:lnTo>
                    <a:pt x="3036" y="720"/>
                  </a:lnTo>
                  <a:lnTo>
                    <a:pt x="3038" y="732"/>
                  </a:lnTo>
                  <a:lnTo>
                    <a:pt x="3042" y="738"/>
                  </a:lnTo>
                  <a:lnTo>
                    <a:pt x="3048" y="742"/>
                  </a:lnTo>
                  <a:lnTo>
                    <a:pt x="3058" y="746"/>
                  </a:lnTo>
                  <a:lnTo>
                    <a:pt x="3078" y="748"/>
                  </a:lnTo>
                  <a:lnTo>
                    <a:pt x="3115" y="751"/>
                  </a:lnTo>
                  <a:lnTo>
                    <a:pt x="3118" y="775"/>
                  </a:lnTo>
                  <a:lnTo>
                    <a:pt x="3040" y="776"/>
                  </a:lnTo>
                  <a:lnTo>
                    <a:pt x="2993" y="775"/>
                  </a:lnTo>
                  <a:lnTo>
                    <a:pt x="2870" y="778"/>
                  </a:lnTo>
                  <a:lnTo>
                    <a:pt x="2867" y="753"/>
                  </a:lnTo>
                  <a:lnTo>
                    <a:pt x="2903" y="750"/>
                  </a:lnTo>
                  <a:lnTo>
                    <a:pt x="2923" y="747"/>
                  </a:lnTo>
                  <a:lnTo>
                    <a:pt x="2934" y="744"/>
                  </a:lnTo>
                  <a:lnTo>
                    <a:pt x="2941" y="740"/>
                  </a:lnTo>
                  <a:lnTo>
                    <a:pt x="2948" y="723"/>
                  </a:lnTo>
                  <a:lnTo>
                    <a:pt x="2951" y="702"/>
                  </a:lnTo>
                  <a:lnTo>
                    <a:pt x="2951" y="664"/>
                  </a:lnTo>
                  <a:lnTo>
                    <a:pt x="2952" y="574"/>
                  </a:lnTo>
                  <a:lnTo>
                    <a:pt x="2952" y="376"/>
                  </a:lnTo>
                  <a:lnTo>
                    <a:pt x="2951" y="294"/>
                  </a:lnTo>
                  <a:lnTo>
                    <a:pt x="2950" y="254"/>
                  </a:lnTo>
                  <a:lnTo>
                    <a:pt x="2948" y="231"/>
                  </a:lnTo>
                  <a:lnTo>
                    <a:pt x="2946" y="219"/>
                  </a:lnTo>
                  <a:lnTo>
                    <a:pt x="2942" y="212"/>
                  </a:lnTo>
                  <a:lnTo>
                    <a:pt x="2936" y="208"/>
                  </a:lnTo>
                  <a:lnTo>
                    <a:pt x="2927" y="205"/>
                  </a:lnTo>
                  <a:lnTo>
                    <a:pt x="2908" y="202"/>
                  </a:lnTo>
                  <a:lnTo>
                    <a:pt x="2870" y="200"/>
                  </a:lnTo>
                  <a:lnTo>
                    <a:pt x="2867" y="176"/>
                  </a:lnTo>
                  <a:close/>
                  <a:moveTo>
                    <a:pt x="3466" y="628"/>
                  </a:moveTo>
                  <a:lnTo>
                    <a:pt x="3490" y="625"/>
                  </a:lnTo>
                  <a:lnTo>
                    <a:pt x="3496" y="672"/>
                  </a:lnTo>
                  <a:lnTo>
                    <a:pt x="3499" y="694"/>
                  </a:lnTo>
                  <a:lnTo>
                    <a:pt x="3506" y="708"/>
                  </a:lnTo>
                  <a:lnTo>
                    <a:pt x="3522" y="721"/>
                  </a:lnTo>
                  <a:lnTo>
                    <a:pt x="3533" y="727"/>
                  </a:lnTo>
                  <a:lnTo>
                    <a:pt x="3545" y="733"/>
                  </a:lnTo>
                  <a:lnTo>
                    <a:pt x="3574" y="742"/>
                  </a:lnTo>
                  <a:lnTo>
                    <a:pt x="3606" y="748"/>
                  </a:lnTo>
                  <a:lnTo>
                    <a:pt x="3638" y="751"/>
                  </a:lnTo>
                  <a:lnTo>
                    <a:pt x="3661" y="750"/>
                  </a:lnTo>
                  <a:lnTo>
                    <a:pt x="3682" y="747"/>
                  </a:lnTo>
                  <a:lnTo>
                    <a:pt x="3702" y="741"/>
                  </a:lnTo>
                  <a:lnTo>
                    <a:pt x="3720" y="734"/>
                  </a:lnTo>
                  <a:lnTo>
                    <a:pt x="3737" y="726"/>
                  </a:lnTo>
                  <a:lnTo>
                    <a:pt x="3752" y="714"/>
                  </a:lnTo>
                  <a:lnTo>
                    <a:pt x="3766" y="700"/>
                  </a:lnTo>
                  <a:lnTo>
                    <a:pt x="3776" y="686"/>
                  </a:lnTo>
                  <a:lnTo>
                    <a:pt x="3785" y="669"/>
                  </a:lnTo>
                  <a:lnTo>
                    <a:pt x="3791" y="651"/>
                  </a:lnTo>
                  <a:lnTo>
                    <a:pt x="3794" y="633"/>
                  </a:lnTo>
                  <a:lnTo>
                    <a:pt x="3796" y="613"/>
                  </a:lnTo>
                  <a:lnTo>
                    <a:pt x="3793" y="586"/>
                  </a:lnTo>
                  <a:lnTo>
                    <a:pt x="3791" y="576"/>
                  </a:lnTo>
                  <a:lnTo>
                    <a:pt x="3786" y="565"/>
                  </a:lnTo>
                  <a:lnTo>
                    <a:pt x="3775" y="546"/>
                  </a:lnTo>
                  <a:lnTo>
                    <a:pt x="3768" y="537"/>
                  </a:lnTo>
                  <a:lnTo>
                    <a:pt x="3760" y="531"/>
                  </a:lnTo>
                  <a:lnTo>
                    <a:pt x="3742" y="520"/>
                  </a:lnTo>
                  <a:lnTo>
                    <a:pt x="3731" y="516"/>
                  </a:lnTo>
                  <a:lnTo>
                    <a:pt x="3720" y="512"/>
                  </a:lnTo>
                  <a:lnTo>
                    <a:pt x="3654" y="499"/>
                  </a:lnTo>
                  <a:lnTo>
                    <a:pt x="3588" y="487"/>
                  </a:lnTo>
                  <a:lnTo>
                    <a:pt x="3564" y="480"/>
                  </a:lnTo>
                  <a:lnTo>
                    <a:pt x="3540" y="469"/>
                  </a:lnTo>
                  <a:lnTo>
                    <a:pt x="3517" y="456"/>
                  </a:lnTo>
                  <a:lnTo>
                    <a:pt x="3499" y="440"/>
                  </a:lnTo>
                  <a:lnTo>
                    <a:pt x="3485" y="421"/>
                  </a:lnTo>
                  <a:lnTo>
                    <a:pt x="3479" y="409"/>
                  </a:lnTo>
                  <a:lnTo>
                    <a:pt x="3474" y="397"/>
                  </a:lnTo>
                  <a:lnTo>
                    <a:pt x="3467" y="370"/>
                  </a:lnTo>
                  <a:lnTo>
                    <a:pt x="3464" y="342"/>
                  </a:lnTo>
                  <a:lnTo>
                    <a:pt x="3466" y="322"/>
                  </a:lnTo>
                  <a:lnTo>
                    <a:pt x="3468" y="303"/>
                  </a:lnTo>
                  <a:lnTo>
                    <a:pt x="3473" y="285"/>
                  </a:lnTo>
                  <a:lnTo>
                    <a:pt x="3479" y="268"/>
                  </a:lnTo>
                  <a:lnTo>
                    <a:pt x="3496" y="238"/>
                  </a:lnTo>
                  <a:lnTo>
                    <a:pt x="3520" y="211"/>
                  </a:lnTo>
                  <a:lnTo>
                    <a:pt x="3550" y="188"/>
                  </a:lnTo>
                  <a:lnTo>
                    <a:pt x="3566" y="180"/>
                  </a:lnTo>
                  <a:lnTo>
                    <a:pt x="3584" y="172"/>
                  </a:lnTo>
                  <a:lnTo>
                    <a:pt x="3604" y="166"/>
                  </a:lnTo>
                  <a:lnTo>
                    <a:pt x="3624" y="163"/>
                  </a:lnTo>
                  <a:lnTo>
                    <a:pt x="3668" y="160"/>
                  </a:lnTo>
                  <a:lnTo>
                    <a:pt x="3707" y="162"/>
                  </a:lnTo>
                  <a:lnTo>
                    <a:pt x="3750" y="169"/>
                  </a:lnTo>
                  <a:lnTo>
                    <a:pt x="3791" y="181"/>
                  </a:lnTo>
                  <a:lnTo>
                    <a:pt x="3829" y="196"/>
                  </a:lnTo>
                  <a:lnTo>
                    <a:pt x="3832" y="201"/>
                  </a:lnTo>
                  <a:lnTo>
                    <a:pt x="3828" y="223"/>
                  </a:lnTo>
                  <a:lnTo>
                    <a:pt x="3824" y="249"/>
                  </a:lnTo>
                  <a:lnTo>
                    <a:pt x="3822" y="279"/>
                  </a:lnTo>
                  <a:lnTo>
                    <a:pt x="3821" y="313"/>
                  </a:lnTo>
                  <a:lnTo>
                    <a:pt x="3816" y="316"/>
                  </a:lnTo>
                  <a:lnTo>
                    <a:pt x="3794" y="316"/>
                  </a:lnTo>
                  <a:lnTo>
                    <a:pt x="3788" y="249"/>
                  </a:lnTo>
                  <a:lnTo>
                    <a:pt x="3785" y="242"/>
                  </a:lnTo>
                  <a:lnTo>
                    <a:pt x="3778" y="234"/>
                  </a:lnTo>
                  <a:lnTo>
                    <a:pt x="3766" y="225"/>
                  </a:lnTo>
                  <a:lnTo>
                    <a:pt x="3750" y="216"/>
                  </a:lnTo>
                  <a:lnTo>
                    <a:pt x="3731" y="207"/>
                  </a:lnTo>
                  <a:lnTo>
                    <a:pt x="3710" y="201"/>
                  </a:lnTo>
                  <a:lnTo>
                    <a:pt x="3690" y="198"/>
                  </a:lnTo>
                  <a:lnTo>
                    <a:pt x="3670" y="196"/>
                  </a:lnTo>
                  <a:lnTo>
                    <a:pt x="3634" y="200"/>
                  </a:lnTo>
                  <a:lnTo>
                    <a:pt x="3601" y="211"/>
                  </a:lnTo>
                  <a:lnTo>
                    <a:pt x="3587" y="219"/>
                  </a:lnTo>
                  <a:lnTo>
                    <a:pt x="3574" y="230"/>
                  </a:lnTo>
                  <a:lnTo>
                    <a:pt x="3563" y="242"/>
                  </a:lnTo>
                  <a:lnTo>
                    <a:pt x="3553" y="256"/>
                  </a:lnTo>
                  <a:lnTo>
                    <a:pt x="3546" y="272"/>
                  </a:lnTo>
                  <a:lnTo>
                    <a:pt x="3541" y="288"/>
                  </a:lnTo>
                  <a:lnTo>
                    <a:pt x="3538" y="320"/>
                  </a:lnTo>
                  <a:lnTo>
                    <a:pt x="3540" y="344"/>
                  </a:lnTo>
                  <a:lnTo>
                    <a:pt x="3542" y="355"/>
                  </a:lnTo>
                  <a:lnTo>
                    <a:pt x="3547" y="364"/>
                  </a:lnTo>
                  <a:lnTo>
                    <a:pt x="3558" y="382"/>
                  </a:lnTo>
                  <a:lnTo>
                    <a:pt x="3565" y="390"/>
                  </a:lnTo>
                  <a:lnTo>
                    <a:pt x="3572" y="396"/>
                  </a:lnTo>
                  <a:lnTo>
                    <a:pt x="3589" y="405"/>
                  </a:lnTo>
                  <a:lnTo>
                    <a:pt x="3608" y="412"/>
                  </a:lnTo>
                  <a:lnTo>
                    <a:pt x="3638" y="418"/>
                  </a:lnTo>
                  <a:lnTo>
                    <a:pt x="3684" y="426"/>
                  </a:lnTo>
                  <a:lnTo>
                    <a:pt x="3720" y="432"/>
                  </a:lnTo>
                  <a:lnTo>
                    <a:pt x="3750" y="438"/>
                  </a:lnTo>
                  <a:lnTo>
                    <a:pt x="3774" y="445"/>
                  </a:lnTo>
                  <a:lnTo>
                    <a:pt x="3794" y="452"/>
                  </a:lnTo>
                  <a:lnTo>
                    <a:pt x="3810" y="460"/>
                  </a:lnTo>
                  <a:lnTo>
                    <a:pt x="3826" y="471"/>
                  </a:lnTo>
                  <a:lnTo>
                    <a:pt x="3838" y="484"/>
                  </a:lnTo>
                  <a:lnTo>
                    <a:pt x="3850" y="500"/>
                  </a:lnTo>
                  <a:lnTo>
                    <a:pt x="3858" y="517"/>
                  </a:lnTo>
                  <a:lnTo>
                    <a:pt x="3865" y="536"/>
                  </a:lnTo>
                  <a:lnTo>
                    <a:pt x="3869" y="556"/>
                  </a:lnTo>
                  <a:lnTo>
                    <a:pt x="3870" y="579"/>
                  </a:lnTo>
                  <a:lnTo>
                    <a:pt x="3869" y="601"/>
                  </a:lnTo>
                  <a:lnTo>
                    <a:pt x="3865" y="622"/>
                  </a:lnTo>
                  <a:lnTo>
                    <a:pt x="3859" y="643"/>
                  </a:lnTo>
                  <a:lnTo>
                    <a:pt x="3851" y="662"/>
                  </a:lnTo>
                  <a:lnTo>
                    <a:pt x="3841" y="680"/>
                  </a:lnTo>
                  <a:lnTo>
                    <a:pt x="3828" y="698"/>
                  </a:lnTo>
                  <a:lnTo>
                    <a:pt x="3796" y="730"/>
                  </a:lnTo>
                  <a:lnTo>
                    <a:pt x="3776" y="745"/>
                  </a:lnTo>
                  <a:lnTo>
                    <a:pt x="3757" y="757"/>
                  </a:lnTo>
                  <a:lnTo>
                    <a:pt x="3736" y="766"/>
                  </a:lnTo>
                  <a:lnTo>
                    <a:pt x="3714" y="776"/>
                  </a:lnTo>
                  <a:lnTo>
                    <a:pt x="3691" y="782"/>
                  </a:lnTo>
                  <a:lnTo>
                    <a:pt x="3667" y="787"/>
                  </a:lnTo>
                  <a:lnTo>
                    <a:pt x="3617" y="790"/>
                  </a:lnTo>
                  <a:lnTo>
                    <a:pt x="3574" y="788"/>
                  </a:lnTo>
                  <a:lnTo>
                    <a:pt x="3534" y="783"/>
                  </a:lnTo>
                  <a:lnTo>
                    <a:pt x="3497" y="772"/>
                  </a:lnTo>
                  <a:lnTo>
                    <a:pt x="3462" y="759"/>
                  </a:lnTo>
                  <a:lnTo>
                    <a:pt x="3460" y="753"/>
                  </a:lnTo>
                  <a:lnTo>
                    <a:pt x="3463" y="709"/>
                  </a:lnTo>
                  <a:lnTo>
                    <a:pt x="3466" y="628"/>
                  </a:lnTo>
                  <a:close/>
                  <a:moveTo>
                    <a:pt x="3916" y="172"/>
                  </a:moveTo>
                  <a:lnTo>
                    <a:pt x="3968" y="175"/>
                  </a:lnTo>
                  <a:lnTo>
                    <a:pt x="4037" y="176"/>
                  </a:lnTo>
                  <a:lnTo>
                    <a:pt x="4159" y="172"/>
                  </a:lnTo>
                  <a:lnTo>
                    <a:pt x="4163" y="196"/>
                  </a:lnTo>
                  <a:lnTo>
                    <a:pt x="4115" y="202"/>
                  </a:lnTo>
                  <a:lnTo>
                    <a:pt x="4100" y="205"/>
                  </a:lnTo>
                  <a:lnTo>
                    <a:pt x="4091" y="208"/>
                  </a:lnTo>
                  <a:lnTo>
                    <a:pt x="4087" y="212"/>
                  </a:lnTo>
                  <a:lnTo>
                    <a:pt x="4085" y="217"/>
                  </a:lnTo>
                  <a:lnTo>
                    <a:pt x="4081" y="231"/>
                  </a:lnTo>
                  <a:lnTo>
                    <a:pt x="4079" y="279"/>
                  </a:lnTo>
                  <a:lnTo>
                    <a:pt x="4079" y="376"/>
                  </a:lnTo>
                  <a:lnTo>
                    <a:pt x="4079" y="574"/>
                  </a:lnTo>
                  <a:lnTo>
                    <a:pt x="4079" y="657"/>
                  </a:lnTo>
                  <a:lnTo>
                    <a:pt x="4080" y="697"/>
                  </a:lnTo>
                  <a:lnTo>
                    <a:pt x="4081" y="720"/>
                  </a:lnTo>
                  <a:lnTo>
                    <a:pt x="4084" y="732"/>
                  </a:lnTo>
                  <a:lnTo>
                    <a:pt x="4087" y="738"/>
                  </a:lnTo>
                  <a:lnTo>
                    <a:pt x="4093" y="742"/>
                  </a:lnTo>
                  <a:lnTo>
                    <a:pt x="4103" y="746"/>
                  </a:lnTo>
                  <a:lnTo>
                    <a:pt x="4123" y="748"/>
                  </a:lnTo>
                  <a:lnTo>
                    <a:pt x="4159" y="751"/>
                  </a:lnTo>
                  <a:lnTo>
                    <a:pt x="4163" y="775"/>
                  </a:lnTo>
                  <a:lnTo>
                    <a:pt x="4085" y="776"/>
                  </a:lnTo>
                  <a:lnTo>
                    <a:pt x="4037" y="775"/>
                  </a:lnTo>
                  <a:lnTo>
                    <a:pt x="3916" y="778"/>
                  </a:lnTo>
                  <a:lnTo>
                    <a:pt x="3912" y="753"/>
                  </a:lnTo>
                  <a:lnTo>
                    <a:pt x="3948" y="750"/>
                  </a:lnTo>
                  <a:lnTo>
                    <a:pt x="3968" y="747"/>
                  </a:lnTo>
                  <a:lnTo>
                    <a:pt x="3979" y="744"/>
                  </a:lnTo>
                  <a:lnTo>
                    <a:pt x="3986" y="740"/>
                  </a:lnTo>
                  <a:lnTo>
                    <a:pt x="3994" y="723"/>
                  </a:lnTo>
                  <a:lnTo>
                    <a:pt x="3996" y="702"/>
                  </a:lnTo>
                  <a:lnTo>
                    <a:pt x="3996" y="664"/>
                  </a:lnTo>
                  <a:lnTo>
                    <a:pt x="3997" y="574"/>
                  </a:lnTo>
                  <a:lnTo>
                    <a:pt x="3997" y="376"/>
                  </a:lnTo>
                  <a:lnTo>
                    <a:pt x="3996" y="294"/>
                  </a:lnTo>
                  <a:lnTo>
                    <a:pt x="3995" y="254"/>
                  </a:lnTo>
                  <a:lnTo>
                    <a:pt x="3994" y="231"/>
                  </a:lnTo>
                  <a:lnTo>
                    <a:pt x="3991" y="219"/>
                  </a:lnTo>
                  <a:lnTo>
                    <a:pt x="3988" y="212"/>
                  </a:lnTo>
                  <a:lnTo>
                    <a:pt x="3982" y="208"/>
                  </a:lnTo>
                  <a:lnTo>
                    <a:pt x="3972" y="205"/>
                  </a:lnTo>
                  <a:lnTo>
                    <a:pt x="3952" y="202"/>
                  </a:lnTo>
                  <a:lnTo>
                    <a:pt x="3916" y="200"/>
                  </a:lnTo>
                  <a:lnTo>
                    <a:pt x="3912" y="176"/>
                  </a:lnTo>
                  <a:lnTo>
                    <a:pt x="3916" y="172"/>
                  </a:lnTo>
                  <a:close/>
                  <a:moveTo>
                    <a:pt x="4699" y="172"/>
                  </a:moveTo>
                  <a:lnTo>
                    <a:pt x="4703" y="176"/>
                  </a:lnTo>
                  <a:lnTo>
                    <a:pt x="4699" y="229"/>
                  </a:lnTo>
                  <a:lnTo>
                    <a:pt x="4699" y="310"/>
                  </a:lnTo>
                  <a:lnTo>
                    <a:pt x="4675" y="314"/>
                  </a:lnTo>
                  <a:lnTo>
                    <a:pt x="4672" y="310"/>
                  </a:lnTo>
                  <a:lnTo>
                    <a:pt x="4667" y="271"/>
                  </a:lnTo>
                  <a:lnTo>
                    <a:pt x="4662" y="232"/>
                  </a:lnTo>
                  <a:lnTo>
                    <a:pt x="4656" y="222"/>
                  </a:lnTo>
                  <a:lnTo>
                    <a:pt x="4646" y="219"/>
                  </a:lnTo>
                  <a:lnTo>
                    <a:pt x="4628" y="217"/>
                  </a:lnTo>
                  <a:lnTo>
                    <a:pt x="4576" y="214"/>
                  </a:lnTo>
                  <a:lnTo>
                    <a:pt x="4495" y="214"/>
                  </a:lnTo>
                  <a:lnTo>
                    <a:pt x="4492" y="326"/>
                  </a:lnTo>
                  <a:lnTo>
                    <a:pt x="4492" y="574"/>
                  </a:lnTo>
                  <a:lnTo>
                    <a:pt x="4493" y="657"/>
                  </a:lnTo>
                  <a:lnTo>
                    <a:pt x="4493" y="697"/>
                  </a:lnTo>
                  <a:lnTo>
                    <a:pt x="4495" y="720"/>
                  </a:lnTo>
                  <a:lnTo>
                    <a:pt x="4498" y="732"/>
                  </a:lnTo>
                  <a:lnTo>
                    <a:pt x="4501" y="739"/>
                  </a:lnTo>
                  <a:lnTo>
                    <a:pt x="4507" y="742"/>
                  </a:lnTo>
                  <a:lnTo>
                    <a:pt x="4517" y="746"/>
                  </a:lnTo>
                  <a:lnTo>
                    <a:pt x="4536" y="748"/>
                  </a:lnTo>
                  <a:lnTo>
                    <a:pt x="4573" y="751"/>
                  </a:lnTo>
                  <a:lnTo>
                    <a:pt x="4577" y="775"/>
                  </a:lnTo>
                  <a:lnTo>
                    <a:pt x="4452" y="775"/>
                  </a:lnTo>
                  <a:lnTo>
                    <a:pt x="4330" y="778"/>
                  </a:lnTo>
                  <a:lnTo>
                    <a:pt x="4327" y="753"/>
                  </a:lnTo>
                  <a:lnTo>
                    <a:pt x="4363" y="750"/>
                  </a:lnTo>
                  <a:lnTo>
                    <a:pt x="4384" y="747"/>
                  </a:lnTo>
                  <a:lnTo>
                    <a:pt x="4394" y="744"/>
                  </a:lnTo>
                  <a:lnTo>
                    <a:pt x="4400" y="740"/>
                  </a:lnTo>
                  <a:lnTo>
                    <a:pt x="4405" y="734"/>
                  </a:lnTo>
                  <a:lnTo>
                    <a:pt x="4408" y="723"/>
                  </a:lnTo>
                  <a:lnTo>
                    <a:pt x="4410" y="702"/>
                  </a:lnTo>
                  <a:lnTo>
                    <a:pt x="4411" y="664"/>
                  </a:lnTo>
                  <a:lnTo>
                    <a:pt x="4412" y="574"/>
                  </a:lnTo>
                  <a:lnTo>
                    <a:pt x="4412" y="326"/>
                  </a:lnTo>
                  <a:lnTo>
                    <a:pt x="4409" y="214"/>
                  </a:lnTo>
                  <a:lnTo>
                    <a:pt x="4345" y="214"/>
                  </a:lnTo>
                  <a:lnTo>
                    <a:pt x="4277" y="216"/>
                  </a:lnTo>
                  <a:lnTo>
                    <a:pt x="4265" y="217"/>
                  </a:lnTo>
                  <a:lnTo>
                    <a:pt x="4255" y="219"/>
                  </a:lnTo>
                  <a:lnTo>
                    <a:pt x="4248" y="222"/>
                  </a:lnTo>
                  <a:lnTo>
                    <a:pt x="4244" y="225"/>
                  </a:lnTo>
                  <a:lnTo>
                    <a:pt x="4240" y="240"/>
                  </a:lnTo>
                  <a:lnTo>
                    <a:pt x="4236" y="271"/>
                  </a:lnTo>
                  <a:lnTo>
                    <a:pt x="4231" y="310"/>
                  </a:lnTo>
                  <a:lnTo>
                    <a:pt x="4228" y="314"/>
                  </a:lnTo>
                  <a:lnTo>
                    <a:pt x="4208" y="314"/>
                  </a:lnTo>
                  <a:lnTo>
                    <a:pt x="4204" y="226"/>
                  </a:lnTo>
                  <a:lnTo>
                    <a:pt x="4201" y="176"/>
                  </a:lnTo>
                  <a:lnTo>
                    <a:pt x="4205" y="172"/>
                  </a:lnTo>
                  <a:lnTo>
                    <a:pt x="4303" y="175"/>
                  </a:lnTo>
                  <a:lnTo>
                    <a:pt x="4452" y="176"/>
                  </a:lnTo>
                  <a:lnTo>
                    <a:pt x="4601" y="175"/>
                  </a:lnTo>
                  <a:lnTo>
                    <a:pt x="4699" y="172"/>
                  </a:lnTo>
                  <a:close/>
                  <a:moveTo>
                    <a:pt x="4726" y="213"/>
                  </a:moveTo>
                  <a:lnTo>
                    <a:pt x="4722" y="208"/>
                  </a:lnTo>
                  <a:lnTo>
                    <a:pt x="4722" y="190"/>
                  </a:lnTo>
                  <a:lnTo>
                    <a:pt x="4726" y="187"/>
                  </a:lnTo>
                  <a:lnTo>
                    <a:pt x="4847" y="168"/>
                  </a:lnTo>
                  <a:lnTo>
                    <a:pt x="4859" y="177"/>
                  </a:lnTo>
                  <a:lnTo>
                    <a:pt x="4871" y="189"/>
                  </a:lnTo>
                  <a:lnTo>
                    <a:pt x="4886" y="210"/>
                  </a:lnTo>
                  <a:lnTo>
                    <a:pt x="4907" y="241"/>
                  </a:lnTo>
                  <a:lnTo>
                    <a:pt x="4967" y="344"/>
                  </a:lnTo>
                  <a:lnTo>
                    <a:pt x="5036" y="478"/>
                  </a:lnTo>
                  <a:lnTo>
                    <a:pt x="5081" y="409"/>
                  </a:lnTo>
                  <a:lnTo>
                    <a:pt x="5129" y="327"/>
                  </a:lnTo>
                  <a:lnTo>
                    <a:pt x="5220" y="172"/>
                  </a:lnTo>
                  <a:lnTo>
                    <a:pt x="5252" y="175"/>
                  </a:lnTo>
                  <a:lnTo>
                    <a:pt x="5282" y="172"/>
                  </a:lnTo>
                  <a:lnTo>
                    <a:pt x="5285" y="184"/>
                  </a:lnTo>
                  <a:lnTo>
                    <a:pt x="5258" y="217"/>
                  </a:lnTo>
                  <a:lnTo>
                    <a:pt x="5219" y="270"/>
                  </a:lnTo>
                  <a:lnTo>
                    <a:pt x="5153" y="366"/>
                  </a:lnTo>
                  <a:lnTo>
                    <a:pt x="5099" y="453"/>
                  </a:lnTo>
                  <a:lnTo>
                    <a:pt x="5074" y="495"/>
                  </a:lnTo>
                  <a:lnTo>
                    <a:pt x="5064" y="516"/>
                  </a:lnTo>
                  <a:lnTo>
                    <a:pt x="5062" y="528"/>
                  </a:lnTo>
                  <a:lnTo>
                    <a:pt x="5060" y="541"/>
                  </a:lnTo>
                  <a:lnTo>
                    <a:pt x="5060" y="604"/>
                  </a:lnTo>
                  <a:lnTo>
                    <a:pt x="5062" y="668"/>
                  </a:lnTo>
                  <a:lnTo>
                    <a:pt x="5064" y="720"/>
                  </a:lnTo>
                  <a:lnTo>
                    <a:pt x="5066" y="732"/>
                  </a:lnTo>
                  <a:lnTo>
                    <a:pt x="5070" y="739"/>
                  </a:lnTo>
                  <a:lnTo>
                    <a:pt x="5076" y="742"/>
                  </a:lnTo>
                  <a:lnTo>
                    <a:pt x="5086" y="746"/>
                  </a:lnTo>
                  <a:lnTo>
                    <a:pt x="5105" y="748"/>
                  </a:lnTo>
                  <a:lnTo>
                    <a:pt x="5142" y="751"/>
                  </a:lnTo>
                  <a:lnTo>
                    <a:pt x="5146" y="775"/>
                  </a:lnTo>
                  <a:lnTo>
                    <a:pt x="5068" y="776"/>
                  </a:lnTo>
                  <a:lnTo>
                    <a:pt x="5020" y="775"/>
                  </a:lnTo>
                  <a:lnTo>
                    <a:pt x="4898" y="778"/>
                  </a:lnTo>
                  <a:lnTo>
                    <a:pt x="4895" y="753"/>
                  </a:lnTo>
                  <a:lnTo>
                    <a:pt x="4931" y="750"/>
                  </a:lnTo>
                  <a:lnTo>
                    <a:pt x="4951" y="747"/>
                  </a:lnTo>
                  <a:lnTo>
                    <a:pt x="4962" y="744"/>
                  </a:lnTo>
                  <a:lnTo>
                    <a:pt x="4968" y="740"/>
                  </a:lnTo>
                  <a:lnTo>
                    <a:pt x="4975" y="724"/>
                  </a:lnTo>
                  <a:lnTo>
                    <a:pt x="4979" y="676"/>
                  </a:lnTo>
                  <a:lnTo>
                    <a:pt x="4979" y="603"/>
                  </a:lnTo>
                  <a:lnTo>
                    <a:pt x="4979" y="523"/>
                  </a:lnTo>
                  <a:lnTo>
                    <a:pt x="4958" y="483"/>
                  </a:lnTo>
                  <a:lnTo>
                    <a:pt x="4916" y="412"/>
                  </a:lnTo>
                  <a:lnTo>
                    <a:pt x="4879" y="351"/>
                  </a:lnTo>
                  <a:lnTo>
                    <a:pt x="4834" y="284"/>
                  </a:lnTo>
                  <a:lnTo>
                    <a:pt x="4810" y="252"/>
                  </a:lnTo>
                  <a:lnTo>
                    <a:pt x="4792" y="231"/>
                  </a:lnTo>
                  <a:lnTo>
                    <a:pt x="4778" y="220"/>
                  </a:lnTo>
                  <a:lnTo>
                    <a:pt x="4769" y="214"/>
                  </a:lnTo>
                  <a:lnTo>
                    <a:pt x="4754" y="213"/>
                  </a:lnTo>
                  <a:lnTo>
                    <a:pt x="4726" y="213"/>
                  </a:lnTo>
                  <a:close/>
                  <a:moveTo>
                    <a:pt x="5540" y="481"/>
                  </a:moveTo>
                  <a:lnTo>
                    <a:pt x="5542" y="450"/>
                  </a:lnTo>
                  <a:lnTo>
                    <a:pt x="5545" y="420"/>
                  </a:lnTo>
                  <a:lnTo>
                    <a:pt x="5550" y="390"/>
                  </a:lnTo>
                  <a:lnTo>
                    <a:pt x="5558" y="362"/>
                  </a:lnTo>
                  <a:lnTo>
                    <a:pt x="5569" y="334"/>
                  </a:lnTo>
                  <a:lnTo>
                    <a:pt x="5584" y="308"/>
                  </a:lnTo>
                  <a:lnTo>
                    <a:pt x="5600" y="283"/>
                  </a:lnTo>
                  <a:lnTo>
                    <a:pt x="5621" y="259"/>
                  </a:lnTo>
                  <a:lnTo>
                    <a:pt x="5644" y="237"/>
                  </a:lnTo>
                  <a:lnTo>
                    <a:pt x="5670" y="218"/>
                  </a:lnTo>
                  <a:lnTo>
                    <a:pt x="5698" y="201"/>
                  </a:lnTo>
                  <a:lnTo>
                    <a:pt x="5728" y="187"/>
                  </a:lnTo>
                  <a:lnTo>
                    <a:pt x="5759" y="175"/>
                  </a:lnTo>
                  <a:lnTo>
                    <a:pt x="5794" y="168"/>
                  </a:lnTo>
                  <a:lnTo>
                    <a:pt x="5830" y="163"/>
                  </a:lnTo>
                  <a:lnTo>
                    <a:pt x="5868" y="160"/>
                  </a:lnTo>
                  <a:lnTo>
                    <a:pt x="5903" y="162"/>
                  </a:lnTo>
                  <a:lnTo>
                    <a:pt x="5936" y="165"/>
                  </a:lnTo>
                  <a:lnTo>
                    <a:pt x="5969" y="171"/>
                  </a:lnTo>
                  <a:lnTo>
                    <a:pt x="5999" y="181"/>
                  </a:lnTo>
                  <a:lnTo>
                    <a:pt x="6026" y="192"/>
                  </a:lnTo>
                  <a:lnTo>
                    <a:pt x="6053" y="205"/>
                  </a:lnTo>
                  <a:lnTo>
                    <a:pt x="6077" y="222"/>
                  </a:lnTo>
                  <a:lnTo>
                    <a:pt x="6100" y="240"/>
                  </a:lnTo>
                  <a:lnTo>
                    <a:pt x="6120" y="260"/>
                  </a:lnTo>
                  <a:lnTo>
                    <a:pt x="6137" y="283"/>
                  </a:lnTo>
                  <a:lnTo>
                    <a:pt x="6151" y="307"/>
                  </a:lnTo>
                  <a:lnTo>
                    <a:pt x="6164" y="333"/>
                  </a:lnTo>
                  <a:lnTo>
                    <a:pt x="6173" y="361"/>
                  </a:lnTo>
                  <a:lnTo>
                    <a:pt x="6180" y="391"/>
                  </a:lnTo>
                  <a:lnTo>
                    <a:pt x="6184" y="422"/>
                  </a:lnTo>
                  <a:lnTo>
                    <a:pt x="6185" y="456"/>
                  </a:lnTo>
                  <a:lnTo>
                    <a:pt x="6182" y="502"/>
                  </a:lnTo>
                  <a:lnTo>
                    <a:pt x="6180" y="525"/>
                  </a:lnTo>
                  <a:lnTo>
                    <a:pt x="6175" y="547"/>
                  </a:lnTo>
                  <a:lnTo>
                    <a:pt x="6162" y="589"/>
                  </a:lnTo>
                  <a:lnTo>
                    <a:pt x="6143" y="628"/>
                  </a:lnTo>
                  <a:lnTo>
                    <a:pt x="6120" y="664"/>
                  </a:lnTo>
                  <a:lnTo>
                    <a:pt x="6092" y="697"/>
                  </a:lnTo>
                  <a:lnTo>
                    <a:pt x="6076" y="711"/>
                  </a:lnTo>
                  <a:lnTo>
                    <a:pt x="6059" y="724"/>
                  </a:lnTo>
                  <a:lnTo>
                    <a:pt x="6023" y="748"/>
                  </a:lnTo>
                  <a:lnTo>
                    <a:pt x="5982" y="766"/>
                  </a:lnTo>
                  <a:lnTo>
                    <a:pt x="5939" y="780"/>
                  </a:lnTo>
                  <a:lnTo>
                    <a:pt x="5893" y="788"/>
                  </a:lnTo>
                  <a:lnTo>
                    <a:pt x="5845" y="790"/>
                  </a:lnTo>
                  <a:lnTo>
                    <a:pt x="5812" y="789"/>
                  </a:lnTo>
                  <a:lnTo>
                    <a:pt x="5779" y="784"/>
                  </a:lnTo>
                  <a:lnTo>
                    <a:pt x="5748" y="777"/>
                  </a:lnTo>
                  <a:lnTo>
                    <a:pt x="5718" y="768"/>
                  </a:lnTo>
                  <a:lnTo>
                    <a:pt x="5689" y="754"/>
                  </a:lnTo>
                  <a:lnTo>
                    <a:pt x="5664" y="739"/>
                  </a:lnTo>
                  <a:lnTo>
                    <a:pt x="5640" y="720"/>
                  </a:lnTo>
                  <a:lnTo>
                    <a:pt x="5618" y="698"/>
                  </a:lnTo>
                  <a:lnTo>
                    <a:pt x="5599" y="674"/>
                  </a:lnTo>
                  <a:lnTo>
                    <a:pt x="5582" y="649"/>
                  </a:lnTo>
                  <a:lnTo>
                    <a:pt x="5569" y="621"/>
                  </a:lnTo>
                  <a:lnTo>
                    <a:pt x="5558" y="591"/>
                  </a:lnTo>
                  <a:lnTo>
                    <a:pt x="5545" y="534"/>
                  </a:lnTo>
                  <a:lnTo>
                    <a:pt x="5542" y="507"/>
                  </a:lnTo>
                  <a:lnTo>
                    <a:pt x="5540" y="481"/>
                  </a:lnTo>
                  <a:close/>
                  <a:moveTo>
                    <a:pt x="5629" y="453"/>
                  </a:moveTo>
                  <a:lnTo>
                    <a:pt x="5629" y="480"/>
                  </a:lnTo>
                  <a:lnTo>
                    <a:pt x="5633" y="507"/>
                  </a:lnTo>
                  <a:lnTo>
                    <a:pt x="5639" y="536"/>
                  </a:lnTo>
                  <a:lnTo>
                    <a:pt x="5646" y="565"/>
                  </a:lnTo>
                  <a:lnTo>
                    <a:pt x="5656" y="594"/>
                  </a:lnTo>
                  <a:lnTo>
                    <a:pt x="5666" y="620"/>
                  </a:lnTo>
                  <a:lnTo>
                    <a:pt x="5680" y="645"/>
                  </a:lnTo>
                  <a:lnTo>
                    <a:pt x="5696" y="668"/>
                  </a:lnTo>
                  <a:lnTo>
                    <a:pt x="5713" y="687"/>
                  </a:lnTo>
                  <a:lnTo>
                    <a:pt x="5732" y="705"/>
                  </a:lnTo>
                  <a:lnTo>
                    <a:pt x="5752" y="720"/>
                  </a:lnTo>
                  <a:lnTo>
                    <a:pt x="5773" y="732"/>
                  </a:lnTo>
                  <a:lnTo>
                    <a:pt x="5796" y="740"/>
                  </a:lnTo>
                  <a:lnTo>
                    <a:pt x="5820" y="747"/>
                  </a:lnTo>
                  <a:lnTo>
                    <a:pt x="5845" y="751"/>
                  </a:lnTo>
                  <a:lnTo>
                    <a:pt x="5873" y="752"/>
                  </a:lnTo>
                  <a:lnTo>
                    <a:pt x="5905" y="751"/>
                  </a:lnTo>
                  <a:lnTo>
                    <a:pt x="5935" y="745"/>
                  </a:lnTo>
                  <a:lnTo>
                    <a:pt x="5964" y="735"/>
                  </a:lnTo>
                  <a:lnTo>
                    <a:pt x="5990" y="722"/>
                  </a:lnTo>
                  <a:lnTo>
                    <a:pt x="6014" y="705"/>
                  </a:lnTo>
                  <a:lnTo>
                    <a:pt x="6036" y="684"/>
                  </a:lnTo>
                  <a:lnTo>
                    <a:pt x="6054" y="657"/>
                  </a:lnTo>
                  <a:lnTo>
                    <a:pt x="6061" y="643"/>
                  </a:lnTo>
                  <a:lnTo>
                    <a:pt x="6068" y="628"/>
                  </a:lnTo>
                  <a:lnTo>
                    <a:pt x="6080" y="595"/>
                  </a:lnTo>
                  <a:lnTo>
                    <a:pt x="6089" y="560"/>
                  </a:lnTo>
                  <a:lnTo>
                    <a:pt x="6094" y="524"/>
                  </a:lnTo>
                  <a:lnTo>
                    <a:pt x="6095" y="484"/>
                  </a:lnTo>
                  <a:lnTo>
                    <a:pt x="6094" y="442"/>
                  </a:lnTo>
                  <a:lnTo>
                    <a:pt x="6088" y="403"/>
                  </a:lnTo>
                  <a:lnTo>
                    <a:pt x="6078" y="366"/>
                  </a:lnTo>
                  <a:lnTo>
                    <a:pt x="6065" y="330"/>
                  </a:lnTo>
                  <a:lnTo>
                    <a:pt x="6048" y="297"/>
                  </a:lnTo>
                  <a:lnTo>
                    <a:pt x="6028" y="270"/>
                  </a:lnTo>
                  <a:lnTo>
                    <a:pt x="6004" y="247"/>
                  </a:lnTo>
                  <a:lnTo>
                    <a:pt x="5992" y="237"/>
                  </a:lnTo>
                  <a:lnTo>
                    <a:pt x="5977" y="229"/>
                  </a:lnTo>
                  <a:lnTo>
                    <a:pt x="5948" y="214"/>
                  </a:lnTo>
                  <a:lnTo>
                    <a:pt x="5917" y="205"/>
                  </a:lnTo>
                  <a:lnTo>
                    <a:pt x="5885" y="199"/>
                  </a:lnTo>
                  <a:lnTo>
                    <a:pt x="5851" y="196"/>
                  </a:lnTo>
                  <a:lnTo>
                    <a:pt x="5802" y="201"/>
                  </a:lnTo>
                  <a:lnTo>
                    <a:pt x="5780" y="206"/>
                  </a:lnTo>
                  <a:lnTo>
                    <a:pt x="5759" y="213"/>
                  </a:lnTo>
                  <a:lnTo>
                    <a:pt x="5740" y="222"/>
                  </a:lnTo>
                  <a:lnTo>
                    <a:pt x="5720" y="234"/>
                  </a:lnTo>
                  <a:lnTo>
                    <a:pt x="5704" y="247"/>
                  </a:lnTo>
                  <a:lnTo>
                    <a:pt x="5688" y="261"/>
                  </a:lnTo>
                  <a:lnTo>
                    <a:pt x="5675" y="279"/>
                  </a:lnTo>
                  <a:lnTo>
                    <a:pt x="5663" y="298"/>
                  </a:lnTo>
                  <a:lnTo>
                    <a:pt x="5652" y="319"/>
                  </a:lnTo>
                  <a:lnTo>
                    <a:pt x="5644" y="342"/>
                  </a:lnTo>
                  <a:lnTo>
                    <a:pt x="5638" y="367"/>
                  </a:lnTo>
                  <a:lnTo>
                    <a:pt x="5633" y="393"/>
                  </a:lnTo>
                  <a:lnTo>
                    <a:pt x="5629" y="422"/>
                  </a:lnTo>
                  <a:lnTo>
                    <a:pt x="5629" y="453"/>
                  </a:lnTo>
                  <a:close/>
                  <a:moveTo>
                    <a:pt x="6391" y="488"/>
                  </a:moveTo>
                  <a:lnTo>
                    <a:pt x="6391" y="574"/>
                  </a:lnTo>
                  <a:lnTo>
                    <a:pt x="6392" y="657"/>
                  </a:lnTo>
                  <a:lnTo>
                    <a:pt x="6395" y="718"/>
                  </a:lnTo>
                  <a:lnTo>
                    <a:pt x="6397" y="732"/>
                  </a:lnTo>
                  <a:lnTo>
                    <a:pt x="6401" y="739"/>
                  </a:lnTo>
                  <a:lnTo>
                    <a:pt x="6407" y="742"/>
                  </a:lnTo>
                  <a:lnTo>
                    <a:pt x="6416" y="746"/>
                  </a:lnTo>
                  <a:lnTo>
                    <a:pt x="6437" y="748"/>
                  </a:lnTo>
                  <a:lnTo>
                    <a:pt x="6473" y="751"/>
                  </a:lnTo>
                  <a:lnTo>
                    <a:pt x="6476" y="775"/>
                  </a:lnTo>
                  <a:lnTo>
                    <a:pt x="6350" y="775"/>
                  </a:lnTo>
                  <a:lnTo>
                    <a:pt x="6229" y="778"/>
                  </a:lnTo>
                  <a:lnTo>
                    <a:pt x="6226" y="753"/>
                  </a:lnTo>
                  <a:lnTo>
                    <a:pt x="6262" y="750"/>
                  </a:lnTo>
                  <a:lnTo>
                    <a:pt x="6282" y="747"/>
                  </a:lnTo>
                  <a:lnTo>
                    <a:pt x="6293" y="744"/>
                  </a:lnTo>
                  <a:lnTo>
                    <a:pt x="6299" y="740"/>
                  </a:lnTo>
                  <a:lnTo>
                    <a:pt x="6304" y="734"/>
                  </a:lnTo>
                  <a:lnTo>
                    <a:pt x="6307" y="723"/>
                  </a:lnTo>
                  <a:lnTo>
                    <a:pt x="6308" y="702"/>
                  </a:lnTo>
                  <a:lnTo>
                    <a:pt x="6310" y="664"/>
                  </a:lnTo>
                  <a:lnTo>
                    <a:pt x="6311" y="574"/>
                  </a:lnTo>
                  <a:lnTo>
                    <a:pt x="6311" y="376"/>
                  </a:lnTo>
                  <a:lnTo>
                    <a:pt x="6310" y="294"/>
                  </a:lnTo>
                  <a:lnTo>
                    <a:pt x="6308" y="254"/>
                  </a:lnTo>
                  <a:lnTo>
                    <a:pt x="6307" y="231"/>
                  </a:lnTo>
                  <a:lnTo>
                    <a:pt x="6305" y="219"/>
                  </a:lnTo>
                  <a:lnTo>
                    <a:pt x="6301" y="212"/>
                  </a:lnTo>
                  <a:lnTo>
                    <a:pt x="6295" y="208"/>
                  </a:lnTo>
                  <a:lnTo>
                    <a:pt x="6286" y="205"/>
                  </a:lnTo>
                  <a:lnTo>
                    <a:pt x="6265" y="202"/>
                  </a:lnTo>
                  <a:lnTo>
                    <a:pt x="6229" y="200"/>
                  </a:lnTo>
                  <a:lnTo>
                    <a:pt x="6226" y="176"/>
                  </a:lnTo>
                  <a:lnTo>
                    <a:pt x="6439" y="175"/>
                  </a:lnTo>
                  <a:lnTo>
                    <a:pt x="6648" y="172"/>
                  </a:lnTo>
                  <a:lnTo>
                    <a:pt x="6642" y="224"/>
                  </a:lnTo>
                  <a:lnTo>
                    <a:pt x="6637" y="301"/>
                  </a:lnTo>
                  <a:lnTo>
                    <a:pt x="6614" y="304"/>
                  </a:lnTo>
                  <a:lnTo>
                    <a:pt x="6610" y="291"/>
                  </a:lnTo>
                  <a:lnTo>
                    <a:pt x="6607" y="267"/>
                  </a:lnTo>
                  <a:lnTo>
                    <a:pt x="6605" y="246"/>
                  </a:lnTo>
                  <a:lnTo>
                    <a:pt x="6600" y="224"/>
                  </a:lnTo>
                  <a:lnTo>
                    <a:pt x="6576" y="218"/>
                  </a:lnTo>
                  <a:lnTo>
                    <a:pt x="6547" y="213"/>
                  </a:lnTo>
                  <a:lnTo>
                    <a:pt x="6515" y="211"/>
                  </a:lnTo>
                  <a:lnTo>
                    <a:pt x="6478" y="210"/>
                  </a:lnTo>
                  <a:lnTo>
                    <a:pt x="6440" y="211"/>
                  </a:lnTo>
                  <a:lnTo>
                    <a:pt x="6396" y="214"/>
                  </a:lnTo>
                  <a:lnTo>
                    <a:pt x="6392" y="272"/>
                  </a:lnTo>
                  <a:lnTo>
                    <a:pt x="6391" y="376"/>
                  </a:lnTo>
                  <a:lnTo>
                    <a:pt x="6391" y="451"/>
                  </a:lnTo>
                  <a:lnTo>
                    <a:pt x="6466" y="451"/>
                  </a:lnTo>
                  <a:lnTo>
                    <a:pt x="6528" y="448"/>
                  </a:lnTo>
                  <a:lnTo>
                    <a:pt x="6559" y="444"/>
                  </a:lnTo>
                  <a:lnTo>
                    <a:pt x="6563" y="440"/>
                  </a:lnTo>
                  <a:lnTo>
                    <a:pt x="6566" y="434"/>
                  </a:lnTo>
                  <a:lnTo>
                    <a:pt x="6569" y="422"/>
                  </a:lnTo>
                  <a:lnTo>
                    <a:pt x="6572" y="403"/>
                  </a:lnTo>
                  <a:lnTo>
                    <a:pt x="6575" y="380"/>
                  </a:lnTo>
                  <a:lnTo>
                    <a:pt x="6599" y="376"/>
                  </a:lnTo>
                  <a:lnTo>
                    <a:pt x="6602" y="380"/>
                  </a:lnTo>
                  <a:lnTo>
                    <a:pt x="6600" y="474"/>
                  </a:lnTo>
                  <a:lnTo>
                    <a:pt x="6601" y="520"/>
                  </a:lnTo>
                  <a:lnTo>
                    <a:pt x="6602" y="574"/>
                  </a:lnTo>
                  <a:lnTo>
                    <a:pt x="6599" y="578"/>
                  </a:lnTo>
                  <a:lnTo>
                    <a:pt x="6577" y="578"/>
                  </a:lnTo>
                  <a:lnTo>
                    <a:pt x="6572" y="538"/>
                  </a:lnTo>
                  <a:lnTo>
                    <a:pt x="6569" y="507"/>
                  </a:lnTo>
                  <a:lnTo>
                    <a:pt x="6564" y="499"/>
                  </a:lnTo>
                  <a:lnTo>
                    <a:pt x="6559" y="494"/>
                  </a:lnTo>
                  <a:lnTo>
                    <a:pt x="6547" y="492"/>
                  </a:lnTo>
                  <a:lnTo>
                    <a:pt x="6528" y="489"/>
                  </a:lnTo>
                  <a:lnTo>
                    <a:pt x="6456" y="487"/>
                  </a:lnTo>
                  <a:lnTo>
                    <a:pt x="6391" y="488"/>
                  </a:lnTo>
                  <a:close/>
                  <a:moveTo>
                    <a:pt x="7180" y="176"/>
                  </a:moveTo>
                  <a:lnTo>
                    <a:pt x="7180" y="196"/>
                  </a:lnTo>
                  <a:lnTo>
                    <a:pt x="7132" y="202"/>
                  </a:lnTo>
                  <a:lnTo>
                    <a:pt x="7117" y="205"/>
                  </a:lnTo>
                  <a:lnTo>
                    <a:pt x="7108" y="208"/>
                  </a:lnTo>
                  <a:lnTo>
                    <a:pt x="7105" y="212"/>
                  </a:lnTo>
                  <a:lnTo>
                    <a:pt x="7102" y="217"/>
                  </a:lnTo>
                  <a:lnTo>
                    <a:pt x="7098" y="231"/>
                  </a:lnTo>
                  <a:lnTo>
                    <a:pt x="7096" y="279"/>
                  </a:lnTo>
                  <a:lnTo>
                    <a:pt x="7096" y="376"/>
                  </a:lnTo>
                  <a:lnTo>
                    <a:pt x="7096" y="682"/>
                  </a:lnTo>
                  <a:lnTo>
                    <a:pt x="7092" y="744"/>
                  </a:lnTo>
                  <a:lnTo>
                    <a:pt x="7084" y="793"/>
                  </a:lnTo>
                  <a:lnTo>
                    <a:pt x="7076" y="814"/>
                  </a:lnTo>
                  <a:lnTo>
                    <a:pt x="7067" y="834"/>
                  </a:lnTo>
                  <a:lnTo>
                    <a:pt x="7055" y="854"/>
                  </a:lnTo>
                  <a:lnTo>
                    <a:pt x="7042" y="872"/>
                  </a:lnTo>
                  <a:lnTo>
                    <a:pt x="7026" y="889"/>
                  </a:lnTo>
                  <a:lnTo>
                    <a:pt x="7012" y="904"/>
                  </a:lnTo>
                  <a:lnTo>
                    <a:pt x="6996" y="916"/>
                  </a:lnTo>
                  <a:lnTo>
                    <a:pt x="6980" y="926"/>
                  </a:lnTo>
                  <a:lnTo>
                    <a:pt x="6964" y="934"/>
                  </a:lnTo>
                  <a:lnTo>
                    <a:pt x="6948" y="939"/>
                  </a:lnTo>
                  <a:lnTo>
                    <a:pt x="6932" y="943"/>
                  </a:lnTo>
                  <a:lnTo>
                    <a:pt x="6917" y="944"/>
                  </a:lnTo>
                  <a:lnTo>
                    <a:pt x="6899" y="942"/>
                  </a:lnTo>
                  <a:lnTo>
                    <a:pt x="6900" y="908"/>
                  </a:lnTo>
                  <a:lnTo>
                    <a:pt x="6899" y="877"/>
                  </a:lnTo>
                  <a:lnTo>
                    <a:pt x="6907" y="871"/>
                  </a:lnTo>
                  <a:lnTo>
                    <a:pt x="6918" y="878"/>
                  </a:lnTo>
                  <a:lnTo>
                    <a:pt x="6930" y="883"/>
                  </a:lnTo>
                  <a:lnTo>
                    <a:pt x="6953" y="886"/>
                  </a:lnTo>
                  <a:lnTo>
                    <a:pt x="6972" y="885"/>
                  </a:lnTo>
                  <a:lnTo>
                    <a:pt x="6988" y="879"/>
                  </a:lnTo>
                  <a:lnTo>
                    <a:pt x="6998" y="870"/>
                  </a:lnTo>
                  <a:lnTo>
                    <a:pt x="7003" y="864"/>
                  </a:lnTo>
                  <a:lnTo>
                    <a:pt x="7006" y="858"/>
                  </a:lnTo>
                  <a:lnTo>
                    <a:pt x="7010" y="838"/>
                  </a:lnTo>
                  <a:lnTo>
                    <a:pt x="7013" y="808"/>
                  </a:lnTo>
                  <a:lnTo>
                    <a:pt x="7014" y="747"/>
                  </a:lnTo>
                  <a:lnTo>
                    <a:pt x="7014" y="376"/>
                  </a:lnTo>
                  <a:lnTo>
                    <a:pt x="7014" y="294"/>
                  </a:lnTo>
                  <a:lnTo>
                    <a:pt x="7013" y="254"/>
                  </a:lnTo>
                  <a:lnTo>
                    <a:pt x="7010" y="231"/>
                  </a:lnTo>
                  <a:lnTo>
                    <a:pt x="7008" y="219"/>
                  </a:lnTo>
                  <a:lnTo>
                    <a:pt x="7004" y="212"/>
                  </a:lnTo>
                  <a:lnTo>
                    <a:pt x="6998" y="208"/>
                  </a:lnTo>
                  <a:lnTo>
                    <a:pt x="6989" y="205"/>
                  </a:lnTo>
                  <a:lnTo>
                    <a:pt x="6970" y="202"/>
                  </a:lnTo>
                  <a:lnTo>
                    <a:pt x="6932" y="200"/>
                  </a:lnTo>
                  <a:lnTo>
                    <a:pt x="6930" y="176"/>
                  </a:lnTo>
                  <a:lnTo>
                    <a:pt x="7055" y="176"/>
                  </a:lnTo>
                  <a:lnTo>
                    <a:pt x="7177" y="172"/>
                  </a:lnTo>
                  <a:lnTo>
                    <a:pt x="7180" y="176"/>
                  </a:lnTo>
                  <a:close/>
                  <a:moveTo>
                    <a:pt x="7206" y="213"/>
                  </a:moveTo>
                  <a:lnTo>
                    <a:pt x="7202" y="208"/>
                  </a:lnTo>
                  <a:lnTo>
                    <a:pt x="7202" y="190"/>
                  </a:lnTo>
                  <a:lnTo>
                    <a:pt x="7206" y="187"/>
                  </a:lnTo>
                  <a:lnTo>
                    <a:pt x="7327" y="168"/>
                  </a:lnTo>
                  <a:lnTo>
                    <a:pt x="7339" y="177"/>
                  </a:lnTo>
                  <a:lnTo>
                    <a:pt x="7352" y="189"/>
                  </a:lnTo>
                  <a:lnTo>
                    <a:pt x="7367" y="210"/>
                  </a:lnTo>
                  <a:lnTo>
                    <a:pt x="7387" y="241"/>
                  </a:lnTo>
                  <a:lnTo>
                    <a:pt x="7447" y="344"/>
                  </a:lnTo>
                  <a:lnTo>
                    <a:pt x="7518" y="478"/>
                  </a:lnTo>
                  <a:lnTo>
                    <a:pt x="7561" y="409"/>
                  </a:lnTo>
                  <a:lnTo>
                    <a:pt x="7610" y="327"/>
                  </a:lnTo>
                  <a:lnTo>
                    <a:pt x="7700" y="172"/>
                  </a:lnTo>
                  <a:lnTo>
                    <a:pt x="7733" y="175"/>
                  </a:lnTo>
                  <a:lnTo>
                    <a:pt x="7763" y="172"/>
                  </a:lnTo>
                  <a:lnTo>
                    <a:pt x="7766" y="184"/>
                  </a:lnTo>
                  <a:lnTo>
                    <a:pt x="7739" y="217"/>
                  </a:lnTo>
                  <a:lnTo>
                    <a:pt x="7700" y="270"/>
                  </a:lnTo>
                  <a:lnTo>
                    <a:pt x="7633" y="366"/>
                  </a:lnTo>
                  <a:lnTo>
                    <a:pt x="7579" y="453"/>
                  </a:lnTo>
                  <a:lnTo>
                    <a:pt x="7555" y="495"/>
                  </a:lnTo>
                  <a:lnTo>
                    <a:pt x="7544" y="516"/>
                  </a:lnTo>
                  <a:lnTo>
                    <a:pt x="7542" y="528"/>
                  </a:lnTo>
                  <a:lnTo>
                    <a:pt x="7542" y="541"/>
                  </a:lnTo>
                  <a:lnTo>
                    <a:pt x="7542" y="604"/>
                  </a:lnTo>
                  <a:lnTo>
                    <a:pt x="7542" y="668"/>
                  </a:lnTo>
                  <a:lnTo>
                    <a:pt x="7544" y="720"/>
                  </a:lnTo>
                  <a:lnTo>
                    <a:pt x="7548" y="732"/>
                  </a:lnTo>
                  <a:lnTo>
                    <a:pt x="7552" y="739"/>
                  </a:lnTo>
                  <a:lnTo>
                    <a:pt x="7556" y="742"/>
                  </a:lnTo>
                  <a:lnTo>
                    <a:pt x="7566" y="746"/>
                  </a:lnTo>
                  <a:lnTo>
                    <a:pt x="7586" y="748"/>
                  </a:lnTo>
                  <a:lnTo>
                    <a:pt x="7622" y="751"/>
                  </a:lnTo>
                  <a:lnTo>
                    <a:pt x="7626" y="775"/>
                  </a:lnTo>
                  <a:lnTo>
                    <a:pt x="7548" y="776"/>
                  </a:lnTo>
                  <a:lnTo>
                    <a:pt x="7500" y="775"/>
                  </a:lnTo>
                  <a:lnTo>
                    <a:pt x="7379" y="778"/>
                  </a:lnTo>
                  <a:lnTo>
                    <a:pt x="7375" y="753"/>
                  </a:lnTo>
                  <a:lnTo>
                    <a:pt x="7412" y="750"/>
                  </a:lnTo>
                  <a:lnTo>
                    <a:pt x="7432" y="747"/>
                  </a:lnTo>
                  <a:lnTo>
                    <a:pt x="7442" y="744"/>
                  </a:lnTo>
                  <a:lnTo>
                    <a:pt x="7450" y="740"/>
                  </a:lnTo>
                  <a:lnTo>
                    <a:pt x="7453" y="734"/>
                  </a:lnTo>
                  <a:lnTo>
                    <a:pt x="7457" y="724"/>
                  </a:lnTo>
                  <a:lnTo>
                    <a:pt x="7459" y="676"/>
                  </a:lnTo>
                  <a:lnTo>
                    <a:pt x="7460" y="603"/>
                  </a:lnTo>
                  <a:lnTo>
                    <a:pt x="7460" y="523"/>
                  </a:lnTo>
                  <a:lnTo>
                    <a:pt x="7440" y="483"/>
                  </a:lnTo>
                  <a:lnTo>
                    <a:pt x="7398" y="412"/>
                  </a:lnTo>
                  <a:lnTo>
                    <a:pt x="7360" y="351"/>
                  </a:lnTo>
                  <a:lnTo>
                    <a:pt x="7315" y="284"/>
                  </a:lnTo>
                  <a:lnTo>
                    <a:pt x="7291" y="252"/>
                  </a:lnTo>
                  <a:lnTo>
                    <a:pt x="7273" y="231"/>
                  </a:lnTo>
                  <a:lnTo>
                    <a:pt x="7260" y="220"/>
                  </a:lnTo>
                  <a:lnTo>
                    <a:pt x="7250" y="214"/>
                  </a:lnTo>
                  <a:lnTo>
                    <a:pt x="7235" y="213"/>
                  </a:lnTo>
                  <a:lnTo>
                    <a:pt x="7206" y="213"/>
                  </a:lnTo>
                  <a:close/>
                  <a:moveTo>
                    <a:pt x="8076" y="782"/>
                  </a:moveTo>
                  <a:lnTo>
                    <a:pt x="8022" y="639"/>
                  </a:lnTo>
                  <a:lnTo>
                    <a:pt x="7877" y="280"/>
                  </a:lnTo>
                  <a:lnTo>
                    <a:pt x="7858" y="232"/>
                  </a:lnTo>
                  <a:lnTo>
                    <a:pt x="7847" y="211"/>
                  </a:lnTo>
                  <a:lnTo>
                    <a:pt x="7830" y="204"/>
                  </a:lnTo>
                  <a:lnTo>
                    <a:pt x="7795" y="200"/>
                  </a:lnTo>
                  <a:lnTo>
                    <a:pt x="7792" y="196"/>
                  </a:lnTo>
                  <a:lnTo>
                    <a:pt x="7792" y="176"/>
                  </a:lnTo>
                  <a:lnTo>
                    <a:pt x="7795" y="172"/>
                  </a:lnTo>
                  <a:lnTo>
                    <a:pt x="7906" y="176"/>
                  </a:lnTo>
                  <a:lnTo>
                    <a:pt x="8018" y="172"/>
                  </a:lnTo>
                  <a:lnTo>
                    <a:pt x="8022" y="200"/>
                  </a:lnTo>
                  <a:lnTo>
                    <a:pt x="7957" y="206"/>
                  </a:lnTo>
                  <a:lnTo>
                    <a:pt x="7950" y="211"/>
                  </a:lnTo>
                  <a:lnTo>
                    <a:pt x="7948" y="218"/>
                  </a:lnTo>
                  <a:lnTo>
                    <a:pt x="7961" y="264"/>
                  </a:lnTo>
                  <a:lnTo>
                    <a:pt x="7985" y="332"/>
                  </a:lnTo>
                  <a:lnTo>
                    <a:pt x="8118" y="669"/>
                  </a:lnTo>
                  <a:lnTo>
                    <a:pt x="8230" y="390"/>
                  </a:lnTo>
                  <a:lnTo>
                    <a:pt x="8263" y="297"/>
                  </a:lnTo>
                  <a:lnTo>
                    <a:pt x="8280" y="247"/>
                  </a:lnTo>
                  <a:lnTo>
                    <a:pt x="8286" y="220"/>
                  </a:lnTo>
                  <a:lnTo>
                    <a:pt x="8284" y="212"/>
                  </a:lnTo>
                  <a:lnTo>
                    <a:pt x="8280" y="210"/>
                  </a:lnTo>
                  <a:lnTo>
                    <a:pt x="8275" y="207"/>
                  </a:lnTo>
                  <a:lnTo>
                    <a:pt x="8255" y="204"/>
                  </a:lnTo>
                  <a:lnTo>
                    <a:pt x="8213" y="200"/>
                  </a:lnTo>
                  <a:lnTo>
                    <a:pt x="8209" y="196"/>
                  </a:lnTo>
                  <a:lnTo>
                    <a:pt x="8209" y="176"/>
                  </a:lnTo>
                  <a:lnTo>
                    <a:pt x="8213" y="172"/>
                  </a:lnTo>
                  <a:lnTo>
                    <a:pt x="8308" y="176"/>
                  </a:lnTo>
                  <a:lnTo>
                    <a:pt x="8394" y="172"/>
                  </a:lnTo>
                  <a:lnTo>
                    <a:pt x="8398" y="196"/>
                  </a:lnTo>
                  <a:lnTo>
                    <a:pt x="8370" y="201"/>
                  </a:lnTo>
                  <a:lnTo>
                    <a:pt x="8357" y="205"/>
                  </a:lnTo>
                  <a:lnTo>
                    <a:pt x="8351" y="210"/>
                  </a:lnTo>
                  <a:lnTo>
                    <a:pt x="8346" y="218"/>
                  </a:lnTo>
                  <a:lnTo>
                    <a:pt x="8315" y="285"/>
                  </a:lnTo>
                  <a:lnTo>
                    <a:pt x="8182" y="613"/>
                  </a:lnTo>
                  <a:lnTo>
                    <a:pt x="8144" y="710"/>
                  </a:lnTo>
                  <a:lnTo>
                    <a:pt x="8118" y="782"/>
                  </a:lnTo>
                  <a:lnTo>
                    <a:pt x="8076" y="782"/>
                  </a:lnTo>
                  <a:close/>
                  <a:moveTo>
                    <a:pt x="8327" y="778"/>
                  </a:moveTo>
                  <a:lnTo>
                    <a:pt x="8323" y="775"/>
                  </a:lnTo>
                  <a:lnTo>
                    <a:pt x="8323" y="753"/>
                  </a:lnTo>
                  <a:lnTo>
                    <a:pt x="8327" y="750"/>
                  </a:lnTo>
                  <a:lnTo>
                    <a:pt x="8352" y="748"/>
                  </a:lnTo>
                  <a:lnTo>
                    <a:pt x="8366" y="746"/>
                  </a:lnTo>
                  <a:lnTo>
                    <a:pt x="8375" y="742"/>
                  </a:lnTo>
                  <a:lnTo>
                    <a:pt x="8383" y="735"/>
                  </a:lnTo>
                  <a:lnTo>
                    <a:pt x="8393" y="717"/>
                  </a:lnTo>
                  <a:lnTo>
                    <a:pt x="8411" y="681"/>
                  </a:lnTo>
                  <a:lnTo>
                    <a:pt x="8455" y="584"/>
                  </a:lnTo>
                  <a:lnTo>
                    <a:pt x="8572" y="321"/>
                  </a:lnTo>
                  <a:lnTo>
                    <a:pt x="8636" y="166"/>
                  </a:lnTo>
                  <a:lnTo>
                    <a:pt x="8665" y="166"/>
                  </a:lnTo>
                  <a:lnTo>
                    <a:pt x="8846" y="595"/>
                  </a:lnTo>
                  <a:lnTo>
                    <a:pt x="8870" y="651"/>
                  </a:lnTo>
                  <a:lnTo>
                    <a:pt x="8896" y="704"/>
                  </a:lnTo>
                  <a:lnTo>
                    <a:pt x="8915" y="738"/>
                  </a:lnTo>
                  <a:lnTo>
                    <a:pt x="8928" y="746"/>
                  </a:lnTo>
                  <a:lnTo>
                    <a:pt x="8940" y="748"/>
                  </a:lnTo>
                  <a:lnTo>
                    <a:pt x="8963" y="750"/>
                  </a:lnTo>
                  <a:lnTo>
                    <a:pt x="8966" y="775"/>
                  </a:lnTo>
                  <a:lnTo>
                    <a:pt x="8881" y="775"/>
                  </a:lnTo>
                  <a:lnTo>
                    <a:pt x="8740" y="778"/>
                  </a:lnTo>
                  <a:lnTo>
                    <a:pt x="8737" y="753"/>
                  </a:lnTo>
                  <a:lnTo>
                    <a:pt x="8778" y="748"/>
                  </a:lnTo>
                  <a:lnTo>
                    <a:pt x="8800" y="745"/>
                  </a:lnTo>
                  <a:lnTo>
                    <a:pt x="8804" y="744"/>
                  </a:lnTo>
                  <a:lnTo>
                    <a:pt x="8809" y="740"/>
                  </a:lnTo>
                  <a:lnTo>
                    <a:pt x="8810" y="735"/>
                  </a:lnTo>
                  <a:lnTo>
                    <a:pt x="8812" y="730"/>
                  </a:lnTo>
                  <a:lnTo>
                    <a:pt x="8810" y="720"/>
                  </a:lnTo>
                  <a:lnTo>
                    <a:pt x="8806" y="705"/>
                  </a:lnTo>
                  <a:lnTo>
                    <a:pt x="8753" y="576"/>
                  </a:lnTo>
                  <a:lnTo>
                    <a:pt x="8507" y="576"/>
                  </a:lnTo>
                  <a:lnTo>
                    <a:pt x="8460" y="685"/>
                  </a:lnTo>
                  <a:lnTo>
                    <a:pt x="8450" y="710"/>
                  </a:lnTo>
                  <a:lnTo>
                    <a:pt x="8448" y="728"/>
                  </a:lnTo>
                  <a:lnTo>
                    <a:pt x="8450" y="738"/>
                  </a:lnTo>
                  <a:lnTo>
                    <a:pt x="8459" y="744"/>
                  </a:lnTo>
                  <a:lnTo>
                    <a:pt x="8467" y="746"/>
                  </a:lnTo>
                  <a:lnTo>
                    <a:pt x="8479" y="747"/>
                  </a:lnTo>
                  <a:lnTo>
                    <a:pt x="8518" y="750"/>
                  </a:lnTo>
                  <a:lnTo>
                    <a:pt x="8521" y="753"/>
                  </a:lnTo>
                  <a:lnTo>
                    <a:pt x="8521" y="775"/>
                  </a:lnTo>
                  <a:lnTo>
                    <a:pt x="8422" y="775"/>
                  </a:lnTo>
                  <a:lnTo>
                    <a:pt x="8327" y="778"/>
                  </a:lnTo>
                  <a:close/>
                  <a:moveTo>
                    <a:pt x="8521" y="540"/>
                  </a:moveTo>
                  <a:lnTo>
                    <a:pt x="8737" y="540"/>
                  </a:lnTo>
                  <a:lnTo>
                    <a:pt x="8629" y="282"/>
                  </a:lnTo>
                  <a:lnTo>
                    <a:pt x="8521" y="540"/>
                  </a:lnTo>
                  <a:close/>
                  <a:moveTo>
                    <a:pt x="8540" y="96"/>
                  </a:moveTo>
                  <a:lnTo>
                    <a:pt x="8531" y="94"/>
                  </a:lnTo>
                  <a:lnTo>
                    <a:pt x="8521" y="92"/>
                  </a:lnTo>
                  <a:lnTo>
                    <a:pt x="8514" y="87"/>
                  </a:lnTo>
                  <a:lnTo>
                    <a:pt x="8506" y="81"/>
                  </a:lnTo>
                  <a:lnTo>
                    <a:pt x="8500" y="74"/>
                  </a:lnTo>
                  <a:lnTo>
                    <a:pt x="8496" y="67"/>
                  </a:lnTo>
                  <a:lnTo>
                    <a:pt x="8492" y="48"/>
                  </a:lnTo>
                  <a:lnTo>
                    <a:pt x="8492" y="38"/>
                  </a:lnTo>
                  <a:lnTo>
                    <a:pt x="8496" y="30"/>
                  </a:lnTo>
                  <a:lnTo>
                    <a:pt x="8500" y="21"/>
                  </a:lnTo>
                  <a:lnTo>
                    <a:pt x="8506" y="14"/>
                  </a:lnTo>
                  <a:lnTo>
                    <a:pt x="8514" y="8"/>
                  </a:lnTo>
                  <a:lnTo>
                    <a:pt x="8521" y="3"/>
                  </a:lnTo>
                  <a:lnTo>
                    <a:pt x="8540" y="0"/>
                  </a:lnTo>
                  <a:lnTo>
                    <a:pt x="8550" y="1"/>
                  </a:lnTo>
                  <a:lnTo>
                    <a:pt x="8558" y="3"/>
                  </a:lnTo>
                  <a:lnTo>
                    <a:pt x="8567" y="8"/>
                  </a:lnTo>
                  <a:lnTo>
                    <a:pt x="8574" y="14"/>
                  </a:lnTo>
                  <a:lnTo>
                    <a:pt x="8580" y="21"/>
                  </a:lnTo>
                  <a:lnTo>
                    <a:pt x="8585" y="30"/>
                  </a:lnTo>
                  <a:lnTo>
                    <a:pt x="8588" y="48"/>
                  </a:lnTo>
                  <a:lnTo>
                    <a:pt x="8587" y="57"/>
                  </a:lnTo>
                  <a:lnTo>
                    <a:pt x="8585" y="67"/>
                  </a:lnTo>
                  <a:lnTo>
                    <a:pt x="8580" y="74"/>
                  </a:lnTo>
                  <a:lnTo>
                    <a:pt x="8574" y="81"/>
                  </a:lnTo>
                  <a:lnTo>
                    <a:pt x="8567" y="87"/>
                  </a:lnTo>
                  <a:lnTo>
                    <a:pt x="8558" y="92"/>
                  </a:lnTo>
                  <a:lnTo>
                    <a:pt x="8540" y="96"/>
                  </a:lnTo>
                  <a:close/>
                  <a:moveTo>
                    <a:pt x="8750" y="96"/>
                  </a:moveTo>
                  <a:lnTo>
                    <a:pt x="8741" y="94"/>
                  </a:lnTo>
                  <a:lnTo>
                    <a:pt x="8731" y="92"/>
                  </a:lnTo>
                  <a:lnTo>
                    <a:pt x="8724" y="87"/>
                  </a:lnTo>
                  <a:lnTo>
                    <a:pt x="8716" y="81"/>
                  </a:lnTo>
                  <a:lnTo>
                    <a:pt x="8710" y="74"/>
                  </a:lnTo>
                  <a:lnTo>
                    <a:pt x="8706" y="67"/>
                  </a:lnTo>
                  <a:lnTo>
                    <a:pt x="8702" y="48"/>
                  </a:lnTo>
                  <a:lnTo>
                    <a:pt x="8702" y="38"/>
                  </a:lnTo>
                  <a:lnTo>
                    <a:pt x="8706" y="30"/>
                  </a:lnTo>
                  <a:lnTo>
                    <a:pt x="8710" y="21"/>
                  </a:lnTo>
                  <a:lnTo>
                    <a:pt x="8716" y="14"/>
                  </a:lnTo>
                  <a:lnTo>
                    <a:pt x="8724" y="8"/>
                  </a:lnTo>
                  <a:lnTo>
                    <a:pt x="8731" y="3"/>
                  </a:lnTo>
                  <a:lnTo>
                    <a:pt x="8750" y="0"/>
                  </a:lnTo>
                  <a:lnTo>
                    <a:pt x="8760" y="1"/>
                  </a:lnTo>
                  <a:lnTo>
                    <a:pt x="8768" y="3"/>
                  </a:lnTo>
                  <a:lnTo>
                    <a:pt x="8777" y="8"/>
                  </a:lnTo>
                  <a:lnTo>
                    <a:pt x="8784" y="14"/>
                  </a:lnTo>
                  <a:lnTo>
                    <a:pt x="8790" y="21"/>
                  </a:lnTo>
                  <a:lnTo>
                    <a:pt x="8795" y="30"/>
                  </a:lnTo>
                  <a:lnTo>
                    <a:pt x="8798" y="48"/>
                  </a:lnTo>
                  <a:lnTo>
                    <a:pt x="8797" y="57"/>
                  </a:lnTo>
                  <a:lnTo>
                    <a:pt x="8795" y="67"/>
                  </a:lnTo>
                  <a:lnTo>
                    <a:pt x="8790" y="74"/>
                  </a:lnTo>
                  <a:lnTo>
                    <a:pt x="8784" y="81"/>
                  </a:lnTo>
                  <a:lnTo>
                    <a:pt x="8777" y="87"/>
                  </a:lnTo>
                  <a:lnTo>
                    <a:pt x="8768" y="92"/>
                  </a:lnTo>
                  <a:lnTo>
                    <a:pt x="8750" y="96"/>
                  </a:lnTo>
                  <a:close/>
                  <a:moveTo>
                    <a:pt x="9020" y="628"/>
                  </a:moveTo>
                  <a:lnTo>
                    <a:pt x="9044" y="625"/>
                  </a:lnTo>
                  <a:lnTo>
                    <a:pt x="9050" y="672"/>
                  </a:lnTo>
                  <a:lnTo>
                    <a:pt x="9054" y="694"/>
                  </a:lnTo>
                  <a:lnTo>
                    <a:pt x="9061" y="708"/>
                  </a:lnTo>
                  <a:lnTo>
                    <a:pt x="9077" y="721"/>
                  </a:lnTo>
                  <a:lnTo>
                    <a:pt x="9088" y="727"/>
                  </a:lnTo>
                  <a:lnTo>
                    <a:pt x="9100" y="733"/>
                  </a:lnTo>
                  <a:lnTo>
                    <a:pt x="9128" y="742"/>
                  </a:lnTo>
                  <a:lnTo>
                    <a:pt x="9161" y="748"/>
                  </a:lnTo>
                  <a:lnTo>
                    <a:pt x="9193" y="751"/>
                  </a:lnTo>
                  <a:lnTo>
                    <a:pt x="9216" y="750"/>
                  </a:lnTo>
                  <a:lnTo>
                    <a:pt x="9236" y="747"/>
                  </a:lnTo>
                  <a:lnTo>
                    <a:pt x="9256" y="741"/>
                  </a:lnTo>
                  <a:lnTo>
                    <a:pt x="9275" y="734"/>
                  </a:lnTo>
                  <a:lnTo>
                    <a:pt x="9292" y="726"/>
                  </a:lnTo>
                  <a:lnTo>
                    <a:pt x="9307" y="714"/>
                  </a:lnTo>
                  <a:lnTo>
                    <a:pt x="9319" y="700"/>
                  </a:lnTo>
                  <a:lnTo>
                    <a:pt x="9331" y="686"/>
                  </a:lnTo>
                  <a:lnTo>
                    <a:pt x="9340" y="669"/>
                  </a:lnTo>
                  <a:lnTo>
                    <a:pt x="9346" y="651"/>
                  </a:lnTo>
                  <a:lnTo>
                    <a:pt x="9349" y="633"/>
                  </a:lnTo>
                  <a:lnTo>
                    <a:pt x="9350" y="613"/>
                  </a:lnTo>
                  <a:lnTo>
                    <a:pt x="9348" y="586"/>
                  </a:lnTo>
                  <a:lnTo>
                    <a:pt x="9346" y="576"/>
                  </a:lnTo>
                  <a:lnTo>
                    <a:pt x="9341" y="565"/>
                  </a:lnTo>
                  <a:lnTo>
                    <a:pt x="9330" y="546"/>
                  </a:lnTo>
                  <a:lnTo>
                    <a:pt x="9323" y="537"/>
                  </a:lnTo>
                  <a:lnTo>
                    <a:pt x="9314" y="531"/>
                  </a:lnTo>
                  <a:lnTo>
                    <a:pt x="9296" y="520"/>
                  </a:lnTo>
                  <a:lnTo>
                    <a:pt x="9286" y="516"/>
                  </a:lnTo>
                  <a:lnTo>
                    <a:pt x="9275" y="512"/>
                  </a:lnTo>
                  <a:lnTo>
                    <a:pt x="9209" y="499"/>
                  </a:lnTo>
                  <a:lnTo>
                    <a:pt x="9142" y="487"/>
                  </a:lnTo>
                  <a:lnTo>
                    <a:pt x="9118" y="480"/>
                  </a:lnTo>
                  <a:lnTo>
                    <a:pt x="9095" y="469"/>
                  </a:lnTo>
                  <a:lnTo>
                    <a:pt x="9072" y="456"/>
                  </a:lnTo>
                  <a:lnTo>
                    <a:pt x="9054" y="440"/>
                  </a:lnTo>
                  <a:lnTo>
                    <a:pt x="9040" y="421"/>
                  </a:lnTo>
                  <a:lnTo>
                    <a:pt x="9034" y="409"/>
                  </a:lnTo>
                  <a:lnTo>
                    <a:pt x="9029" y="397"/>
                  </a:lnTo>
                  <a:lnTo>
                    <a:pt x="9022" y="370"/>
                  </a:lnTo>
                  <a:lnTo>
                    <a:pt x="9019" y="342"/>
                  </a:lnTo>
                  <a:lnTo>
                    <a:pt x="9020" y="322"/>
                  </a:lnTo>
                  <a:lnTo>
                    <a:pt x="9023" y="303"/>
                  </a:lnTo>
                  <a:lnTo>
                    <a:pt x="9028" y="285"/>
                  </a:lnTo>
                  <a:lnTo>
                    <a:pt x="9034" y="268"/>
                  </a:lnTo>
                  <a:lnTo>
                    <a:pt x="9050" y="238"/>
                  </a:lnTo>
                  <a:lnTo>
                    <a:pt x="9074" y="211"/>
                  </a:lnTo>
                  <a:lnTo>
                    <a:pt x="9104" y="188"/>
                  </a:lnTo>
                  <a:lnTo>
                    <a:pt x="9121" y="180"/>
                  </a:lnTo>
                  <a:lnTo>
                    <a:pt x="9139" y="172"/>
                  </a:lnTo>
                  <a:lnTo>
                    <a:pt x="9158" y="166"/>
                  </a:lnTo>
                  <a:lnTo>
                    <a:pt x="9179" y="163"/>
                  </a:lnTo>
                  <a:lnTo>
                    <a:pt x="9223" y="160"/>
                  </a:lnTo>
                  <a:lnTo>
                    <a:pt x="9262" y="162"/>
                  </a:lnTo>
                  <a:lnTo>
                    <a:pt x="9304" y="169"/>
                  </a:lnTo>
                  <a:lnTo>
                    <a:pt x="9346" y="181"/>
                  </a:lnTo>
                  <a:lnTo>
                    <a:pt x="9384" y="196"/>
                  </a:lnTo>
                  <a:lnTo>
                    <a:pt x="9386" y="201"/>
                  </a:lnTo>
                  <a:lnTo>
                    <a:pt x="9383" y="223"/>
                  </a:lnTo>
                  <a:lnTo>
                    <a:pt x="9379" y="249"/>
                  </a:lnTo>
                  <a:lnTo>
                    <a:pt x="9377" y="279"/>
                  </a:lnTo>
                  <a:lnTo>
                    <a:pt x="9376" y="313"/>
                  </a:lnTo>
                  <a:lnTo>
                    <a:pt x="9371" y="316"/>
                  </a:lnTo>
                  <a:lnTo>
                    <a:pt x="9349" y="316"/>
                  </a:lnTo>
                  <a:lnTo>
                    <a:pt x="9343" y="249"/>
                  </a:lnTo>
                  <a:lnTo>
                    <a:pt x="9340" y="242"/>
                  </a:lnTo>
                  <a:lnTo>
                    <a:pt x="9332" y="234"/>
                  </a:lnTo>
                  <a:lnTo>
                    <a:pt x="9320" y="225"/>
                  </a:lnTo>
                  <a:lnTo>
                    <a:pt x="9305" y="216"/>
                  </a:lnTo>
                  <a:lnTo>
                    <a:pt x="9286" y="207"/>
                  </a:lnTo>
                  <a:lnTo>
                    <a:pt x="9265" y="201"/>
                  </a:lnTo>
                  <a:lnTo>
                    <a:pt x="9245" y="198"/>
                  </a:lnTo>
                  <a:lnTo>
                    <a:pt x="9223" y="196"/>
                  </a:lnTo>
                  <a:lnTo>
                    <a:pt x="9188" y="200"/>
                  </a:lnTo>
                  <a:lnTo>
                    <a:pt x="9156" y="211"/>
                  </a:lnTo>
                  <a:lnTo>
                    <a:pt x="9142" y="219"/>
                  </a:lnTo>
                  <a:lnTo>
                    <a:pt x="9128" y="230"/>
                  </a:lnTo>
                  <a:lnTo>
                    <a:pt x="9118" y="242"/>
                  </a:lnTo>
                  <a:lnTo>
                    <a:pt x="9108" y="256"/>
                  </a:lnTo>
                  <a:lnTo>
                    <a:pt x="9101" y="272"/>
                  </a:lnTo>
                  <a:lnTo>
                    <a:pt x="9096" y="288"/>
                  </a:lnTo>
                  <a:lnTo>
                    <a:pt x="9092" y="320"/>
                  </a:lnTo>
                  <a:lnTo>
                    <a:pt x="9095" y="344"/>
                  </a:lnTo>
                  <a:lnTo>
                    <a:pt x="9097" y="355"/>
                  </a:lnTo>
                  <a:lnTo>
                    <a:pt x="9102" y="364"/>
                  </a:lnTo>
                  <a:lnTo>
                    <a:pt x="9113" y="382"/>
                  </a:lnTo>
                  <a:lnTo>
                    <a:pt x="9120" y="390"/>
                  </a:lnTo>
                  <a:lnTo>
                    <a:pt x="9127" y="396"/>
                  </a:lnTo>
                  <a:lnTo>
                    <a:pt x="9144" y="405"/>
                  </a:lnTo>
                  <a:lnTo>
                    <a:pt x="9163" y="412"/>
                  </a:lnTo>
                  <a:lnTo>
                    <a:pt x="9193" y="418"/>
                  </a:lnTo>
                  <a:lnTo>
                    <a:pt x="9239" y="426"/>
                  </a:lnTo>
                  <a:lnTo>
                    <a:pt x="9275" y="432"/>
                  </a:lnTo>
                  <a:lnTo>
                    <a:pt x="9305" y="438"/>
                  </a:lnTo>
                  <a:lnTo>
                    <a:pt x="9329" y="445"/>
                  </a:lnTo>
                  <a:lnTo>
                    <a:pt x="9349" y="452"/>
                  </a:lnTo>
                  <a:lnTo>
                    <a:pt x="9365" y="460"/>
                  </a:lnTo>
                  <a:lnTo>
                    <a:pt x="9379" y="471"/>
                  </a:lnTo>
                  <a:lnTo>
                    <a:pt x="9392" y="484"/>
                  </a:lnTo>
                  <a:lnTo>
                    <a:pt x="9404" y="500"/>
                  </a:lnTo>
                  <a:lnTo>
                    <a:pt x="9413" y="517"/>
                  </a:lnTo>
                  <a:lnTo>
                    <a:pt x="9419" y="536"/>
                  </a:lnTo>
                  <a:lnTo>
                    <a:pt x="9424" y="556"/>
                  </a:lnTo>
                  <a:lnTo>
                    <a:pt x="9425" y="579"/>
                  </a:lnTo>
                  <a:lnTo>
                    <a:pt x="9424" y="601"/>
                  </a:lnTo>
                  <a:lnTo>
                    <a:pt x="9420" y="622"/>
                  </a:lnTo>
                  <a:lnTo>
                    <a:pt x="9414" y="643"/>
                  </a:lnTo>
                  <a:lnTo>
                    <a:pt x="9406" y="662"/>
                  </a:lnTo>
                  <a:lnTo>
                    <a:pt x="9396" y="680"/>
                  </a:lnTo>
                  <a:lnTo>
                    <a:pt x="9383" y="698"/>
                  </a:lnTo>
                  <a:lnTo>
                    <a:pt x="9350" y="730"/>
                  </a:lnTo>
                  <a:lnTo>
                    <a:pt x="9331" y="745"/>
                  </a:lnTo>
                  <a:lnTo>
                    <a:pt x="9312" y="757"/>
                  </a:lnTo>
                  <a:lnTo>
                    <a:pt x="9290" y="766"/>
                  </a:lnTo>
                  <a:lnTo>
                    <a:pt x="9269" y="776"/>
                  </a:lnTo>
                  <a:lnTo>
                    <a:pt x="9246" y="782"/>
                  </a:lnTo>
                  <a:lnTo>
                    <a:pt x="9222" y="787"/>
                  </a:lnTo>
                  <a:lnTo>
                    <a:pt x="9172" y="790"/>
                  </a:lnTo>
                  <a:lnTo>
                    <a:pt x="9128" y="788"/>
                  </a:lnTo>
                  <a:lnTo>
                    <a:pt x="9089" y="783"/>
                  </a:lnTo>
                  <a:lnTo>
                    <a:pt x="9052" y="772"/>
                  </a:lnTo>
                  <a:lnTo>
                    <a:pt x="9017" y="759"/>
                  </a:lnTo>
                  <a:lnTo>
                    <a:pt x="9014" y="753"/>
                  </a:lnTo>
                  <a:lnTo>
                    <a:pt x="9018" y="709"/>
                  </a:lnTo>
                  <a:lnTo>
                    <a:pt x="9020" y="628"/>
                  </a:lnTo>
                  <a:close/>
                  <a:moveTo>
                    <a:pt x="9632" y="466"/>
                  </a:moveTo>
                  <a:lnTo>
                    <a:pt x="9787" y="322"/>
                  </a:lnTo>
                  <a:lnTo>
                    <a:pt x="9866" y="243"/>
                  </a:lnTo>
                  <a:lnTo>
                    <a:pt x="9902" y="204"/>
                  </a:lnTo>
                  <a:lnTo>
                    <a:pt x="9902" y="176"/>
                  </a:lnTo>
                  <a:lnTo>
                    <a:pt x="9907" y="172"/>
                  </a:lnTo>
                  <a:lnTo>
                    <a:pt x="9978" y="175"/>
                  </a:lnTo>
                  <a:lnTo>
                    <a:pt x="10045" y="174"/>
                  </a:lnTo>
                  <a:lnTo>
                    <a:pt x="10049" y="177"/>
                  </a:lnTo>
                  <a:lnTo>
                    <a:pt x="10049" y="196"/>
                  </a:lnTo>
                  <a:lnTo>
                    <a:pt x="10013" y="201"/>
                  </a:lnTo>
                  <a:lnTo>
                    <a:pt x="9991" y="205"/>
                  </a:lnTo>
                  <a:lnTo>
                    <a:pt x="9974" y="214"/>
                  </a:lnTo>
                  <a:lnTo>
                    <a:pt x="9949" y="232"/>
                  </a:lnTo>
                  <a:lnTo>
                    <a:pt x="9886" y="288"/>
                  </a:lnTo>
                  <a:lnTo>
                    <a:pt x="9713" y="446"/>
                  </a:lnTo>
                  <a:lnTo>
                    <a:pt x="9970" y="684"/>
                  </a:lnTo>
                  <a:lnTo>
                    <a:pt x="10018" y="728"/>
                  </a:lnTo>
                  <a:lnTo>
                    <a:pt x="10031" y="740"/>
                  </a:lnTo>
                  <a:lnTo>
                    <a:pt x="10038" y="746"/>
                  </a:lnTo>
                  <a:lnTo>
                    <a:pt x="10043" y="748"/>
                  </a:lnTo>
                  <a:lnTo>
                    <a:pt x="10050" y="750"/>
                  </a:lnTo>
                  <a:lnTo>
                    <a:pt x="10069" y="752"/>
                  </a:lnTo>
                  <a:lnTo>
                    <a:pt x="10073" y="774"/>
                  </a:lnTo>
                  <a:lnTo>
                    <a:pt x="10044" y="775"/>
                  </a:lnTo>
                  <a:lnTo>
                    <a:pt x="10019" y="775"/>
                  </a:lnTo>
                  <a:lnTo>
                    <a:pt x="9949" y="776"/>
                  </a:lnTo>
                  <a:lnTo>
                    <a:pt x="9881" y="711"/>
                  </a:lnTo>
                  <a:lnTo>
                    <a:pt x="9632" y="483"/>
                  </a:lnTo>
                  <a:lnTo>
                    <a:pt x="9632" y="574"/>
                  </a:lnTo>
                  <a:lnTo>
                    <a:pt x="9634" y="657"/>
                  </a:lnTo>
                  <a:lnTo>
                    <a:pt x="9635" y="697"/>
                  </a:lnTo>
                  <a:lnTo>
                    <a:pt x="9636" y="720"/>
                  </a:lnTo>
                  <a:lnTo>
                    <a:pt x="9638" y="732"/>
                  </a:lnTo>
                  <a:lnTo>
                    <a:pt x="9642" y="738"/>
                  </a:lnTo>
                  <a:lnTo>
                    <a:pt x="9648" y="742"/>
                  </a:lnTo>
                  <a:lnTo>
                    <a:pt x="9658" y="746"/>
                  </a:lnTo>
                  <a:lnTo>
                    <a:pt x="9678" y="748"/>
                  </a:lnTo>
                  <a:lnTo>
                    <a:pt x="9714" y="751"/>
                  </a:lnTo>
                  <a:lnTo>
                    <a:pt x="9718" y="775"/>
                  </a:lnTo>
                  <a:lnTo>
                    <a:pt x="9640" y="776"/>
                  </a:lnTo>
                  <a:lnTo>
                    <a:pt x="9592" y="775"/>
                  </a:lnTo>
                  <a:lnTo>
                    <a:pt x="9470" y="778"/>
                  </a:lnTo>
                  <a:lnTo>
                    <a:pt x="9467" y="753"/>
                  </a:lnTo>
                  <a:lnTo>
                    <a:pt x="9503" y="750"/>
                  </a:lnTo>
                  <a:lnTo>
                    <a:pt x="9523" y="747"/>
                  </a:lnTo>
                  <a:lnTo>
                    <a:pt x="9534" y="744"/>
                  </a:lnTo>
                  <a:lnTo>
                    <a:pt x="9541" y="740"/>
                  </a:lnTo>
                  <a:lnTo>
                    <a:pt x="9545" y="734"/>
                  </a:lnTo>
                  <a:lnTo>
                    <a:pt x="9548" y="723"/>
                  </a:lnTo>
                  <a:lnTo>
                    <a:pt x="9550" y="702"/>
                  </a:lnTo>
                  <a:lnTo>
                    <a:pt x="9551" y="664"/>
                  </a:lnTo>
                  <a:lnTo>
                    <a:pt x="9552" y="574"/>
                  </a:lnTo>
                  <a:lnTo>
                    <a:pt x="9552" y="376"/>
                  </a:lnTo>
                  <a:lnTo>
                    <a:pt x="9551" y="294"/>
                  </a:lnTo>
                  <a:lnTo>
                    <a:pt x="9550" y="254"/>
                  </a:lnTo>
                  <a:lnTo>
                    <a:pt x="9548" y="231"/>
                  </a:lnTo>
                  <a:lnTo>
                    <a:pt x="9546" y="219"/>
                  </a:lnTo>
                  <a:lnTo>
                    <a:pt x="9542" y="212"/>
                  </a:lnTo>
                  <a:lnTo>
                    <a:pt x="9536" y="208"/>
                  </a:lnTo>
                  <a:lnTo>
                    <a:pt x="9527" y="205"/>
                  </a:lnTo>
                  <a:lnTo>
                    <a:pt x="9506" y="202"/>
                  </a:lnTo>
                  <a:lnTo>
                    <a:pt x="9470" y="200"/>
                  </a:lnTo>
                  <a:lnTo>
                    <a:pt x="9467" y="176"/>
                  </a:lnTo>
                  <a:lnTo>
                    <a:pt x="9523" y="175"/>
                  </a:lnTo>
                  <a:lnTo>
                    <a:pt x="9592" y="176"/>
                  </a:lnTo>
                  <a:lnTo>
                    <a:pt x="9714" y="172"/>
                  </a:lnTo>
                  <a:lnTo>
                    <a:pt x="9718" y="196"/>
                  </a:lnTo>
                  <a:lnTo>
                    <a:pt x="9668" y="202"/>
                  </a:lnTo>
                  <a:lnTo>
                    <a:pt x="9655" y="205"/>
                  </a:lnTo>
                  <a:lnTo>
                    <a:pt x="9646" y="208"/>
                  </a:lnTo>
                  <a:lnTo>
                    <a:pt x="9642" y="212"/>
                  </a:lnTo>
                  <a:lnTo>
                    <a:pt x="9640" y="217"/>
                  </a:lnTo>
                  <a:lnTo>
                    <a:pt x="9636" y="231"/>
                  </a:lnTo>
                  <a:lnTo>
                    <a:pt x="9634" y="279"/>
                  </a:lnTo>
                  <a:lnTo>
                    <a:pt x="9632" y="376"/>
                  </a:lnTo>
                  <a:lnTo>
                    <a:pt x="9632" y="466"/>
                  </a:lnTo>
                  <a:close/>
                  <a:moveTo>
                    <a:pt x="10085" y="213"/>
                  </a:moveTo>
                  <a:lnTo>
                    <a:pt x="10081" y="208"/>
                  </a:lnTo>
                  <a:lnTo>
                    <a:pt x="10081" y="190"/>
                  </a:lnTo>
                  <a:lnTo>
                    <a:pt x="10085" y="187"/>
                  </a:lnTo>
                  <a:lnTo>
                    <a:pt x="10206" y="168"/>
                  </a:lnTo>
                  <a:lnTo>
                    <a:pt x="10218" y="177"/>
                  </a:lnTo>
                  <a:lnTo>
                    <a:pt x="10231" y="189"/>
                  </a:lnTo>
                  <a:lnTo>
                    <a:pt x="10246" y="210"/>
                  </a:lnTo>
                  <a:lnTo>
                    <a:pt x="10266" y="241"/>
                  </a:lnTo>
                  <a:lnTo>
                    <a:pt x="10326" y="344"/>
                  </a:lnTo>
                  <a:lnTo>
                    <a:pt x="10397" y="478"/>
                  </a:lnTo>
                  <a:lnTo>
                    <a:pt x="10440" y="409"/>
                  </a:lnTo>
                  <a:lnTo>
                    <a:pt x="10489" y="327"/>
                  </a:lnTo>
                  <a:lnTo>
                    <a:pt x="10579" y="172"/>
                  </a:lnTo>
                  <a:lnTo>
                    <a:pt x="10612" y="175"/>
                  </a:lnTo>
                  <a:lnTo>
                    <a:pt x="10642" y="172"/>
                  </a:lnTo>
                  <a:lnTo>
                    <a:pt x="10645" y="184"/>
                  </a:lnTo>
                  <a:lnTo>
                    <a:pt x="10618" y="217"/>
                  </a:lnTo>
                  <a:lnTo>
                    <a:pt x="10579" y="270"/>
                  </a:lnTo>
                  <a:lnTo>
                    <a:pt x="10512" y="366"/>
                  </a:lnTo>
                  <a:lnTo>
                    <a:pt x="10458" y="453"/>
                  </a:lnTo>
                  <a:lnTo>
                    <a:pt x="10433" y="495"/>
                  </a:lnTo>
                  <a:lnTo>
                    <a:pt x="10423" y="516"/>
                  </a:lnTo>
                  <a:lnTo>
                    <a:pt x="10421" y="528"/>
                  </a:lnTo>
                  <a:lnTo>
                    <a:pt x="10420" y="541"/>
                  </a:lnTo>
                  <a:lnTo>
                    <a:pt x="10420" y="604"/>
                  </a:lnTo>
                  <a:lnTo>
                    <a:pt x="10421" y="668"/>
                  </a:lnTo>
                  <a:lnTo>
                    <a:pt x="10423" y="720"/>
                  </a:lnTo>
                  <a:lnTo>
                    <a:pt x="10426" y="732"/>
                  </a:lnTo>
                  <a:lnTo>
                    <a:pt x="10429" y="739"/>
                  </a:lnTo>
                  <a:lnTo>
                    <a:pt x="10435" y="742"/>
                  </a:lnTo>
                  <a:lnTo>
                    <a:pt x="10445" y="746"/>
                  </a:lnTo>
                  <a:lnTo>
                    <a:pt x="10465" y="748"/>
                  </a:lnTo>
                  <a:lnTo>
                    <a:pt x="10501" y="751"/>
                  </a:lnTo>
                  <a:lnTo>
                    <a:pt x="10505" y="775"/>
                  </a:lnTo>
                  <a:lnTo>
                    <a:pt x="10427" y="776"/>
                  </a:lnTo>
                  <a:lnTo>
                    <a:pt x="10379" y="775"/>
                  </a:lnTo>
                  <a:lnTo>
                    <a:pt x="10258" y="778"/>
                  </a:lnTo>
                  <a:lnTo>
                    <a:pt x="10254" y="753"/>
                  </a:lnTo>
                  <a:lnTo>
                    <a:pt x="10290" y="750"/>
                  </a:lnTo>
                  <a:lnTo>
                    <a:pt x="10310" y="747"/>
                  </a:lnTo>
                  <a:lnTo>
                    <a:pt x="10321" y="744"/>
                  </a:lnTo>
                  <a:lnTo>
                    <a:pt x="10328" y="740"/>
                  </a:lnTo>
                  <a:lnTo>
                    <a:pt x="10332" y="734"/>
                  </a:lnTo>
                  <a:lnTo>
                    <a:pt x="10334" y="724"/>
                  </a:lnTo>
                  <a:lnTo>
                    <a:pt x="10338" y="676"/>
                  </a:lnTo>
                  <a:lnTo>
                    <a:pt x="10339" y="603"/>
                  </a:lnTo>
                  <a:lnTo>
                    <a:pt x="10339" y="523"/>
                  </a:lnTo>
                  <a:lnTo>
                    <a:pt x="10319" y="483"/>
                  </a:lnTo>
                  <a:lnTo>
                    <a:pt x="10276" y="412"/>
                  </a:lnTo>
                  <a:lnTo>
                    <a:pt x="10238" y="351"/>
                  </a:lnTo>
                  <a:lnTo>
                    <a:pt x="10194" y="284"/>
                  </a:lnTo>
                  <a:lnTo>
                    <a:pt x="10170" y="252"/>
                  </a:lnTo>
                  <a:lnTo>
                    <a:pt x="10152" y="231"/>
                  </a:lnTo>
                  <a:lnTo>
                    <a:pt x="10139" y="220"/>
                  </a:lnTo>
                  <a:lnTo>
                    <a:pt x="10129" y="214"/>
                  </a:lnTo>
                  <a:lnTo>
                    <a:pt x="10114" y="213"/>
                  </a:lnTo>
                  <a:lnTo>
                    <a:pt x="10085" y="213"/>
                  </a:lnTo>
                  <a:close/>
                  <a:moveTo>
                    <a:pt x="10676" y="176"/>
                  </a:moveTo>
                  <a:lnTo>
                    <a:pt x="10802" y="176"/>
                  </a:lnTo>
                  <a:lnTo>
                    <a:pt x="10925" y="172"/>
                  </a:lnTo>
                  <a:lnTo>
                    <a:pt x="10927" y="196"/>
                  </a:lnTo>
                  <a:lnTo>
                    <a:pt x="10879" y="202"/>
                  </a:lnTo>
                  <a:lnTo>
                    <a:pt x="10865" y="205"/>
                  </a:lnTo>
                  <a:lnTo>
                    <a:pt x="10855" y="208"/>
                  </a:lnTo>
                  <a:lnTo>
                    <a:pt x="10853" y="212"/>
                  </a:lnTo>
                  <a:lnTo>
                    <a:pt x="10849" y="217"/>
                  </a:lnTo>
                  <a:lnTo>
                    <a:pt x="10846" y="231"/>
                  </a:lnTo>
                  <a:lnTo>
                    <a:pt x="10843" y="279"/>
                  </a:lnTo>
                  <a:lnTo>
                    <a:pt x="10843" y="376"/>
                  </a:lnTo>
                  <a:lnTo>
                    <a:pt x="10843" y="565"/>
                  </a:lnTo>
                  <a:lnTo>
                    <a:pt x="10843" y="664"/>
                  </a:lnTo>
                  <a:lnTo>
                    <a:pt x="10846" y="738"/>
                  </a:lnTo>
                  <a:lnTo>
                    <a:pt x="10933" y="738"/>
                  </a:lnTo>
                  <a:lnTo>
                    <a:pt x="11017" y="738"/>
                  </a:lnTo>
                  <a:lnTo>
                    <a:pt x="11063" y="735"/>
                  </a:lnTo>
                  <a:lnTo>
                    <a:pt x="11088" y="730"/>
                  </a:lnTo>
                  <a:lnTo>
                    <a:pt x="11112" y="723"/>
                  </a:lnTo>
                  <a:lnTo>
                    <a:pt x="11118" y="705"/>
                  </a:lnTo>
                  <a:lnTo>
                    <a:pt x="11125" y="674"/>
                  </a:lnTo>
                  <a:lnTo>
                    <a:pt x="11135" y="630"/>
                  </a:lnTo>
                  <a:lnTo>
                    <a:pt x="11138" y="626"/>
                  </a:lnTo>
                  <a:lnTo>
                    <a:pt x="11160" y="626"/>
                  </a:lnTo>
                  <a:lnTo>
                    <a:pt x="11159" y="654"/>
                  </a:lnTo>
                  <a:lnTo>
                    <a:pt x="11155" y="696"/>
                  </a:lnTo>
                  <a:lnTo>
                    <a:pt x="11152" y="775"/>
                  </a:lnTo>
                  <a:lnTo>
                    <a:pt x="10936" y="776"/>
                  </a:lnTo>
                  <a:lnTo>
                    <a:pt x="10811" y="775"/>
                  </a:lnTo>
                  <a:lnTo>
                    <a:pt x="10724" y="778"/>
                  </a:lnTo>
                  <a:lnTo>
                    <a:pt x="10721" y="760"/>
                  </a:lnTo>
                  <a:lnTo>
                    <a:pt x="10724" y="757"/>
                  </a:lnTo>
                  <a:lnTo>
                    <a:pt x="10745" y="746"/>
                  </a:lnTo>
                  <a:lnTo>
                    <a:pt x="10753" y="740"/>
                  </a:lnTo>
                  <a:lnTo>
                    <a:pt x="10756" y="724"/>
                  </a:lnTo>
                  <a:lnTo>
                    <a:pt x="10759" y="685"/>
                  </a:lnTo>
                  <a:lnTo>
                    <a:pt x="10760" y="627"/>
                  </a:lnTo>
                  <a:lnTo>
                    <a:pt x="10762" y="560"/>
                  </a:lnTo>
                  <a:lnTo>
                    <a:pt x="10762" y="376"/>
                  </a:lnTo>
                  <a:lnTo>
                    <a:pt x="10760" y="294"/>
                  </a:lnTo>
                  <a:lnTo>
                    <a:pt x="10760" y="254"/>
                  </a:lnTo>
                  <a:lnTo>
                    <a:pt x="10758" y="231"/>
                  </a:lnTo>
                  <a:lnTo>
                    <a:pt x="10756" y="219"/>
                  </a:lnTo>
                  <a:lnTo>
                    <a:pt x="10752" y="212"/>
                  </a:lnTo>
                  <a:lnTo>
                    <a:pt x="10746" y="208"/>
                  </a:lnTo>
                  <a:lnTo>
                    <a:pt x="10736" y="205"/>
                  </a:lnTo>
                  <a:lnTo>
                    <a:pt x="10717" y="202"/>
                  </a:lnTo>
                  <a:lnTo>
                    <a:pt x="10680" y="200"/>
                  </a:lnTo>
                  <a:lnTo>
                    <a:pt x="10676" y="17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grpSp>
        <p:nvGrpSpPr>
          <p:cNvPr id="12" name="Group 11">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13" name="Rectangle 12"/>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4" name="Rectangle 13"/>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5" name="Rectangle 14"/>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6" name="Rectangle 15"/>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17" name="Freeform 16">
            <a:hlinkClick r:id="rId2" tooltip="Twitter"/>
            <a:extLst>
              <a:ext uri="{C183D7F6-B498-43B3-948B-1728B52AA6E4}">
                <adec:decorative xmlns:adec="http://schemas.microsoft.com/office/drawing/2017/decorative" val="1"/>
              </a:ext>
            </a:extLst>
          </p:cNvPr>
          <p:cNvSpPr>
            <a:spLocks noChangeAspect="1" noEditPoints="1"/>
          </p:cNvSpPr>
          <p:nvPr userDrawn="1"/>
        </p:nvSpPr>
        <p:spPr bwMode="auto">
          <a:xfrm>
            <a:off x="6312024" y="5013176"/>
            <a:ext cx="288000" cy="288000"/>
          </a:xfrm>
          <a:custGeom>
            <a:avLst/>
            <a:gdLst>
              <a:gd name="T0" fmla="*/ 1215 w 2806"/>
              <a:gd name="T1" fmla="*/ 2154 h 2806"/>
              <a:gd name="T2" fmla="*/ 1391 w 2806"/>
              <a:gd name="T3" fmla="*/ 2115 h 2806"/>
              <a:gd name="T4" fmla="*/ 1549 w 2806"/>
              <a:gd name="T5" fmla="*/ 2052 h 2806"/>
              <a:gd name="T6" fmla="*/ 1690 w 2806"/>
              <a:gd name="T7" fmla="*/ 1968 h 2806"/>
              <a:gd name="T8" fmla="*/ 1813 w 2806"/>
              <a:gd name="T9" fmla="*/ 1866 h 2806"/>
              <a:gd name="T10" fmla="*/ 1917 w 2806"/>
              <a:gd name="T11" fmla="*/ 1747 h 2806"/>
              <a:gd name="T12" fmla="*/ 2002 w 2806"/>
              <a:gd name="T13" fmla="*/ 1618 h 2806"/>
              <a:gd name="T14" fmla="*/ 2069 w 2806"/>
              <a:gd name="T15" fmla="*/ 1479 h 2806"/>
              <a:gd name="T16" fmla="*/ 2115 w 2806"/>
              <a:gd name="T17" fmla="*/ 1336 h 2806"/>
              <a:gd name="T18" fmla="*/ 2144 w 2806"/>
              <a:gd name="T19" fmla="*/ 1166 h 2806"/>
              <a:gd name="T20" fmla="*/ 2148 w 2806"/>
              <a:gd name="T21" fmla="*/ 1022 h 2806"/>
              <a:gd name="T22" fmla="*/ 2264 w 2806"/>
              <a:gd name="T23" fmla="*/ 918 h 2806"/>
              <a:gd name="T24" fmla="*/ 2340 w 2806"/>
              <a:gd name="T25" fmla="*/ 822 h 2806"/>
              <a:gd name="T26" fmla="*/ 2176 w 2806"/>
              <a:gd name="T27" fmla="*/ 873 h 2806"/>
              <a:gd name="T28" fmla="*/ 2175 w 2806"/>
              <a:gd name="T29" fmla="*/ 842 h 2806"/>
              <a:gd name="T30" fmla="*/ 2242 w 2806"/>
              <a:gd name="T31" fmla="*/ 764 h 2806"/>
              <a:gd name="T32" fmla="*/ 2288 w 2806"/>
              <a:gd name="T33" fmla="*/ 670 h 2806"/>
              <a:gd name="T34" fmla="*/ 2139 w 2806"/>
              <a:gd name="T35" fmla="*/ 738 h 2806"/>
              <a:gd name="T36" fmla="*/ 2016 w 2806"/>
              <a:gd name="T37" fmla="*/ 737 h 2806"/>
              <a:gd name="T38" fmla="*/ 1919 w 2806"/>
              <a:gd name="T39" fmla="*/ 674 h 2806"/>
              <a:gd name="T40" fmla="*/ 1804 w 2806"/>
              <a:gd name="T41" fmla="*/ 644 h 2806"/>
              <a:gd name="T42" fmla="*/ 1685 w 2806"/>
              <a:gd name="T43" fmla="*/ 649 h 2806"/>
              <a:gd name="T44" fmla="*/ 1580 w 2806"/>
              <a:gd name="T45" fmla="*/ 689 h 2806"/>
              <a:gd name="T46" fmla="*/ 1491 w 2806"/>
              <a:gd name="T47" fmla="*/ 754 h 2806"/>
              <a:gd name="T48" fmla="*/ 1425 w 2806"/>
              <a:gd name="T49" fmla="*/ 844 h 2806"/>
              <a:gd name="T50" fmla="*/ 1391 w 2806"/>
              <a:gd name="T51" fmla="*/ 930 h 2806"/>
              <a:gd name="T52" fmla="*/ 1380 w 2806"/>
              <a:gd name="T53" fmla="*/ 1049 h 2806"/>
              <a:gd name="T54" fmla="*/ 1329 w 2806"/>
              <a:gd name="T55" fmla="*/ 1110 h 2806"/>
              <a:gd name="T56" fmla="*/ 1157 w 2806"/>
              <a:gd name="T57" fmla="*/ 1077 h 2806"/>
              <a:gd name="T58" fmla="*/ 995 w 2806"/>
              <a:gd name="T59" fmla="*/ 1019 h 2806"/>
              <a:gd name="T60" fmla="*/ 846 w 2806"/>
              <a:gd name="T61" fmla="*/ 938 h 2806"/>
              <a:gd name="T62" fmla="*/ 713 w 2806"/>
              <a:gd name="T63" fmla="*/ 835 h 2806"/>
              <a:gd name="T64" fmla="*/ 596 w 2806"/>
              <a:gd name="T65" fmla="*/ 712 h 2806"/>
              <a:gd name="T66" fmla="*/ 558 w 2806"/>
              <a:gd name="T67" fmla="*/ 804 h 2806"/>
              <a:gd name="T68" fmla="*/ 544 w 2806"/>
              <a:gd name="T69" fmla="*/ 892 h 2806"/>
              <a:gd name="T70" fmla="*/ 549 w 2806"/>
              <a:gd name="T71" fmla="*/ 967 h 2806"/>
              <a:gd name="T72" fmla="*/ 577 w 2806"/>
              <a:gd name="T73" fmla="*/ 1058 h 2806"/>
              <a:gd name="T74" fmla="*/ 630 w 2806"/>
              <a:gd name="T75" fmla="*/ 1148 h 2806"/>
              <a:gd name="T76" fmla="*/ 704 w 2806"/>
              <a:gd name="T77" fmla="*/ 1225 h 2806"/>
              <a:gd name="T78" fmla="*/ 603 w 2806"/>
              <a:gd name="T79" fmla="*/ 1205 h 2806"/>
              <a:gd name="T80" fmla="*/ 542 w 2806"/>
              <a:gd name="T81" fmla="*/ 1200 h 2806"/>
              <a:gd name="T82" fmla="*/ 559 w 2806"/>
              <a:gd name="T83" fmla="*/ 1299 h 2806"/>
              <a:gd name="T84" fmla="*/ 601 w 2806"/>
              <a:gd name="T85" fmla="*/ 1388 h 2806"/>
              <a:gd name="T86" fmla="*/ 652 w 2806"/>
              <a:gd name="T87" fmla="*/ 1451 h 2806"/>
              <a:gd name="T88" fmla="*/ 728 w 2806"/>
              <a:gd name="T89" fmla="*/ 1512 h 2806"/>
              <a:gd name="T90" fmla="*/ 818 w 2806"/>
              <a:gd name="T91" fmla="*/ 1551 h 2806"/>
              <a:gd name="T92" fmla="*/ 775 w 2806"/>
              <a:gd name="T93" fmla="*/ 1571 h 2806"/>
              <a:gd name="T94" fmla="*/ 682 w 2806"/>
              <a:gd name="T95" fmla="*/ 1580 h 2806"/>
              <a:gd name="T96" fmla="*/ 721 w 2806"/>
              <a:gd name="T97" fmla="*/ 1659 h 2806"/>
              <a:gd name="T98" fmla="*/ 777 w 2806"/>
              <a:gd name="T99" fmla="*/ 1727 h 2806"/>
              <a:gd name="T100" fmla="*/ 848 w 2806"/>
              <a:gd name="T101" fmla="*/ 1779 h 2806"/>
              <a:gd name="T102" fmla="*/ 929 w 2806"/>
              <a:gd name="T103" fmla="*/ 1816 h 2806"/>
              <a:gd name="T104" fmla="*/ 1036 w 2806"/>
              <a:gd name="T105" fmla="*/ 1832 h 2806"/>
              <a:gd name="T106" fmla="*/ 930 w 2806"/>
              <a:gd name="T107" fmla="*/ 1901 h 2806"/>
              <a:gd name="T108" fmla="*/ 770 w 2806"/>
              <a:gd name="T109" fmla="*/ 1968 h 2806"/>
              <a:gd name="T110" fmla="*/ 625 w 2806"/>
              <a:gd name="T111" fmla="*/ 1994 h 2806"/>
              <a:gd name="T112" fmla="*/ 489 w 2806"/>
              <a:gd name="T113" fmla="*/ 1994 h 2806"/>
              <a:gd name="T114" fmla="*/ 600 w 2806"/>
              <a:gd name="T115" fmla="*/ 2065 h 2806"/>
              <a:gd name="T116" fmla="*/ 819 w 2806"/>
              <a:gd name="T117" fmla="*/ 2138 h 2806"/>
              <a:gd name="T118" fmla="*/ 935 w 2806"/>
              <a:gd name="T119" fmla="*/ 2158 h 2806"/>
              <a:gd name="T120" fmla="*/ 0 w 2806"/>
              <a:gd name="T121" fmla="*/ 0 h 2806"/>
              <a:gd name="T122" fmla="*/ 2806 w 2806"/>
              <a:gd name="T123" fmla="*/ 1403 h 2806"/>
              <a:gd name="T124" fmla="*/ 0 w 2806"/>
              <a:gd name="T125" fmla="*/ 2806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06" h="2806">
                <a:moveTo>
                  <a:pt x="1055" y="2164"/>
                </a:moveTo>
                <a:lnTo>
                  <a:pt x="1089" y="2164"/>
                </a:lnTo>
                <a:lnTo>
                  <a:pt x="1121" y="2162"/>
                </a:lnTo>
                <a:lnTo>
                  <a:pt x="1153" y="2160"/>
                </a:lnTo>
                <a:lnTo>
                  <a:pt x="1184" y="2158"/>
                </a:lnTo>
                <a:lnTo>
                  <a:pt x="1215" y="2154"/>
                </a:lnTo>
                <a:lnTo>
                  <a:pt x="1246" y="2149"/>
                </a:lnTo>
                <a:lnTo>
                  <a:pt x="1276" y="2144"/>
                </a:lnTo>
                <a:lnTo>
                  <a:pt x="1305" y="2138"/>
                </a:lnTo>
                <a:lnTo>
                  <a:pt x="1335" y="2132"/>
                </a:lnTo>
                <a:lnTo>
                  <a:pt x="1364" y="2124"/>
                </a:lnTo>
                <a:lnTo>
                  <a:pt x="1391" y="2115"/>
                </a:lnTo>
                <a:lnTo>
                  <a:pt x="1419" y="2107"/>
                </a:lnTo>
                <a:lnTo>
                  <a:pt x="1446" y="2097"/>
                </a:lnTo>
                <a:lnTo>
                  <a:pt x="1472" y="2087"/>
                </a:lnTo>
                <a:lnTo>
                  <a:pt x="1498" y="2076"/>
                </a:lnTo>
                <a:lnTo>
                  <a:pt x="1524" y="2065"/>
                </a:lnTo>
                <a:lnTo>
                  <a:pt x="1549" y="2052"/>
                </a:lnTo>
                <a:lnTo>
                  <a:pt x="1574" y="2040"/>
                </a:lnTo>
                <a:lnTo>
                  <a:pt x="1599" y="2026"/>
                </a:lnTo>
                <a:lnTo>
                  <a:pt x="1622" y="2013"/>
                </a:lnTo>
                <a:lnTo>
                  <a:pt x="1646" y="1998"/>
                </a:lnTo>
                <a:lnTo>
                  <a:pt x="1668" y="1983"/>
                </a:lnTo>
                <a:lnTo>
                  <a:pt x="1690" y="1968"/>
                </a:lnTo>
                <a:lnTo>
                  <a:pt x="1712" y="1952"/>
                </a:lnTo>
                <a:lnTo>
                  <a:pt x="1733" y="1936"/>
                </a:lnTo>
                <a:lnTo>
                  <a:pt x="1753" y="1919"/>
                </a:lnTo>
                <a:lnTo>
                  <a:pt x="1774" y="1901"/>
                </a:lnTo>
                <a:lnTo>
                  <a:pt x="1794" y="1883"/>
                </a:lnTo>
                <a:lnTo>
                  <a:pt x="1813" y="1866"/>
                </a:lnTo>
                <a:lnTo>
                  <a:pt x="1831" y="1847"/>
                </a:lnTo>
                <a:lnTo>
                  <a:pt x="1850" y="1827"/>
                </a:lnTo>
                <a:lnTo>
                  <a:pt x="1867" y="1807"/>
                </a:lnTo>
                <a:lnTo>
                  <a:pt x="1884" y="1788"/>
                </a:lnTo>
                <a:lnTo>
                  <a:pt x="1900" y="1768"/>
                </a:lnTo>
                <a:lnTo>
                  <a:pt x="1917" y="1747"/>
                </a:lnTo>
                <a:lnTo>
                  <a:pt x="1933" y="1727"/>
                </a:lnTo>
                <a:lnTo>
                  <a:pt x="1947" y="1705"/>
                </a:lnTo>
                <a:lnTo>
                  <a:pt x="1962" y="1684"/>
                </a:lnTo>
                <a:lnTo>
                  <a:pt x="1976" y="1661"/>
                </a:lnTo>
                <a:lnTo>
                  <a:pt x="1990" y="1640"/>
                </a:lnTo>
                <a:lnTo>
                  <a:pt x="2002" y="1618"/>
                </a:lnTo>
                <a:lnTo>
                  <a:pt x="2014" y="1595"/>
                </a:lnTo>
                <a:lnTo>
                  <a:pt x="2027" y="1572"/>
                </a:lnTo>
                <a:lnTo>
                  <a:pt x="2038" y="1549"/>
                </a:lnTo>
                <a:lnTo>
                  <a:pt x="2048" y="1526"/>
                </a:lnTo>
                <a:lnTo>
                  <a:pt x="2059" y="1503"/>
                </a:lnTo>
                <a:lnTo>
                  <a:pt x="2069" y="1479"/>
                </a:lnTo>
                <a:lnTo>
                  <a:pt x="2077" y="1456"/>
                </a:lnTo>
                <a:lnTo>
                  <a:pt x="2086" y="1432"/>
                </a:lnTo>
                <a:lnTo>
                  <a:pt x="2093" y="1408"/>
                </a:lnTo>
                <a:lnTo>
                  <a:pt x="2101" y="1384"/>
                </a:lnTo>
                <a:lnTo>
                  <a:pt x="2108" y="1361"/>
                </a:lnTo>
                <a:lnTo>
                  <a:pt x="2115" y="1336"/>
                </a:lnTo>
                <a:lnTo>
                  <a:pt x="2121" y="1312"/>
                </a:lnTo>
                <a:lnTo>
                  <a:pt x="2126" y="1288"/>
                </a:lnTo>
                <a:lnTo>
                  <a:pt x="2131" y="1263"/>
                </a:lnTo>
                <a:lnTo>
                  <a:pt x="2136" y="1239"/>
                </a:lnTo>
                <a:lnTo>
                  <a:pt x="2138" y="1215"/>
                </a:lnTo>
                <a:lnTo>
                  <a:pt x="2144" y="1166"/>
                </a:lnTo>
                <a:lnTo>
                  <a:pt x="2147" y="1143"/>
                </a:lnTo>
                <a:lnTo>
                  <a:pt x="2148" y="1118"/>
                </a:lnTo>
                <a:lnTo>
                  <a:pt x="2148" y="1095"/>
                </a:lnTo>
                <a:lnTo>
                  <a:pt x="2149" y="1071"/>
                </a:lnTo>
                <a:lnTo>
                  <a:pt x="2148" y="1046"/>
                </a:lnTo>
                <a:lnTo>
                  <a:pt x="2148" y="1022"/>
                </a:lnTo>
                <a:lnTo>
                  <a:pt x="2175" y="1001"/>
                </a:lnTo>
                <a:lnTo>
                  <a:pt x="2189" y="990"/>
                </a:lnTo>
                <a:lnTo>
                  <a:pt x="2202" y="978"/>
                </a:lnTo>
                <a:lnTo>
                  <a:pt x="2228" y="955"/>
                </a:lnTo>
                <a:lnTo>
                  <a:pt x="2252" y="930"/>
                </a:lnTo>
                <a:lnTo>
                  <a:pt x="2264" y="918"/>
                </a:lnTo>
                <a:lnTo>
                  <a:pt x="2275" y="904"/>
                </a:lnTo>
                <a:lnTo>
                  <a:pt x="2288" y="892"/>
                </a:lnTo>
                <a:lnTo>
                  <a:pt x="2299" y="878"/>
                </a:lnTo>
                <a:lnTo>
                  <a:pt x="2320" y="851"/>
                </a:lnTo>
                <a:lnTo>
                  <a:pt x="2330" y="836"/>
                </a:lnTo>
                <a:lnTo>
                  <a:pt x="2340" y="822"/>
                </a:lnTo>
                <a:lnTo>
                  <a:pt x="2314" y="834"/>
                </a:lnTo>
                <a:lnTo>
                  <a:pt x="2286" y="844"/>
                </a:lnTo>
                <a:lnTo>
                  <a:pt x="2259" y="852"/>
                </a:lnTo>
                <a:lnTo>
                  <a:pt x="2232" y="861"/>
                </a:lnTo>
                <a:lnTo>
                  <a:pt x="2205" y="867"/>
                </a:lnTo>
                <a:lnTo>
                  <a:pt x="2176" y="873"/>
                </a:lnTo>
                <a:lnTo>
                  <a:pt x="2148" y="878"/>
                </a:lnTo>
                <a:lnTo>
                  <a:pt x="2118" y="883"/>
                </a:lnTo>
                <a:lnTo>
                  <a:pt x="2133" y="873"/>
                </a:lnTo>
                <a:lnTo>
                  <a:pt x="2148" y="863"/>
                </a:lnTo>
                <a:lnTo>
                  <a:pt x="2162" y="853"/>
                </a:lnTo>
                <a:lnTo>
                  <a:pt x="2175" y="842"/>
                </a:lnTo>
                <a:lnTo>
                  <a:pt x="2188" y="830"/>
                </a:lnTo>
                <a:lnTo>
                  <a:pt x="2200" y="818"/>
                </a:lnTo>
                <a:lnTo>
                  <a:pt x="2211" y="805"/>
                </a:lnTo>
                <a:lnTo>
                  <a:pt x="2222" y="792"/>
                </a:lnTo>
                <a:lnTo>
                  <a:pt x="2232" y="778"/>
                </a:lnTo>
                <a:lnTo>
                  <a:pt x="2242" y="764"/>
                </a:lnTo>
                <a:lnTo>
                  <a:pt x="2252" y="749"/>
                </a:lnTo>
                <a:lnTo>
                  <a:pt x="2261" y="735"/>
                </a:lnTo>
                <a:lnTo>
                  <a:pt x="2268" y="719"/>
                </a:lnTo>
                <a:lnTo>
                  <a:pt x="2275" y="702"/>
                </a:lnTo>
                <a:lnTo>
                  <a:pt x="2282" y="686"/>
                </a:lnTo>
                <a:lnTo>
                  <a:pt x="2288" y="670"/>
                </a:lnTo>
                <a:lnTo>
                  <a:pt x="2259" y="686"/>
                </a:lnTo>
                <a:lnTo>
                  <a:pt x="2231" y="701"/>
                </a:lnTo>
                <a:lnTo>
                  <a:pt x="2201" y="715"/>
                </a:lnTo>
                <a:lnTo>
                  <a:pt x="2170" y="727"/>
                </a:lnTo>
                <a:lnTo>
                  <a:pt x="2155" y="732"/>
                </a:lnTo>
                <a:lnTo>
                  <a:pt x="2139" y="738"/>
                </a:lnTo>
                <a:lnTo>
                  <a:pt x="2108" y="748"/>
                </a:lnTo>
                <a:lnTo>
                  <a:pt x="2092" y="752"/>
                </a:lnTo>
                <a:lnTo>
                  <a:pt x="2076" y="756"/>
                </a:lnTo>
                <a:lnTo>
                  <a:pt x="2044" y="763"/>
                </a:lnTo>
                <a:lnTo>
                  <a:pt x="2030" y="749"/>
                </a:lnTo>
                <a:lnTo>
                  <a:pt x="2016" y="737"/>
                </a:lnTo>
                <a:lnTo>
                  <a:pt x="2001" y="725"/>
                </a:lnTo>
                <a:lnTo>
                  <a:pt x="1986" y="712"/>
                </a:lnTo>
                <a:lnTo>
                  <a:pt x="1970" y="702"/>
                </a:lnTo>
                <a:lnTo>
                  <a:pt x="1954" y="693"/>
                </a:lnTo>
                <a:lnTo>
                  <a:pt x="1936" y="683"/>
                </a:lnTo>
                <a:lnTo>
                  <a:pt x="1919" y="674"/>
                </a:lnTo>
                <a:lnTo>
                  <a:pt x="1900" y="667"/>
                </a:lnTo>
                <a:lnTo>
                  <a:pt x="1882" y="660"/>
                </a:lnTo>
                <a:lnTo>
                  <a:pt x="1863" y="655"/>
                </a:lnTo>
                <a:lnTo>
                  <a:pt x="1844" y="650"/>
                </a:lnTo>
                <a:lnTo>
                  <a:pt x="1824" y="647"/>
                </a:lnTo>
                <a:lnTo>
                  <a:pt x="1804" y="644"/>
                </a:lnTo>
                <a:lnTo>
                  <a:pt x="1784" y="643"/>
                </a:lnTo>
                <a:lnTo>
                  <a:pt x="1763" y="642"/>
                </a:lnTo>
                <a:lnTo>
                  <a:pt x="1743" y="642"/>
                </a:lnTo>
                <a:lnTo>
                  <a:pt x="1724" y="644"/>
                </a:lnTo>
                <a:lnTo>
                  <a:pt x="1705" y="647"/>
                </a:lnTo>
                <a:lnTo>
                  <a:pt x="1685" y="649"/>
                </a:lnTo>
                <a:lnTo>
                  <a:pt x="1667" y="654"/>
                </a:lnTo>
                <a:lnTo>
                  <a:pt x="1649" y="659"/>
                </a:lnTo>
                <a:lnTo>
                  <a:pt x="1631" y="665"/>
                </a:lnTo>
                <a:lnTo>
                  <a:pt x="1613" y="672"/>
                </a:lnTo>
                <a:lnTo>
                  <a:pt x="1596" y="680"/>
                </a:lnTo>
                <a:lnTo>
                  <a:pt x="1580" y="689"/>
                </a:lnTo>
                <a:lnTo>
                  <a:pt x="1564" y="698"/>
                </a:lnTo>
                <a:lnTo>
                  <a:pt x="1548" y="707"/>
                </a:lnTo>
                <a:lnTo>
                  <a:pt x="1533" y="719"/>
                </a:lnTo>
                <a:lnTo>
                  <a:pt x="1518" y="730"/>
                </a:lnTo>
                <a:lnTo>
                  <a:pt x="1505" y="742"/>
                </a:lnTo>
                <a:lnTo>
                  <a:pt x="1491" y="754"/>
                </a:lnTo>
                <a:lnTo>
                  <a:pt x="1479" y="768"/>
                </a:lnTo>
                <a:lnTo>
                  <a:pt x="1466" y="782"/>
                </a:lnTo>
                <a:lnTo>
                  <a:pt x="1455" y="796"/>
                </a:lnTo>
                <a:lnTo>
                  <a:pt x="1444" y="811"/>
                </a:lnTo>
                <a:lnTo>
                  <a:pt x="1434" y="827"/>
                </a:lnTo>
                <a:lnTo>
                  <a:pt x="1425" y="844"/>
                </a:lnTo>
                <a:lnTo>
                  <a:pt x="1420" y="851"/>
                </a:lnTo>
                <a:lnTo>
                  <a:pt x="1417" y="860"/>
                </a:lnTo>
                <a:lnTo>
                  <a:pt x="1409" y="877"/>
                </a:lnTo>
                <a:lnTo>
                  <a:pt x="1402" y="894"/>
                </a:lnTo>
                <a:lnTo>
                  <a:pt x="1396" y="912"/>
                </a:lnTo>
                <a:lnTo>
                  <a:pt x="1391" y="930"/>
                </a:lnTo>
                <a:lnTo>
                  <a:pt x="1387" y="949"/>
                </a:lnTo>
                <a:lnTo>
                  <a:pt x="1383" y="967"/>
                </a:lnTo>
                <a:lnTo>
                  <a:pt x="1381" y="987"/>
                </a:lnTo>
                <a:lnTo>
                  <a:pt x="1380" y="1007"/>
                </a:lnTo>
                <a:lnTo>
                  <a:pt x="1378" y="1027"/>
                </a:lnTo>
                <a:lnTo>
                  <a:pt x="1380" y="1049"/>
                </a:lnTo>
                <a:lnTo>
                  <a:pt x="1381" y="1060"/>
                </a:lnTo>
                <a:lnTo>
                  <a:pt x="1381" y="1071"/>
                </a:lnTo>
                <a:lnTo>
                  <a:pt x="1385" y="1092"/>
                </a:lnTo>
                <a:lnTo>
                  <a:pt x="1388" y="1113"/>
                </a:lnTo>
                <a:lnTo>
                  <a:pt x="1359" y="1112"/>
                </a:lnTo>
                <a:lnTo>
                  <a:pt x="1329" y="1110"/>
                </a:lnTo>
                <a:lnTo>
                  <a:pt x="1300" y="1106"/>
                </a:lnTo>
                <a:lnTo>
                  <a:pt x="1271" y="1101"/>
                </a:lnTo>
                <a:lnTo>
                  <a:pt x="1242" y="1096"/>
                </a:lnTo>
                <a:lnTo>
                  <a:pt x="1214" y="1091"/>
                </a:lnTo>
                <a:lnTo>
                  <a:pt x="1185" y="1085"/>
                </a:lnTo>
                <a:lnTo>
                  <a:pt x="1157" y="1077"/>
                </a:lnTo>
                <a:lnTo>
                  <a:pt x="1130" y="1069"/>
                </a:lnTo>
                <a:lnTo>
                  <a:pt x="1101" y="1060"/>
                </a:lnTo>
                <a:lnTo>
                  <a:pt x="1075" y="1051"/>
                </a:lnTo>
                <a:lnTo>
                  <a:pt x="1048" y="1041"/>
                </a:lnTo>
                <a:lnTo>
                  <a:pt x="1021" y="1030"/>
                </a:lnTo>
                <a:lnTo>
                  <a:pt x="995" y="1019"/>
                </a:lnTo>
                <a:lnTo>
                  <a:pt x="970" y="1007"/>
                </a:lnTo>
                <a:lnTo>
                  <a:pt x="944" y="994"/>
                </a:lnTo>
                <a:lnTo>
                  <a:pt x="919" y="981"/>
                </a:lnTo>
                <a:lnTo>
                  <a:pt x="895" y="967"/>
                </a:lnTo>
                <a:lnTo>
                  <a:pt x="870" y="952"/>
                </a:lnTo>
                <a:lnTo>
                  <a:pt x="846" y="938"/>
                </a:lnTo>
                <a:lnTo>
                  <a:pt x="823" y="921"/>
                </a:lnTo>
                <a:lnTo>
                  <a:pt x="801" y="905"/>
                </a:lnTo>
                <a:lnTo>
                  <a:pt x="777" y="888"/>
                </a:lnTo>
                <a:lnTo>
                  <a:pt x="756" y="871"/>
                </a:lnTo>
                <a:lnTo>
                  <a:pt x="734" y="853"/>
                </a:lnTo>
                <a:lnTo>
                  <a:pt x="713" y="835"/>
                </a:lnTo>
                <a:lnTo>
                  <a:pt x="692" y="815"/>
                </a:lnTo>
                <a:lnTo>
                  <a:pt x="672" y="795"/>
                </a:lnTo>
                <a:lnTo>
                  <a:pt x="652" y="775"/>
                </a:lnTo>
                <a:lnTo>
                  <a:pt x="634" y="754"/>
                </a:lnTo>
                <a:lnTo>
                  <a:pt x="615" y="733"/>
                </a:lnTo>
                <a:lnTo>
                  <a:pt x="596" y="712"/>
                </a:lnTo>
                <a:lnTo>
                  <a:pt x="585" y="735"/>
                </a:lnTo>
                <a:lnTo>
                  <a:pt x="580" y="746"/>
                </a:lnTo>
                <a:lnTo>
                  <a:pt x="574" y="757"/>
                </a:lnTo>
                <a:lnTo>
                  <a:pt x="565" y="780"/>
                </a:lnTo>
                <a:lnTo>
                  <a:pt x="562" y="792"/>
                </a:lnTo>
                <a:lnTo>
                  <a:pt x="558" y="804"/>
                </a:lnTo>
                <a:lnTo>
                  <a:pt x="556" y="816"/>
                </a:lnTo>
                <a:lnTo>
                  <a:pt x="553" y="829"/>
                </a:lnTo>
                <a:lnTo>
                  <a:pt x="548" y="853"/>
                </a:lnTo>
                <a:lnTo>
                  <a:pt x="547" y="866"/>
                </a:lnTo>
                <a:lnTo>
                  <a:pt x="546" y="879"/>
                </a:lnTo>
                <a:lnTo>
                  <a:pt x="544" y="892"/>
                </a:lnTo>
                <a:lnTo>
                  <a:pt x="544" y="905"/>
                </a:lnTo>
                <a:lnTo>
                  <a:pt x="544" y="918"/>
                </a:lnTo>
                <a:lnTo>
                  <a:pt x="546" y="930"/>
                </a:lnTo>
                <a:lnTo>
                  <a:pt x="547" y="942"/>
                </a:lnTo>
                <a:lnTo>
                  <a:pt x="548" y="955"/>
                </a:lnTo>
                <a:lnTo>
                  <a:pt x="549" y="967"/>
                </a:lnTo>
                <a:lnTo>
                  <a:pt x="552" y="978"/>
                </a:lnTo>
                <a:lnTo>
                  <a:pt x="557" y="1002"/>
                </a:lnTo>
                <a:lnTo>
                  <a:pt x="561" y="1013"/>
                </a:lnTo>
                <a:lnTo>
                  <a:pt x="564" y="1025"/>
                </a:lnTo>
                <a:lnTo>
                  <a:pt x="572" y="1048"/>
                </a:lnTo>
                <a:lnTo>
                  <a:pt x="577" y="1058"/>
                </a:lnTo>
                <a:lnTo>
                  <a:pt x="582" y="1069"/>
                </a:lnTo>
                <a:lnTo>
                  <a:pt x="591" y="1090"/>
                </a:lnTo>
                <a:lnTo>
                  <a:pt x="604" y="1110"/>
                </a:lnTo>
                <a:lnTo>
                  <a:pt x="610" y="1119"/>
                </a:lnTo>
                <a:lnTo>
                  <a:pt x="616" y="1129"/>
                </a:lnTo>
                <a:lnTo>
                  <a:pt x="630" y="1148"/>
                </a:lnTo>
                <a:lnTo>
                  <a:pt x="646" y="1165"/>
                </a:lnTo>
                <a:lnTo>
                  <a:pt x="662" y="1181"/>
                </a:lnTo>
                <a:lnTo>
                  <a:pt x="679" y="1197"/>
                </a:lnTo>
                <a:lnTo>
                  <a:pt x="697" y="1212"/>
                </a:lnTo>
                <a:lnTo>
                  <a:pt x="715" y="1226"/>
                </a:lnTo>
                <a:lnTo>
                  <a:pt x="704" y="1225"/>
                </a:lnTo>
                <a:lnTo>
                  <a:pt x="692" y="1223"/>
                </a:lnTo>
                <a:lnTo>
                  <a:pt x="669" y="1221"/>
                </a:lnTo>
                <a:lnTo>
                  <a:pt x="658" y="1220"/>
                </a:lnTo>
                <a:lnTo>
                  <a:pt x="647" y="1217"/>
                </a:lnTo>
                <a:lnTo>
                  <a:pt x="625" y="1211"/>
                </a:lnTo>
                <a:lnTo>
                  <a:pt x="603" y="1205"/>
                </a:lnTo>
                <a:lnTo>
                  <a:pt x="582" y="1196"/>
                </a:lnTo>
                <a:lnTo>
                  <a:pt x="562" y="1187"/>
                </a:lnTo>
                <a:lnTo>
                  <a:pt x="552" y="1183"/>
                </a:lnTo>
                <a:lnTo>
                  <a:pt x="542" y="1178"/>
                </a:lnTo>
                <a:lnTo>
                  <a:pt x="542" y="1183"/>
                </a:lnTo>
                <a:lnTo>
                  <a:pt x="542" y="1200"/>
                </a:lnTo>
                <a:lnTo>
                  <a:pt x="543" y="1217"/>
                </a:lnTo>
                <a:lnTo>
                  <a:pt x="544" y="1233"/>
                </a:lnTo>
                <a:lnTo>
                  <a:pt x="548" y="1251"/>
                </a:lnTo>
                <a:lnTo>
                  <a:pt x="551" y="1267"/>
                </a:lnTo>
                <a:lnTo>
                  <a:pt x="556" y="1283"/>
                </a:lnTo>
                <a:lnTo>
                  <a:pt x="559" y="1299"/>
                </a:lnTo>
                <a:lnTo>
                  <a:pt x="565" y="1315"/>
                </a:lnTo>
                <a:lnTo>
                  <a:pt x="572" y="1330"/>
                </a:lnTo>
                <a:lnTo>
                  <a:pt x="578" y="1345"/>
                </a:lnTo>
                <a:lnTo>
                  <a:pt x="585" y="1359"/>
                </a:lnTo>
                <a:lnTo>
                  <a:pt x="593" y="1374"/>
                </a:lnTo>
                <a:lnTo>
                  <a:pt x="601" y="1388"/>
                </a:lnTo>
                <a:lnTo>
                  <a:pt x="610" y="1402"/>
                </a:lnTo>
                <a:lnTo>
                  <a:pt x="620" y="1414"/>
                </a:lnTo>
                <a:lnTo>
                  <a:pt x="625" y="1421"/>
                </a:lnTo>
                <a:lnTo>
                  <a:pt x="630" y="1428"/>
                </a:lnTo>
                <a:lnTo>
                  <a:pt x="641" y="1440"/>
                </a:lnTo>
                <a:lnTo>
                  <a:pt x="652" y="1451"/>
                </a:lnTo>
                <a:lnTo>
                  <a:pt x="663" y="1462"/>
                </a:lnTo>
                <a:lnTo>
                  <a:pt x="676" y="1473"/>
                </a:lnTo>
                <a:lnTo>
                  <a:pt x="688" y="1483"/>
                </a:lnTo>
                <a:lnTo>
                  <a:pt x="700" y="1493"/>
                </a:lnTo>
                <a:lnTo>
                  <a:pt x="714" y="1503"/>
                </a:lnTo>
                <a:lnTo>
                  <a:pt x="728" y="1512"/>
                </a:lnTo>
                <a:lnTo>
                  <a:pt x="741" y="1519"/>
                </a:lnTo>
                <a:lnTo>
                  <a:pt x="756" y="1526"/>
                </a:lnTo>
                <a:lnTo>
                  <a:pt x="771" y="1534"/>
                </a:lnTo>
                <a:lnTo>
                  <a:pt x="786" y="1540"/>
                </a:lnTo>
                <a:lnTo>
                  <a:pt x="802" y="1546"/>
                </a:lnTo>
                <a:lnTo>
                  <a:pt x="818" y="1551"/>
                </a:lnTo>
                <a:lnTo>
                  <a:pt x="834" y="1555"/>
                </a:lnTo>
                <a:lnTo>
                  <a:pt x="850" y="1559"/>
                </a:lnTo>
                <a:lnTo>
                  <a:pt x="825" y="1565"/>
                </a:lnTo>
                <a:lnTo>
                  <a:pt x="801" y="1569"/>
                </a:lnTo>
                <a:lnTo>
                  <a:pt x="787" y="1570"/>
                </a:lnTo>
                <a:lnTo>
                  <a:pt x="775" y="1571"/>
                </a:lnTo>
                <a:lnTo>
                  <a:pt x="749" y="1572"/>
                </a:lnTo>
                <a:lnTo>
                  <a:pt x="730" y="1572"/>
                </a:lnTo>
                <a:lnTo>
                  <a:pt x="711" y="1571"/>
                </a:lnTo>
                <a:lnTo>
                  <a:pt x="694" y="1569"/>
                </a:lnTo>
                <a:lnTo>
                  <a:pt x="677" y="1565"/>
                </a:lnTo>
                <a:lnTo>
                  <a:pt x="682" y="1580"/>
                </a:lnTo>
                <a:lnTo>
                  <a:pt x="687" y="1593"/>
                </a:lnTo>
                <a:lnTo>
                  <a:pt x="693" y="1607"/>
                </a:lnTo>
                <a:lnTo>
                  <a:pt x="699" y="1621"/>
                </a:lnTo>
                <a:lnTo>
                  <a:pt x="705" y="1634"/>
                </a:lnTo>
                <a:lnTo>
                  <a:pt x="713" y="1647"/>
                </a:lnTo>
                <a:lnTo>
                  <a:pt x="721" y="1659"/>
                </a:lnTo>
                <a:lnTo>
                  <a:pt x="730" y="1671"/>
                </a:lnTo>
                <a:lnTo>
                  <a:pt x="739" y="1682"/>
                </a:lnTo>
                <a:lnTo>
                  <a:pt x="747" y="1695"/>
                </a:lnTo>
                <a:lnTo>
                  <a:pt x="757" y="1706"/>
                </a:lnTo>
                <a:lnTo>
                  <a:pt x="767" y="1716"/>
                </a:lnTo>
                <a:lnTo>
                  <a:pt x="777" y="1727"/>
                </a:lnTo>
                <a:lnTo>
                  <a:pt x="788" y="1737"/>
                </a:lnTo>
                <a:lnTo>
                  <a:pt x="799" y="1745"/>
                </a:lnTo>
                <a:lnTo>
                  <a:pt x="812" y="1755"/>
                </a:lnTo>
                <a:lnTo>
                  <a:pt x="823" y="1764"/>
                </a:lnTo>
                <a:lnTo>
                  <a:pt x="835" y="1771"/>
                </a:lnTo>
                <a:lnTo>
                  <a:pt x="848" y="1779"/>
                </a:lnTo>
                <a:lnTo>
                  <a:pt x="861" y="1786"/>
                </a:lnTo>
                <a:lnTo>
                  <a:pt x="874" y="1794"/>
                </a:lnTo>
                <a:lnTo>
                  <a:pt x="887" y="1800"/>
                </a:lnTo>
                <a:lnTo>
                  <a:pt x="901" y="1806"/>
                </a:lnTo>
                <a:lnTo>
                  <a:pt x="916" y="1811"/>
                </a:lnTo>
                <a:lnTo>
                  <a:pt x="929" y="1816"/>
                </a:lnTo>
                <a:lnTo>
                  <a:pt x="944" y="1820"/>
                </a:lnTo>
                <a:lnTo>
                  <a:pt x="974" y="1826"/>
                </a:lnTo>
                <a:lnTo>
                  <a:pt x="989" y="1828"/>
                </a:lnTo>
                <a:lnTo>
                  <a:pt x="1005" y="1831"/>
                </a:lnTo>
                <a:lnTo>
                  <a:pt x="1020" y="1832"/>
                </a:lnTo>
                <a:lnTo>
                  <a:pt x="1036" y="1832"/>
                </a:lnTo>
                <a:lnTo>
                  <a:pt x="1011" y="1851"/>
                </a:lnTo>
                <a:lnTo>
                  <a:pt x="997" y="1861"/>
                </a:lnTo>
                <a:lnTo>
                  <a:pt x="985" y="1869"/>
                </a:lnTo>
                <a:lnTo>
                  <a:pt x="971" y="1878"/>
                </a:lnTo>
                <a:lnTo>
                  <a:pt x="958" y="1885"/>
                </a:lnTo>
                <a:lnTo>
                  <a:pt x="930" y="1901"/>
                </a:lnTo>
                <a:lnTo>
                  <a:pt x="903" y="1916"/>
                </a:lnTo>
                <a:lnTo>
                  <a:pt x="874" y="1930"/>
                </a:lnTo>
                <a:lnTo>
                  <a:pt x="845" y="1942"/>
                </a:lnTo>
                <a:lnTo>
                  <a:pt x="815" y="1953"/>
                </a:lnTo>
                <a:lnTo>
                  <a:pt x="784" y="1963"/>
                </a:lnTo>
                <a:lnTo>
                  <a:pt x="770" y="1968"/>
                </a:lnTo>
                <a:lnTo>
                  <a:pt x="754" y="1972"/>
                </a:lnTo>
                <a:lnTo>
                  <a:pt x="723" y="1979"/>
                </a:lnTo>
                <a:lnTo>
                  <a:pt x="690" y="1986"/>
                </a:lnTo>
                <a:lnTo>
                  <a:pt x="658" y="1990"/>
                </a:lnTo>
                <a:lnTo>
                  <a:pt x="641" y="1993"/>
                </a:lnTo>
                <a:lnTo>
                  <a:pt x="625" y="1994"/>
                </a:lnTo>
                <a:lnTo>
                  <a:pt x="591" y="1997"/>
                </a:lnTo>
                <a:lnTo>
                  <a:pt x="575" y="1997"/>
                </a:lnTo>
                <a:lnTo>
                  <a:pt x="558" y="1997"/>
                </a:lnTo>
                <a:lnTo>
                  <a:pt x="535" y="1997"/>
                </a:lnTo>
                <a:lnTo>
                  <a:pt x="512" y="1995"/>
                </a:lnTo>
                <a:lnTo>
                  <a:pt x="489" y="1994"/>
                </a:lnTo>
                <a:lnTo>
                  <a:pt x="466" y="1992"/>
                </a:lnTo>
                <a:lnTo>
                  <a:pt x="499" y="2012"/>
                </a:lnTo>
                <a:lnTo>
                  <a:pt x="532" y="2030"/>
                </a:lnTo>
                <a:lnTo>
                  <a:pt x="548" y="2039"/>
                </a:lnTo>
                <a:lnTo>
                  <a:pt x="565" y="2047"/>
                </a:lnTo>
                <a:lnTo>
                  <a:pt x="600" y="2065"/>
                </a:lnTo>
                <a:lnTo>
                  <a:pt x="635" y="2080"/>
                </a:lnTo>
                <a:lnTo>
                  <a:pt x="671" y="2094"/>
                </a:lnTo>
                <a:lnTo>
                  <a:pt x="707" y="2107"/>
                </a:lnTo>
                <a:lnTo>
                  <a:pt x="744" y="2119"/>
                </a:lnTo>
                <a:lnTo>
                  <a:pt x="781" y="2129"/>
                </a:lnTo>
                <a:lnTo>
                  <a:pt x="819" y="2138"/>
                </a:lnTo>
                <a:lnTo>
                  <a:pt x="838" y="2143"/>
                </a:lnTo>
                <a:lnTo>
                  <a:pt x="857" y="2146"/>
                </a:lnTo>
                <a:lnTo>
                  <a:pt x="876" y="2149"/>
                </a:lnTo>
                <a:lnTo>
                  <a:pt x="896" y="2153"/>
                </a:lnTo>
                <a:lnTo>
                  <a:pt x="916" y="2155"/>
                </a:lnTo>
                <a:lnTo>
                  <a:pt x="935" y="2158"/>
                </a:lnTo>
                <a:lnTo>
                  <a:pt x="975" y="2161"/>
                </a:lnTo>
                <a:lnTo>
                  <a:pt x="995" y="2162"/>
                </a:lnTo>
                <a:lnTo>
                  <a:pt x="1015" y="2164"/>
                </a:lnTo>
                <a:lnTo>
                  <a:pt x="1036" y="2164"/>
                </a:lnTo>
                <a:lnTo>
                  <a:pt x="1055" y="2164"/>
                </a:lnTo>
                <a:close/>
                <a:moveTo>
                  <a:pt x="0" y="0"/>
                </a:moveTo>
                <a:lnTo>
                  <a:pt x="702" y="0"/>
                </a:lnTo>
                <a:lnTo>
                  <a:pt x="1403" y="0"/>
                </a:lnTo>
                <a:lnTo>
                  <a:pt x="2105" y="0"/>
                </a:lnTo>
                <a:lnTo>
                  <a:pt x="2806" y="0"/>
                </a:lnTo>
                <a:lnTo>
                  <a:pt x="2806" y="701"/>
                </a:lnTo>
                <a:lnTo>
                  <a:pt x="2806" y="1403"/>
                </a:lnTo>
                <a:lnTo>
                  <a:pt x="2806" y="2104"/>
                </a:lnTo>
                <a:lnTo>
                  <a:pt x="2806" y="2806"/>
                </a:lnTo>
                <a:lnTo>
                  <a:pt x="2105" y="2806"/>
                </a:lnTo>
                <a:lnTo>
                  <a:pt x="1403" y="2806"/>
                </a:lnTo>
                <a:lnTo>
                  <a:pt x="702" y="2806"/>
                </a:lnTo>
                <a:lnTo>
                  <a:pt x="0" y="2806"/>
                </a:lnTo>
                <a:lnTo>
                  <a:pt x="0" y="2104"/>
                </a:lnTo>
                <a:lnTo>
                  <a:pt x="0" y="1403"/>
                </a:lnTo>
                <a:lnTo>
                  <a:pt x="0" y="70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8" name="Freeform 17">
            <a:hlinkClick r:id="rId3" tooltip="Facebook"/>
            <a:extLst>
              <a:ext uri="{C183D7F6-B498-43B3-948B-1728B52AA6E4}">
                <adec:decorative xmlns:adec="http://schemas.microsoft.com/office/drawing/2017/decorative" val="1"/>
              </a:ext>
            </a:extLst>
          </p:cNvPr>
          <p:cNvSpPr>
            <a:spLocks noChangeAspect="1" noEditPoints="1"/>
          </p:cNvSpPr>
          <p:nvPr userDrawn="1"/>
        </p:nvSpPr>
        <p:spPr bwMode="auto">
          <a:xfrm>
            <a:off x="5231422" y="5012630"/>
            <a:ext cx="288514" cy="288000"/>
          </a:xfrm>
          <a:custGeom>
            <a:avLst/>
            <a:gdLst>
              <a:gd name="T0" fmla="*/ 1541 w 2807"/>
              <a:gd name="T1" fmla="*/ 2287 h 2806"/>
              <a:gd name="T2" fmla="*/ 1541 w 2807"/>
              <a:gd name="T3" fmla="*/ 1481 h 2806"/>
              <a:gd name="T4" fmla="*/ 1812 w 2807"/>
              <a:gd name="T5" fmla="*/ 1481 h 2806"/>
              <a:gd name="T6" fmla="*/ 1853 w 2807"/>
              <a:gd name="T7" fmla="*/ 1166 h 2806"/>
              <a:gd name="T8" fmla="*/ 1541 w 2807"/>
              <a:gd name="T9" fmla="*/ 1166 h 2806"/>
              <a:gd name="T10" fmla="*/ 1541 w 2807"/>
              <a:gd name="T11" fmla="*/ 965 h 2806"/>
              <a:gd name="T12" fmla="*/ 1542 w 2807"/>
              <a:gd name="T13" fmla="*/ 933 h 2806"/>
              <a:gd name="T14" fmla="*/ 1547 w 2807"/>
              <a:gd name="T15" fmla="*/ 903 h 2806"/>
              <a:gd name="T16" fmla="*/ 1556 w 2807"/>
              <a:gd name="T17" fmla="*/ 877 h 2806"/>
              <a:gd name="T18" fmla="*/ 1569 w 2807"/>
              <a:gd name="T19" fmla="*/ 855 h 2806"/>
              <a:gd name="T20" fmla="*/ 1590 w 2807"/>
              <a:gd name="T21" fmla="*/ 837 h 2806"/>
              <a:gd name="T22" fmla="*/ 1618 w 2807"/>
              <a:gd name="T23" fmla="*/ 824 h 2806"/>
              <a:gd name="T24" fmla="*/ 1652 w 2807"/>
              <a:gd name="T25" fmla="*/ 815 h 2806"/>
              <a:gd name="T26" fmla="*/ 1673 w 2807"/>
              <a:gd name="T27" fmla="*/ 813 h 2806"/>
              <a:gd name="T28" fmla="*/ 1697 w 2807"/>
              <a:gd name="T29" fmla="*/ 813 h 2806"/>
              <a:gd name="T30" fmla="*/ 1862 w 2807"/>
              <a:gd name="T31" fmla="*/ 813 h 2806"/>
              <a:gd name="T32" fmla="*/ 1862 w 2807"/>
              <a:gd name="T33" fmla="*/ 530 h 2806"/>
              <a:gd name="T34" fmla="*/ 1773 w 2807"/>
              <a:gd name="T35" fmla="*/ 523 h 2806"/>
              <a:gd name="T36" fmla="*/ 1703 w 2807"/>
              <a:gd name="T37" fmla="*/ 521 h 2806"/>
              <a:gd name="T38" fmla="*/ 1620 w 2807"/>
              <a:gd name="T39" fmla="*/ 518 h 2806"/>
              <a:gd name="T40" fmla="*/ 1577 w 2807"/>
              <a:gd name="T41" fmla="*/ 521 h 2806"/>
              <a:gd name="T42" fmla="*/ 1535 w 2807"/>
              <a:gd name="T43" fmla="*/ 526 h 2806"/>
              <a:gd name="T44" fmla="*/ 1494 w 2807"/>
              <a:gd name="T45" fmla="*/ 534 h 2806"/>
              <a:gd name="T46" fmla="*/ 1455 w 2807"/>
              <a:gd name="T47" fmla="*/ 545 h 2806"/>
              <a:gd name="T48" fmla="*/ 1420 w 2807"/>
              <a:gd name="T49" fmla="*/ 560 h 2806"/>
              <a:gd name="T50" fmla="*/ 1387 w 2807"/>
              <a:gd name="T51" fmla="*/ 579 h 2806"/>
              <a:gd name="T52" fmla="*/ 1356 w 2807"/>
              <a:gd name="T53" fmla="*/ 601 h 2806"/>
              <a:gd name="T54" fmla="*/ 1328 w 2807"/>
              <a:gd name="T55" fmla="*/ 626 h 2806"/>
              <a:gd name="T56" fmla="*/ 1303 w 2807"/>
              <a:gd name="T57" fmla="*/ 653 h 2806"/>
              <a:gd name="T58" fmla="*/ 1281 w 2807"/>
              <a:gd name="T59" fmla="*/ 684 h 2806"/>
              <a:gd name="T60" fmla="*/ 1261 w 2807"/>
              <a:gd name="T61" fmla="*/ 719 h 2806"/>
              <a:gd name="T62" fmla="*/ 1245 w 2807"/>
              <a:gd name="T63" fmla="*/ 756 h 2806"/>
              <a:gd name="T64" fmla="*/ 1233 w 2807"/>
              <a:gd name="T65" fmla="*/ 796 h 2806"/>
              <a:gd name="T66" fmla="*/ 1224 w 2807"/>
              <a:gd name="T67" fmla="*/ 839 h 2806"/>
              <a:gd name="T68" fmla="*/ 1218 w 2807"/>
              <a:gd name="T69" fmla="*/ 886 h 2806"/>
              <a:gd name="T70" fmla="*/ 1215 w 2807"/>
              <a:gd name="T71" fmla="*/ 934 h 2806"/>
              <a:gd name="T72" fmla="*/ 1215 w 2807"/>
              <a:gd name="T73" fmla="*/ 1166 h 2806"/>
              <a:gd name="T74" fmla="*/ 944 w 2807"/>
              <a:gd name="T75" fmla="*/ 1166 h 2806"/>
              <a:gd name="T76" fmla="*/ 944 w 2807"/>
              <a:gd name="T77" fmla="*/ 1481 h 2806"/>
              <a:gd name="T78" fmla="*/ 1215 w 2807"/>
              <a:gd name="T79" fmla="*/ 1481 h 2806"/>
              <a:gd name="T80" fmla="*/ 1215 w 2807"/>
              <a:gd name="T81" fmla="*/ 2287 h 2806"/>
              <a:gd name="T82" fmla="*/ 1541 w 2807"/>
              <a:gd name="T83" fmla="*/ 2287 h 2806"/>
              <a:gd name="T84" fmla="*/ 0 w 2807"/>
              <a:gd name="T85" fmla="*/ 0 h 2806"/>
              <a:gd name="T86" fmla="*/ 702 w 2807"/>
              <a:gd name="T87" fmla="*/ 0 h 2806"/>
              <a:gd name="T88" fmla="*/ 1403 w 2807"/>
              <a:gd name="T89" fmla="*/ 0 h 2806"/>
              <a:gd name="T90" fmla="*/ 2105 w 2807"/>
              <a:gd name="T91" fmla="*/ 0 h 2806"/>
              <a:gd name="T92" fmla="*/ 2807 w 2807"/>
              <a:gd name="T93" fmla="*/ 0 h 2806"/>
              <a:gd name="T94" fmla="*/ 2807 w 2807"/>
              <a:gd name="T95" fmla="*/ 701 h 2806"/>
              <a:gd name="T96" fmla="*/ 2807 w 2807"/>
              <a:gd name="T97" fmla="*/ 1403 h 2806"/>
              <a:gd name="T98" fmla="*/ 2807 w 2807"/>
              <a:gd name="T99" fmla="*/ 2104 h 2806"/>
              <a:gd name="T100" fmla="*/ 2807 w 2807"/>
              <a:gd name="T101" fmla="*/ 2806 h 2806"/>
              <a:gd name="T102" fmla="*/ 2105 w 2807"/>
              <a:gd name="T103" fmla="*/ 2806 h 2806"/>
              <a:gd name="T104" fmla="*/ 1403 w 2807"/>
              <a:gd name="T105" fmla="*/ 2806 h 2806"/>
              <a:gd name="T106" fmla="*/ 702 w 2807"/>
              <a:gd name="T107" fmla="*/ 2806 h 2806"/>
              <a:gd name="T108" fmla="*/ 0 w 2807"/>
              <a:gd name="T109" fmla="*/ 2806 h 2806"/>
              <a:gd name="T110" fmla="*/ 0 w 2807"/>
              <a:gd name="T111" fmla="*/ 2104 h 2806"/>
              <a:gd name="T112" fmla="*/ 0 w 2807"/>
              <a:gd name="T113" fmla="*/ 1403 h 2806"/>
              <a:gd name="T114" fmla="*/ 0 w 2807"/>
              <a:gd name="T115" fmla="*/ 701 h 2806"/>
              <a:gd name="T116" fmla="*/ 0 w 2807"/>
              <a:gd name="T117" fmla="*/ 0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7" h="2806">
                <a:moveTo>
                  <a:pt x="1541" y="2287"/>
                </a:moveTo>
                <a:lnTo>
                  <a:pt x="1541" y="1481"/>
                </a:lnTo>
                <a:lnTo>
                  <a:pt x="1812" y="1481"/>
                </a:lnTo>
                <a:lnTo>
                  <a:pt x="1853" y="1166"/>
                </a:lnTo>
                <a:lnTo>
                  <a:pt x="1541" y="1166"/>
                </a:lnTo>
                <a:lnTo>
                  <a:pt x="1541" y="965"/>
                </a:lnTo>
                <a:lnTo>
                  <a:pt x="1542" y="933"/>
                </a:lnTo>
                <a:lnTo>
                  <a:pt x="1547" y="903"/>
                </a:lnTo>
                <a:lnTo>
                  <a:pt x="1556" y="877"/>
                </a:lnTo>
                <a:lnTo>
                  <a:pt x="1569" y="855"/>
                </a:lnTo>
                <a:lnTo>
                  <a:pt x="1590" y="837"/>
                </a:lnTo>
                <a:lnTo>
                  <a:pt x="1618" y="824"/>
                </a:lnTo>
                <a:lnTo>
                  <a:pt x="1652" y="815"/>
                </a:lnTo>
                <a:lnTo>
                  <a:pt x="1673" y="813"/>
                </a:lnTo>
                <a:lnTo>
                  <a:pt x="1697" y="813"/>
                </a:lnTo>
                <a:lnTo>
                  <a:pt x="1862" y="813"/>
                </a:lnTo>
                <a:lnTo>
                  <a:pt x="1862" y="530"/>
                </a:lnTo>
                <a:lnTo>
                  <a:pt x="1773" y="523"/>
                </a:lnTo>
                <a:lnTo>
                  <a:pt x="1703" y="521"/>
                </a:lnTo>
                <a:lnTo>
                  <a:pt x="1620" y="518"/>
                </a:lnTo>
                <a:lnTo>
                  <a:pt x="1577" y="521"/>
                </a:lnTo>
                <a:lnTo>
                  <a:pt x="1535" y="526"/>
                </a:lnTo>
                <a:lnTo>
                  <a:pt x="1494" y="534"/>
                </a:lnTo>
                <a:lnTo>
                  <a:pt x="1455" y="545"/>
                </a:lnTo>
                <a:lnTo>
                  <a:pt x="1420" y="560"/>
                </a:lnTo>
                <a:lnTo>
                  <a:pt x="1387" y="579"/>
                </a:lnTo>
                <a:lnTo>
                  <a:pt x="1356" y="601"/>
                </a:lnTo>
                <a:lnTo>
                  <a:pt x="1328" y="626"/>
                </a:lnTo>
                <a:lnTo>
                  <a:pt x="1303" y="653"/>
                </a:lnTo>
                <a:lnTo>
                  <a:pt x="1281" y="684"/>
                </a:lnTo>
                <a:lnTo>
                  <a:pt x="1261" y="719"/>
                </a:lnTo>
                <a:lnTo>
                  <a:pt x="1245" y="756"/>
                </a:lnTo>
                <a:lnTo>
                  <a:pt x="1233" y="796"/>
                </a:lnTo>
                <a:lnTo>
                  <a:pt x="1224" y="839"/>
                </a:lnTo>
                <a:lnTo>
                  <a:pt x="1218" y="886"/>
                </a:lnTo>
                <a:lnTo>
                  <a:pt x="1215" y="934"/>
                </a:lnTo>
                <a:lnTo>
                  <a:pt x="1215" y="1166"/>
                </a:lnTo>
                <a:lnTo>
                  <a:pt x="944" y="1166"/>
                </a:lnTo>
                <a:lnTo>
                  <a:pt x="944" y="1481"/>
                </a:lnTo>
                <a:lnTo>
                  <a:pt x="1215" y="1481"/>
                </a:lnTo>
                <a:lnTo>
                  <a:pt x="1215" y="2287"/>
                </a:lnTo>
                <a:lnTo>
                  <a:pt x="1541" y="2287"/>
                </a:lnTo>
                <a:close/>
                <a:moveTo>
                  <a:pt x="0" y="0"/>
                </a:moveTo>
                <a:lnTo>
                  <a:pt x="702" y="0"/>
                </a:lnTo>
                <a:lnTo>
                  <a:pt x="1403" y="0"/>
                </a:lnTo>
                <a:lnTo>
                  <a:pt x="2105" y="0"/>
                </a:lnTo>
                <a:lnTo>
                  <a:pt x="2807" y="0"/>
                </a:lnTo>
                <a:lnTo>
                  <a:pt x="2807" y="701"/>
                </a:lnTo>
                <a:lnTo>
                  <a:pt x="2807" y="1403"/>
                </a:lnTo>
                <a:lnTo>
                  <a:pt x="2807" y="2104"/>
                </a:lnTo>
                <a:lnTo>
                  <a:pt x="2807" y="2806"/>
                </a:lnTo>
                <a:lnTo>
                  <a:pt x="2105" y="2806"/>
                </a:lnTo>
                <a:lnTo>
                  <a:pt x="1403" y="2806"/>
                </a:lnTo>
                <a:lnTo>
                  <a:pt x="702" y="2806"/>
                </a:lnTo>
                <a:lnTo>
                  <a:pt x="0" y="2806"/>
                </a:lnTo>
                <a:lnTo>
                  <a:pt x="0" y="2104"/>
                </a:lnTo>
                <a:lnTo>
                  <a:pt x="0" y="1403"/>
                </a:lnTo>
                <a:lnTo>
                  <a:pt x="0" y="70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9" name="Freeform 18">
            <a:hlinkClick r:id="rId4" tooltip="LinkedIn"/>
            <a:extLst>
              <a:ext uri="{C183D7F6-B498-43B3-948B-1728B52AA6E4}">
                <adec:decorative xmlns:adec="http://schemas.microsoft.com/office/drawing/2017/decorative" val="1"/>
              </a:ext>
            </a:extLst>
          </p:cNvPr>
          <p:cNvSpPr>
            <a:spLocks noChangeAspect="1" noEditPoints="1"/>
          </p:cNvSpPr>
          <p:nvPr userDrawn="1"/>
        </p:nvSpPr>
        <p:spPr bwMode="auto">
          <a:xfrm>
            <a:off x="5952016" y="5012630"/>
            <a:ext cx="288000" cy="288000"/>
          </a:xfrm>
          <a:custGeom>
            <a:avLst/>
            <a:gdLst>
              <a:gd name="T0" fmla="*/ 962 w 2804"/>
              <a:gd name="T1" fmla="*/ 2198 h 2806"/>
              <a:gd name="T2" fmla="*/ 798 w 2804"/>
              <a:gd name="T3" fmla="*/ 609 h 2806"/>
              <a:gd name="T4" fmla="*/ 845 w 2804"/>
              <a:gd name="T5" fmla="*/ 615 h 2806"/>
              <a:gd name="T6" fmla="*/ 904 w 2804"/>
              <a:gd name="T7" fmla="*/ 641 h 2806"/>
              <a:gd name="T8" fmla="*/ 950 w 2804"/>
              <a:gd name="T9" fmla="*/ 685 h 2806"/>
              <a:gd name="T10" fmla="*/ 973 w 2804"/>
              <a:gd name="T11" fmla="*/ 725 h 2806"/>
              <a:gd name="T12" fmla="*/ 984 w 2804"/>
              <a:gd name="T13" fmla="*/ 761 h 2806"/>
              <a:gd name="T14" fmla="*/ 986 w 2804"/>
              <a:gd name="T15" fmla="*/ 829 h 2806"/>
              <a:gd name="T16" fmla="*/ 973 w 2804"/>
              <a:gd name="T17" fmla="*/ 875 h 2806"/>
              <a:gd name="T18" fmla="*/ 933 w 2804"/>
              <a:gd name="T19" fmla="*/ 935 h 2806"/>
              <a:gd name="T20" fmla="*/ 888 w 2804"/>
              <a:gd name="T21" fmla="*/ 969 h 2806"/>
              <a:gd name="T22" fmla="*/ 855 w 2804"/>
              <a:gd name="T23" fmla="*/ 982 h 2806"/>
              <a:gd name="T24" fmla="*/ 798 w 2804"/>
              <a:gd name="T25" fmla="*/ 991 h 2806"/>
              <a:gd name="T26" fmla="*/ 749 w 2804"/>
              <a:gd name="T27" fmla="*/ 985 h 2806"/>
              <a:gd name="T28" fmla="*/ 690 w 2804"/>
              <a:gd name="T29" fmla="*/ 959 h 2806"/>
              <a:gd name="T30" fmla="*/ 644 w 2804"/>
              <a:gd name="T31" fmla="*/ 914 h 2806"/>
              <a:gd name="T32" fmla="*/ 621 w 2804"/>
              <a:gd name="T33" fmla="*/ 875 h 2806"/>
              <a:gd name="T34" fmla="*/ 610 w 2804"/>
              <a:gd name="T35" fmla="*/ 839 h 2806"/>
              <a:gd name="T36" fmla="*/ 608 w 2804"/>
              <a:gd name="T37" fmla="*/ 771 h 2806"/>
              <a:gd name="T38" fmla="*/ 621 w 2804"/>
              <a:gd name="T39" fmla="*/ 725 h 2806"/>
              <a:gd name="T40" fmla="*/ 662 w 2804"/>
              <a:gd name="T41" fmla="*/ 664 h 2806"/>
              <a:gd name="T42" fmla="*/ 706 w 2804"/>
              <a:gd name="T43" fmla="*/ 632 h 2806"/>
              <a:gd name="T44" fmla="*/ 749 w 2804"/>
              <a:gd name="T45" fmla="*/ 615 h 2806"/>
              <a:gd name="T46" fmla="*/ 798 w 2804"/>
              <a:gd name="T47" fmla="*/ 609 h 2806"/>
              <a:gd name="T48" fmla="*/ 1491 w 2804"/>
              <a:gd name="T49" fmla="*/ 1282 h 2806"/>
              <a:gd name="T50" fmla="*/ 1521 w 2804"/>
              <a:gd name="T51" fmla="*/ 1235 h 2806"/>
              <a:gd name="T52" fmla="*/ 1583 w 2804"/>
              <a:gd name="T53" fmla="*/ 1176 h 2806"/>
              <a:gd name="T54" fmla="*/ 1656 w 2804"/>
              <a:gd name="T55" fmla="*/ 1137 h 2806"/>
              <a:gd name="T56" fmla="*/ 1718 w 2804"/>
              <a:gd name="T57" fmla="*/ 1118 h 2806"/>
              <a:gd name="T58" fmla="*/ 1773 w 2804"/>
              <a:gd name="T59" fmla="*/ 1111 h 2806"/>
              <a:gd name="T60" fmla="*/ 1862 w 2804"/>
              <a:gd name="T61" fmla="*/ 1112 h 2806"/>
              <a:gd name="T62" fmla="*/ 1940 w 2804"/>
              <a:gd name="T63" fmla="*/ 1126 h 2806"/>
              <a:gd name="T64" fmla="*/ 2024 w 2804"/>
              <a:gd name="T65" fmla="*/ 1159 h 2806"/>
              <a:gd name="T66" fmla="*/ 2067 w 2804"/>
              <a:gd name="T67" fmla="*/ 1188 h 2806"/>
              <a:gd name="T68" fmla="*/ 2096 w 2804"/>
              <a:gd name="T69" fmla="*/ 1216 h 2806"/>
              <a:gd name="T70" fmla="*/ 2120 w 2804"/>
              <a:gd name="T71" fmla="*/ 1247 h 2806"/>
              <a:gd name="T72" fmla="*/ 2140 w 2804"/>
              <a:gd name="T73" fmla="*/ 1282 h 2806"/>
              <a:gd name="T74" fmla="*/ 2161 w 2804"/>
              <a:gd name="T75" fmla="*/ 1330 h 2806"/>
              <a:gd name="T76" fmla="*/ 2183 w 2804"/>
              <a:gd name="T77" fmla="*/ 1417 h 2806"/>
              <a:gd name="T78" fmla="*/ 2193 w 2804"/>
              <a:gd name="T79" fmla="*/ 1487 h 2806"/>
              <a:gd name="T80" fmla="*/ 2198 w 2804"/>
              <a:gd name="T81" fmla="*/ 1588 h 2806"/>
              <a:gd name="T82" fmla="*/ 1868 w 2804"/>
              <a:gd name="T83" fmla="*/ 1681 h 2806"/>
              <a:gd name="T84" fmla="*/ 1864 w 2804"/>
              <a:gd name="T85" fmla="*/ 1574 h 2806"/>
              <a:gd name="T86" fmla="*/ 1853 w 2804"/>
              <a:gd name="T87" fmla="*/ 1515 h 2806"/>
              <a:gd name="T88" fmla="*/ 1837 w 2804"/>
              <a:gd name="T89" fmla="*/ 1475 h 2806"/>
              <a:gd name="T90" fmla="*/ 1811 w 2804"/>
              <a:gd name="T91" fmla="*/ 1441 h 2806"/>
              <a:gd name="T92" fmla="*/ 1785 w 2804"/>
              <a:gd name="T93" fmla="*/ 1421 h 2806"/>
              <a:gd name="T94" fmla="*/ 1753 w 2804"/>
              <a:gd name="T95" fmla="*/ 1407 h 2806"/>
              <a:gd name="T96" fmla="*/ 1697 w 2804"/>
              <a:gd name="T97" fmla="*/ 1400 h 2806"/>
              <a:gd name="T98" fmla="*/ 1639 w 2804"/>
              <a:gd name="T99" fmla="*/ 1407 h 2806"/>
              <a:gd name="T100" fmla="*/ 1593 w 2804"/>
              <a:gd name="T101" fmla="*/ 1423 h 2806"/>
              <a:gd name="T102" fmla="*/ 1566 w 2804"/>
              <a:gd name="T103" fmla="*/ 1442 h 2806"/>
              <a:gd name="T104" fmla="*/ 1539 w 2804"/>
              <a:gd name="T105" fmla="*/ 1475 h 2806"/>
              <a:gd name="T106" fmla="*/ 1520 w 2804"/>
              <a:gd name="T107" fmla="*/ 1515 h 2806"/>
              <a:gd name="T108" fmla="*/ 1508 w 2804"/>
              <a:gd name="T109" fmla="*/ 1560 h 2806"/>
              <a:gd name="T110" fmla="*/ 1500 w 2804"/>
              <a:gd name="T111" fmla="*/ 1622 h 2806"/>
              <a:gd name="T112" fmla="*/ 1169 w 2804"/>
              <a:gd name="T113" fmla="*/ 2198 h 2806"/>
              <a:gd name="T114" fmla="*/ 700 w 2804"/>
              <a:gd name="T115" fmla="*/ 0 h 2806"/>
              <a:gd name="T116" fmla="*/ 2804 w 2804"/>
              <a:gd name="T117" fmla="*/ 701 h 2806"/>
              <a:gd name="T118" fmla="*/ 2103 w 2804"/>
              <a:gd name="T119" fmla="*/ 2806 h 2806"/>
              <a:gd name="T120" fmla="*/ 0 w 2804"/>
              <a:gd name="T121" fmla="*/ 2104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04" h="2806">
                <a:moveTo>
                  <a:pt x="632" y="1136"/>
                </a:moveTo>
                <a:lnTo>
                  <a:pt x="962" y="1136"/>
                </a:lnTo>
                <a:lnTo>
                  <a:pt x="962" y="1666"/>
                </a:lnTo>
                <a:lnTo>
                  <a:pt x="962" y="2198"/>
                </a:lnTo>
                <a:lnTo>
                  <a:pt x="632" y="2198"/>
                </a:lnTo>
                <a:lnTo>
                  <a:pt x="632" y="1666"/>
                </a:lnTo>
                <a:lnTo>
                  <a:pt x="632" y="1136"/>
                </a:lnTo>
                <a:close/>
                <a:moveTo>
                  <a:pt x="798" y="609"/>
                </a:moveTo>
                <a:lnTo>
                  <a:pt x="816" y="610"/>
                </a:lnTo>
                <a:lnTo>
                  <a:pt x="826" y="611"/>
                </a:lnTo>
                <a:lnTo>
                  <a:pt x="836" y="612"/>
                </a:lnTo>
                <a:lnTo>
                  <a:pt x="845" y="615"/>
                </a:lnTo>
                <a:lnTo>
                  <a:pt x="855" y="617"/>
                </a:lnTo>
                <a:lnTo>
                  <a:pt x="872" y="623"/>
                </a:lnTo>
                <a:lnTo>
                  <a:pt x="888" y="632"/>
                </a:lnTo>
                <a:lnTo>
                  <a:pt x="904" y="641"/>
                </a:lnTo>
                <a:lnTo>
                  <a:pt x="919" y="652"/>
                </a:lnTo>
                <a:lnTo>
                  <a:pt x="933" y="664"/>
                </a:lnTo>
                <a:lnTo>
                  <a:pt x="945" y="678"/>
                </a:lnTo>
                <a:lnTo>
                  <a:pt x="950" y="685"/>
                </a:lnTo>
                <a:lnTo>
                  <a:pt x="956" y="693"/>
                </a:lnTo>
                <a:lnTo>
                  <a:pt x="965" y="709"/>
                </a:lnTo>
                <a:lnTo>
                  <a:pt x="970" y="717"/>
                </a:lnTo>
                <a:lnTo>
                  <a:pt x="973" y="725"/>
                </a:lnTo>
                <a:lnTo>
                  <a:pt x="977" y="734"/>
                </a:lnTo>
                <a:lnTo>
                  <a:pt x="980" y="743"/>
                </a:lnTo>
                <a:lnTo>
                  <a:pt x="982" y="752"/>
                </a:lnTo>
                <a:lnTo>
                  <a:pt x="984" y="761"/>
                </a:lnTo>
                <a:lnTo>
                  <a:pt x="987" y="781"/>
                </a:lnTo>
                <a:lnTo>
                  <a:pt x="988" y="800"/>
                </a:lnTo>
                <a:lnTo>
                  <a:pt x="987" y="819"/>
                </a:lnTo>
                <a:lnTo>
                  <a:pt x="986" y="829"/>
                </a:lnTo>
                <a:lnTo>
                  <a:pt x="984" y="839"/>
                </a:lnTo>
                <a:lnTo>
                  <a:pt x="982" y="847"/>
                </a:lnTo>
                <a:lnTo>
                  <a:pt x="980" y="857"/>
                </a:lnTo>
                <a:lnTo>
                  <a:pt x="973" y="875"/>
                </a:lnTo>
                <a:lnTo>
                  <a:pt x="965" y="891"/>
                </a:lnTo>
                <a:lnTo>
                  <a:pt x="956" y="907"/>
                </a:lnTo>
                <a:lnTo>
                  <a:pt x="945" y="922"/>
                </a:lnTo>
                <a:lnTo>
                  <a:pt x="933" y="935"/>
                </a:lnTo>
                <a:lnTo>
                  <a:pt x="919" y="948"/>
                </a:lnTo>
                <a:lnTo>
                  <a:pt x="911" y="954"/>
                </a:lnTo>
                <a:lnTo>
                  <a:pt x="904" y="959"/>
                </a:lnTo>
                <a:lnTo>
                  <a:pt x="888" y="969"/>
                </a:lnTo>
                <a:lnTo>
                  <a:pt x="881" y="972"/>
                </a:lnTo>
                <a:lnTo>
                  <a:pt x="872" y="976"/>
                </a:lnTo>
                <a:lnTo>
                  <a:pt x="863" y="980"/>
                </a:lnTo>
                <a:lnTo>
                  <a:pt x="855" y="982"/>
                </a:lnTo>
                <a:lnTo>
                  <a:pt x="845" y="985"/>
                </a:lnTo>
                <a:lnTo>
                  <a:pt x="836" y="987"/>
                </a:lnTo>
                <a:lnTo>
                  <a:pt x="816" y="990"/>
                </a:lnTo>
                <a:lnTo>
                  <a:pt x="798" y="991"/>
                </a:lnTo>
                <a:lnTo>
                  <a:pt x="788" y="991"/>
                </a:lnTo>
                <a:lnTo>
                  <a:pt x="778" y="990"/>
                </a:lnTo>
                <a:lnTo>
                  <a:pt x="758" y="987"/>
                </a:lnTo>
                <a:lnTo>
                  <a:pt x="749" y="985"/>
                </a:lnTo>
                <a:lnTo>
                  <a:pt x="740" y="982"/>
                </a:lnTo>
                <a:lnTo>
                  <a:pt x="722" y="976"/>
                </a:lnTo>
                <a:lnTo>
                  <a:pt x="706" y="969"/>
                </a:lnTo>
                <a:lnTo>
                  <a:pt x="690" y="959"/>
                </a:lnTo>
                <a:lnTo>
                  <a:pt x="675" y="948"/>
                </a:lnTo>
                <a:lnTo>
                  <a:pt x="662" y="935"/>
                </a:lnTo>
                <a:lnTo>
                  <a:pt x="649" y="922"/>
                </a:lnTo>
                <a:lnTo>
                  <a:pt x="644" y="914"/>
                </a:lnTo>
                <a:lnTo>
                  <a:pt x="638" y="907"/>
                </a:lnTo>
                <a:lnTo>
                  <a:pt x="628" y="891"/>
                </a:lnTo>
                <a:lnTo>
                  <a:pt x="624" y="883"/>
                </a:lnTo>
                <a:lnTo>
                  <a:pt x="621" y="875"/>
                </a:lnTo>
                <a:lnTo>
                  <a:pt x="617" y="866"/>
                </a:lnTo>
                <a:lnTo>
                  <a:pt x="615" y="857"/>
                </a:lnTo>
                <a:lnTo>
                  <a:pt x="612" y="847"/>
                </a:lnTo>
                <a:lnTo>
                  <a:pt x="610" y="839"/>
                </a:lnTo>
                <a:lnTo>
                  <a:pt x="607" y="819"/>
                </a:lnTo>
                <a:lnTo>
                  <a:pt x="606" y="800"/>
                </a:lnTo>
                <a:lnTo>
                  <a:pt x="607" y="781"/>
                </a:lnTo>
                <a:lnTo>
                  <a:pt x="608" y="771"/>
                </a:lnTo>
                <a:lnTo>
                  <a:pt x="610" y="761"/>
                </a:lnTo>
                <a:lnTo>
                  <a:pt x="612" y="752"/>
                </a:lnTo>
                <a:lnTo>
                  <a:pt x="615" y="743"/>
                </a:lnTo>
                <a:lnTo>
                  <a:pt x="621" y="725"/>
                </a:lnTo>
                <a:lnTo>
                  <a:pt x="628" y="709"/>
                </a:lnTo>
                <a:lnTo>
                  <a:pt x="638" y="693"/>
                </a:lnTo>
                <a:lnTo>
                  <a:pt x="649" y="678"/>
                </a:lnTo>
                <a:lnTo>
                  <a:pt x="662" y="664"/>
                </a:lnTo>
                <a:lnTo>
                  <a:pt x="675" y="652"/>
                </a:lnTo>
                <a:lnTo>
                  <a:pt x="683" y="647"/>
                </a:lnTo>
                <a:lnTo>
                  <a:pt x="690" y="641"/>
                </a:lnTo>
                <a:lnTo>
                  <a:pt x="706" y="632"/>
                </a:lnTo>
                <a:lnTo>
                  <a:pt x="714" y="627"/>
                </a:lnTo>
                <a:lnTo>
                  <a:pt x="722" y="623"/>
                </a:lnTo>
                <a:lnTo>
                  <a:pt x="740" y="617"/>
                </a:lnTo>
                <a:lnTo>
                  <a:pt x="749" y="615"/>
                </a:lnTo>
                <a:lnTo>
                  <a:pt x="758" y="612"/>
                </a:lnTo>
                <a:lnTo>
                  <a:pt x="768" y="611"/>
                </a:lnTo>
                <a:lnTo>
                  <a:pt x="778" y="610"/>
                </a:lnTo>
                <a:lnTo>
                  <a:pt x="798" y="609"/>
                </a:lnTo>
                <a:close/>
                <a:moveTo>
                  <a:pt x="1169" y="1136"/>
                </a:moveTo>
                <a:lnTo>
                  <a:pt x="1486" y="1136"/>
                </a:lnTo>
                <a:lnTo>
                  <a:pt x="1486" y="1282"/>
                </a:lnTo>
                <a:lnTo>
                  <a:pt x="1491" y="1282"/>
                </a:lnTo>
                <a:lnTo>
                  <a:pt x="1499" y="1266"/>
                </a:lnTo>
                <a:lnTo>
                  <a:pt x="1509" y="1249"/>
                </a:lnTo>
                <a:lnTo>
                  <a:pt x="1515" y="1242"/>
                </a:lnTo>
                <a:lnTo>
                  <a:pt x="1521" y="1235"/>
                </a:lnTo>
                <a:lnTo>
                  <a:pt x="1535" y="1220"/>
                </a:lnTo>
                <a:lnTo>
                  <a:pt x="1550" y="1205"/>
                </a:lnTo>
                <a:lnTo>
                  <a:pt x="1566" y="1190"/>
                </a:lnTo>
                <a:lnTo>
                  <a:pt x="1583" y="1176"/>
                </a:lnTo>
                <a:lnTo>
                  <a:pt x="1602" y="1164"/>
                </a:lnTo>
                <a:lnTo>
                  <a:pt x="1623" y="1153"/>
                </a:lnTo>
                <a:lnTo>
                  <a:pt x="1644" y="1142"/>
                </a:lnTo>
                <a:lnTo>
                  <a:pt x="1656" y="1137"/>
                </a:lnTo>
                <a:lnTo>
                  <a:pt x="1667" y="1133"/>
                </a:lnTo>
                <a:lnTo>
                  <a:pt x="1692" y="1125"/>
                </a:lnTo>
                <a:lnTo>
                  <a:pt x="1705" y="1122"/>
                </a:lnTo>
                <a:lnTo>
                  <a:pt x="1718" y="1118"/>
                </a:lnTo>
                <a:lnTo>
                  <a:pt x="1731" y="1116"/>
                </a:lnTo>
                <a:lnTo>
                  <a:pt x="1744" y="1113"/>
                </a:lnTo>
                <a:lnTo>
                  <a:pt x="1759" y="1112"/>
                </a:lnTo>
                <a:lnTo>
                  <a:pt x="1773" y="1111"/>
                </a:lnTo>
                <a:lnTo>
                  <a:pt x="1802" y="1110"/>
                </a:lnTo>
                <a:lnTo>
                  <a:pt x="1833" y="1111"/>
                </a:lnTo>
                <a:lnTo>
                  <a:pt x="1848" y="1111"/>
                </a:lnTo>
                <a:lnTo>
                  <a:pt x="1862" y="1112"/>
                </a:lnTo>
                <a:lnTo>
                  <a:pt x="1889" y="1116"/>
                </a:lnTo>
                <a:lnTo>
                  <a:pt x="1915" y="1120"/>
                </a:lnTo>
                <a:lnTo>
                  <a:pt x="1927" y="1122"/>
                </a:lnTo>
                <a:lnTo>
                  <a:pt x="1940" y="1126"/>
                </a:lnTo>
                <a:lnTo>
                  <a:pt x="1963" y="1132"/>
                </a:lnTo>
                <a:lnTo>
                  <a:pt x="1984" y="1139"/>
                </a:lnTo>
                <a:lnTo>
                  <a:pt x="2005" y="1149"/>
                </a:lnTo>
                <a:lnTo>
                  <a:pt x="2024" y="1159"/>
                </a:lnTo>
                <a:lnTo>
                  <a:pt x="2042" y="1169"/>
                </a:lnTo>
                <a:lnTo>
                  <a:pt x="2051" y="1175"/>
                </a:lnTo>
                <a:lnTo>
                  <a:pt x="2058" y="1181"/>
                </a:lnTo>
                <a:lnTo>
                  <a:pt x="2067" y="1188"/>
                </a:lnTo>
                <a:lnTo>
                  <a:pt x="2075" y="1195"/>
                </a:lnTo>
                <a:lnTo>
                  <a:pt x="2082" y="1201"/>
                </a:lnTo>
                <a:lnTo>
                  <a:pt x="2088" y="1209"/>
                </a:lnTo>
                <a:lnTo>
                  <a:pt x="2096" y="1216"/>
                </a:lnTo>
                <a:lnTo>
                  <a:pt x="2102" y="1223"/>
                </a:lnTo>
                <a:lnTo>
                  <a:pt x="2108" y="1231"/>
                </a:lnTo>
                <a:lnTo>
                  <a:pt x="2114" y="1240"/>
                </a:lnTo>
                <a:lnTo>
                  <a:pt x="2120" y="1247"/>
                </a:lnTo>
                <a:lnTo>
                  <a:pt x="2125" y="1256"/>
                </a:lnTo>
                <a:lnTo>
                  <a:pt x="2130" y="1264"/>
                </a:lnTo>
                <a:lnTo>
                  <a:pt x="2135" y="1273"/>
                </a:lnTo>
                <a:lnTo>
                  <a:pt x="2140" y="1282"/>
                </a:lnTo>
                <a:lnTo>
                  <a:pt x="2145" y="1292"/>
                </a:lnTo>
                <a:lnTo>
                  <a:pt x="2154" y="1310"/>
                </a:lnTo>
                <a:lnTo>
                  <a:pt x="2157" y="1320"/>
                </a:lnTo>
                <a:lnTo>
                  <a:pt x="2161" y="1330"/>
                </a:lnTo>
                <a:lnTo>
                  <a:pt x="2167" y="1351"/>
                </a:lnTo>
                <a:lnTo>
                  <a:pt x="2173" y="1372"/>
                </a:lnTo>
                <a:lnTo>
                  <a:pt x="2178" y="1393"/>
                </a:lnTo>
                <a:lnTo>
                  <a:pt x="2183" y="1417"/>
                </a:lnTo>
                <a:lnTo>
                  <a:pt x="2185" y="1428"/>
                </a:lnTo>
                <a:lnTo>
                  <a:pt x="2187" y="1439"/>
                </a:lnTo>
                <a:lnTo>
                  <a:pt x="2190" y="1462"/>
                </a:lnTo>
                <a:lnTo>
                  <a:pt x="2193" y="1487"/>
                </a:lnTo>
                <a:lnTo>
                  <a:pt x="2195" y="1512"/>
                </a:lnTo>
                <a:lnTo>
                  <a:pt x="2196" y="1538"/>
                </a:lnTo>
                <a:lnTo>
                  <a:pt x="2197" y="1563"/>
                </a:lnTo>
                <a:lnTo>
                  <a:pt x="2198" y="1588"/>
                </a:lnTo>
                <a:lnTo>
                  <a:pt x="2198" y="1616"/>
                </a:lnTo>
                <a:lnTo>
                  <a:pt x="2198" y="2198"/>
                </a:lnTo>
                <a:lnTo>
                  <a:pt x="1868" y="2198"/>
                </a:lnTo>
                <a:lnTo>
                  <a:pt x="1868" y="1681"/>
                </a:lnTo>
                <a:lnTo>
                  <a:pt x="1868" y="1634"/>
                </a:lnTo>
                <a:lnTo>
                  <a:pt x="1867" y="1610"/>
                </a:lnTo>
                <a:lnTo>
                  <a:pt x="1865" y="1586"/>
                </a:lnTo>
                <a:lnTo>
                  <a:pt x="1864" y="1574"/>
                </a:lnTo>
                <a:lnTo>
                  <a:pt x="1863" y="1561"/>
                </a:lnTo>
                <a:lnTo>
                  <a:pt x="1858" y="1539"/>
                </a:lnTo>
                <a:lnTo>
                  <a:pt x="1856" y="1527"/>
                </a:lnTo>
                <a:lnTo>
                  <a:pt x="1853" y="1515"/>
                </a:lnTo>
                <a:lnTo>
                  <a:pt x="1849" y="1506"/>
                </a:lnTo>
                <a:lnTo>
                  <a:pt x="1846" y="1494"/>
                </a:lnTo>
                <a:lnTo>
                  <a:pt x="1842" y="1485"/>
                </a:lnTo>
                <a:lnTo>
                  <a:pt x="1837" y="1475"/>
                </a:lnTo>
                <a:lnTo>
                  <a:pt x="1831" y="1466"/>
                </a:lnTo>
                <a:lnTo>
                  <a:pt x="1826" y="1457"/>
                </a:lnTo>
                <a:lnTo>
                  <a:pt x="1818" y="1449"/>
                </a:lnTo>
                <a:lnTo>
                  <a:pt x="1811" y="1441"/>
                </a:lnTo>
                <a:lnTo>
                  <a:pt x="1804" y="1434"/>
                </a:lnTo>
                <a:lnTo>
                  <a:pt x="1800" y="1430"/>
                </a:lnTo>
                <a:lnTo>
                  <a:pt x="1795" y="1426"/>
                </a:lnTo>
                <a:lnTo>
                  <a:pt x="1785" y="1421"/>
                </a:lnTo>
                <a:lnTo>
                  <a:pt x="1775" y="1415"/>
                </a:lnTo>
                <a:lnTo>
                  <a:pt x="1764" y="1412"/>
                </a:lnTo>
                <a:lnTo>
                  <a:pt x="1759" y="1409"/>
                </a:lnTo>
                <a:lnTo>
                  <a:pt x="1753" y="1407"/>
                </a:lnTo>
                <a:lnTo>
                  <a:pt x="1740" y="1404"/>
                </a:lnTo>
                <a:lnTo>
                  <a:pt x="1727" y="1402"/>
                </a:lnTo>
                <a:lnTo>
                  <a:pt x="1712" y="1400"/>
                </a:lnTo>
                <a:lnTo>
                  <a:pt x="1697" y="1400"/>
                </a:lnTo>
                <a:lnTo>
                  <a:pt x="1681" y="1400"/>
                </a:lnTo>
                <a:lnTo>
                  <a:pt x="1666" y="1402"/>
                </a:lnTo>
                <a:lnTo>
                  <a:pt x="1653" y="1404"/>
                </a:lnTo>
                <a:lnTo>
                  <a:pt x="1639" y="1407"/>
                </a:lnTo>
                <a:lnTo>
                  <a:pt x="1627" y="1409"/>
                </a:lnTo>
                <a:lnTo>
                  <a:pt x="1614" y="1414"/>
                </a:lnTo>
                <a:lnTo>
                  <a:pt x="1603" y="1418"/>
                </a:lnTo>
                <a:lnTo>
                  <a:pt x="1593" y="1423"/>
                </a:lnTo>
                <a:lnTo>
                  <a:pt x="1583" y="1429"/>
                </a:lnTo>
                <a:lnTo>
                  <a:pt x="1580" y="1433"/>
                </a:lnTo>
                <a:lnTo>
                  <a:pt x="1575" y="1435"/>
                </a:lnTo>
                <a:lnTo>
                  <a:pt x="1566" y="1442"/>
                </a:lnTo>
                <a:lnTo>
                  <a:pt x="1559" y="1450"/>
                </a:lnTo>
                <a:lnTo>
                  <a:pt x="1551" y="1457"/>
                </a:lnTo>
                <a:lnTo>
                  <a:pt x="1545" y="1466"/>
                </a:lnTo>
                <a:lnTo>
                  <a:pt x="1539" y="1475"/>
                </a:lnTo>
                <a:lnTo>
                  <a:pt x="1534" y="1485"/>
                </a:lnTo>
                <a:lnTo>
                  <a:pt x="1529" y="1494"/>
                </a:lnTo>
                <a:lnTo>
                  <a:pt x="1524" y="1504"/>
                </a:lnTo>
                <a:lnTo>
                  <a:pt x="1520" y="1515"/>
                </a:lnTo>
                <a:lnTo>
                  <a:pt x="1517" y="1525"/>
                </a:lnTo>
                <a:lnTo>
                  <a:pt x="1513" y="1537"/>
                </a:lnTo>
                <a:lnTo>
                  <a:pt x="1510" y="1548"/>
                </a:lnTo>
                <a:lnTo>
                  <a:pt x="1508" y="1560"/>
                </a:lnTo>
                <a:lnTo>
                  <a:pt x="1505" y="1572"/>
                </a:lnTo>
                <a:lnTo>
                  <a:pt x="1504" y="1584"/>
                </a:lnTo>
                <a:lnTo>
                  <a:pt x="1503" y="1596"/>
                </a:lnTo>
                <a:lnTo>
                  <a:pt x="1500" y="1622"/>
                </a:lnTo>
                <a:lnTo>
                  <a:pt x="1499" y="1647"/>
                </a:lnTo>
                <a:lnTo>
                  <a:pt x="1499" y="1673"/>
                </a:lnTo>
                <a:lnTo>
                  <a:pt x="1499" y="2198"/>
                </a:lnTo>
                <a:lnTo>
                  <a:pt x="1169" y="2198"/>
                </a:lnTo>
                <a:lnTo>
                  <a:pt x="1169" y="1666"/>
                </a:lnTo>
                <a:lnTo>
                  <a:pt x="1169" y="1136"/>
                </a:lnTo>
                <a:close/>
                <a:moveTo>
                  <a:pt x="0" y="0"/>
                </a:moveTo>
                <a:lnTo>
                  <a:pt x="700" y="0"/>
                </a:lnTo>
                <a:lnTo>
                  <a:pt x="1401" y="0"/>
                </a:lnTo>
                <a:lnTo>
                  <a:pt x="2103" y="0"/>
                </a:lnTo>
                <a:lnTo>
                  <a:pt x="2804" y="0"/>
                </a:lnTo>
                <a:lnTo>
                  <a:pt x="2804" y="701"/>
                </a:lnTo>
                <a:lnTo>
                  <a:pt x="2804" y="1403"/>
                </a:lnTo>
                <a:lnTo>
                  <a:pt x="2804" y="2104"/>
                </a:lnTo>
                <a:lnTo>
                  <a:pt x="2804" y="2806"/>
                </a:lnTo>
                <a:lnTo>
                  <a:pt x="2103" y="2806"/>
                </a:lnTo>
                <a:lnTo>
                  <a:pt x="1401" y="2806"/>
                </a:lnTo>
                <a:lnTo>
                  <a:pt x="700" y="2806"/>
                </a:lnTo>
                <a:lnTo>
                  <a:pt x="0" y="2806"/>
                </a:lnTo>
                <a:lnTo>
                  <a:pt x="0" y="2104"/>
                </a:lnTo>
                <a:lnTo>
                  <a:pt x="0" y="1403"/>
                </a:lnTo>
                <a:lnTo>
                  <a:pt x="0" y="70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0" name="Freeform 19">
            <a:hlinkClick r:id="rId5" tooltip="YouTube"/>
            <a:extLst>
              <a:ext uri="{C183D7F6-B498-43B3-948B-1728B52AA6E4}">
                <adec:decorative xmlns:adec="http://schemas.microsoft.com/office/drawing/2017/decorative" val="1"/>
              </a:ext>
            </a:extLst>
          </p:cNvPr>
          <p:cNvSpPr>
            <a:spLocks noChangeAspect="1" noEditPoints="1"/>
          </p:cNvSpPr>
          <p:nvPr userDrawn="1"/>
        </p:nvSpPr>
        <p:spPr bwMode="auto">
          <a:xfrm>
            <a:off x="6672064" y="5013176"/>
            <a:ext cx="287622" cy="288000"/>
          </a:xfrm>
          <a:custGeom>
            <a:avLst/>
            <a:gdLst>
              <a:gd name="T0" fmla="*/ 1892 w 2281"/>
              <a:gd name="T1" fmla="*/ 717 h 2282"/>
              <a:gd name="T2" fmla="*/ 1867 w 2281"/>
              <a:gd name="T3" fmla="*/ 679 h 2282"/>
              <a:gd name="T4" fmla="*/ 1834 w 2281"/>
              <a:gd name="T5" fmla="*/ 647 h 2282"/>
              <a:gd name="T6" fmla="*/ 1789 w 2281"/>
              <a:gd name="T7" fmla="*/ 621 h 2282"/>
              <a:gd name="T8" fmla="*/ 1751 w 2281"/>
              <a:gd name="T9" fmla="*/ 609 h 2282"/>
              <a:gd name="T10" fmla="*/ 1638 w 2281"/>
              <a:gd name="T11" fmla="*/ 595 h 2282"/>
              <a:gd name="T12" fmla="*/ 1459 w 2281"/>
              <a:gd name="T13" fmla="*/ 585 h 2282"/>
              <a:gd name="T14" fmla="*/ 1141 w 2281"/>
              <a:gd name="T15" fmla="*/ 579 h 2282"/>
              <a:gd name="T16" fmla="*/ 875 w 2281"/>
              <a:gd name="T17" fmla="*/ 583 h 2282"/>
              <a:gd name="T18" fmla="*/ 667 w 2281"/>
              <a:gd name="T19" fmla="*/ 593 h 2282"/>
              <a:gd name="T20" fmla="*/ 561 w 2281"/>
              <a:gd name="T21" fmla="*/ 604 h 2282"/>
              <a:gd name="T22" fmla="*/ 504 w 2281"/>
              <a:gd name="T23" fmla="*/ 616 h 2282"/>
              <a:gd name="T24" fmla="*/ 458 w 2281"/>
              <a:gd name="T25" fmla="*/ 640 h 2282"/>
              <a:gd name="T26" fmla="*/ 418 w 2281"/>
              <a:gd name="T27" fmla="*/ 674 h 2282"/>
              <a:gd name="T28" fmla="*/ 395 w 2281"/>
              <a:gd name="T29" fmla="*/ 705 h 2282"/>
              <a:gd name="T30" fmla="*/ 375 w 2281"/>
              <a:gd name="T31" fmla="*/ 755 h 2282"/>
              <a:gd name="T32" fmla="*/ 360 w 2281"/>
              <a:gd name="T33" fmla="*/ 836 h 2282"/>
              <a:gd name="T34" fmla="*/ 350 w 2281"/>
              <a:gd name="T35" fmla="*/ 932 h 2282"/>
              <a:gd name="T36" fmla="*/ 343 w 2281"/>
              <a:gd name="T37" fmla="*/ 1099 h 2282"/>
              <a:gd name="T38" fmla="*/ 345 w 2281"/>
              <a:gd name="T39" fmla="*/ 1258 h 2282"/>
              <a:gd name="T40" fmla="*/ 353 w 2281"/>
              <a:gd name="T41" fmla="*/ 1382 h 2282"/>
              <a:gd name="T42" fmla="*/ 365 w 2281"/>
              <a:gd name="T43" fmla="*/ 1476 h 2282"/>
              <a:gd name="T44" fmla="*/ 379 w 2281"/>
              <a:gd name="T45" fmla="*/ 1541 h 2282"/>
              <a:gd name="T46" fmla="*/ 402 w 2281"/>
              <a:gd name="T47" fmla="*/ 1588 h 2282"/>
              <a:gd name="T48" fmla="*/ 427 w 2281"/>
              <a:gd name="T49" fmla="*/ 1618 h 2282"/>
              <a:gd name="T50" fmla="*/ 469 w 2281"/>
              <a:gd name="T51" fmla="*/ 1650 h 2282"/>
              <a:gd name="T52" fmla="*/ 510 w 2281"/>
              <a:gd name="T53" fmla="*/ 1668 h 2282"/>
              <a:gd name="T54" fmla="*/ 579 w 2281"/>
              <a:gd name="T55" fmla="*/ 1681 h 2282"/>
              <a:gd name="T56" fmla="*/ 716 w 2281"/>
              <a:gd name="T57" fmla="*/ 1693 h 2282"/>
              <a:gd name="T58" fmla="*/ 976 w 2281"/>
              <a:gd name="T59" fmla="*/ 1702 h 2282"/>
              <a:gd name="T60" fmla="*/ 1305 w 2281"/>
              <a:gd name="T61" fmla="*/ 1702 h 2282"/>
              <a:gd name="T62" fmla="*/ 1513 w 2281"/>
              <a:gd name="T63" fmla="*/ 1695 h 2282"/>
              <a:gd name="T64" fmla="*/ 1682 w 2281"/>
              <a:gd name="T65" fmla="*/ 1683 h 2282"/>
              <a:gd name="T66" fmla="*/ 1751 w 2281"/>
              <a:gd name="T67" fmla="*/ 1673 h 2282"/>
              <a:gd name="T68" fmla="*/ 1801 w 2281"/>
              <a:gd name="T69" fmla="*/ 1656 h 2282"/>
              <a:gd name="T70" fmla="*/ 1845 w 2281"/>
              <a:gd name="T71" fmla="*/ 1627 h 2282"/>
              <a:gd name="T72" fmla="*/ 1879 w 2281"/>
              <a:gd name="T73" fmla="*/ 1588 h 2282"/>
              <a:gd name="T74" fmla="*/ 1897 w 2281"/>
              <a:gd name="T75" fmla="*/ 1554 h 2282"/>
              <a:gd name="T76" fmla="*/ 1911 w 2281"/>
              <a:gd name="T77" fmla="*/ 1503 h 2282"/>
              <a:gd name="T78" fmla="*/ 1925 w 2281"/>
              <a:gd name="T79" fmla="*/ 1415 h 2282"/>
              <a:gd name="T80" fmla="*/ 1935 w 2281"/>
              <a:gd name="T81" fmla="*/ 1288 h 2282"/>
              <a:gd name="T82" fmla="*/ 1938 w 2281"/>
              <a:gd name="T83" fmla="*/ 1099 h 2282"/>
              <a:gd name="T84" fmla="*/ 1933 w 2281"/>
              <a:gd name="T85" fmla="*/ 964 h 2282"/>
              <a:gd name="T86" fmla="*/ 1921 w 2281"/>
              <a:gd name="T87" fmla="*/ 836 h 2282"/>
              <a:gd name="T88" fmla="*/ 1909 w 2281"/>
              <a:gd name="T89" fmla="*/ 767 h 2282"/>
              <a:gd name="T90" fmla="*/ 978 w 2281"/>
              <a:gd name="T91" fmla="*/ 904 h 2282"/>
              <a:gd name="T92" fmla="*/ 1141 w 2281"/>
              <a:gd name="T93" fmla="*/ 0 h 2282"/>
              <a:gd name="T94" fmla="*/ 2281 w 2281"/>
              <a:gd name="T95" fmla="*/ 1141 h 2282"/>
              <a:gd name="T96" fmla="*/ 1141 w 2281"/>
              <a:gd name="T97" fmla="*/ 2282 h 2282"/>
              <a:gd name="T98" fmla="*/ 0 w 2281"/>
              <a:gd name="T99" fmla="*/ 1141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81" h="2282">
                <a:moveTo>
                  <a:pt x="1906" y="755"/>
                </a:moveTo>
                <a:lnTo>
                  <a:pt x="1902" y="742"/>
                </a:lnTo>
                <a:lnTo>
                  <a:pt x="1897" y="729"/>
                </a:lnTo>
                <a:lnTo>
                  <a:pt x="1892" y="717"/>
                </a:lnTo>
                <a:lnTo>
                  <a:pt x="1885" y="705"/>
                </a:lnTo>
                <a:lnTo>
                  <a:pt x="1879" y="694"/>
                </a:lnTo>
                <a:lnTo>
                  <a:pt x="1871" y="684"/>
                </a:lnTo>
                <a:lnTo>
                  <a:pt x="1867" y="679"/>
                </a:lnTo>
                <a:lnTo>
                  <a:pt x="1863" y="674"/>
                </a:lnTo>
                <a:lnTo>
                  <a:pt x="1854" y="664"/>
                </a:lnTo>
                <a:lnTo>
                  <a:pt x="1845" y="655"/>
                </a:lnTo>
                <a:lnTo>
                  <a:pt x="1834" y="647"/>
                </a:lnTo>
                <a:lnTo>
                  <a:pt x="1823" y="640"/>
                </a:lnTo>
                <a:lnTo>
                  <a:pt x="1812" y="633"/>
                </a:lnTo>
                <a:lnTo>
                  <a:pt x="1801" y="626"/>
                </a:lnTo>
                <a:lnTo>
                  <a:pt x="1789" y="621"/>
                </a:lnTo>
                <a:lnTo>
                  <a:pt x="1777" y="616"/>
                </a:lnTo>
                <a:lnTo>
                  <a:pt x="1771" y="614"/>
                </a:lnTo>
                <a:lnTo>
                  <a:pt x="1764" y="612"/>
                </a:lnTo>
                <a:lnTo>
                  <a:pt x="1751" y="609"/>
                </a:lnTo>
                <a:lnTo>
                  <a:pt x="1737" y="607"/>
                </a:lnTo>
                <a:lnTo>
                  <a:pt x="1702" y="601"/>
                </a:lnTo>
                <a:lnTo>
                  <a:pt x="1660" y="597"/>
                </a:lnTo>
                <a:lnTo>
                  <a:pt x="1638" y="595"/>
                </a:lnTo>
                <a:lnTo>
                  <a:pt x="1614" y="593"/>
                </a:lnTo>
                <a:lnTo>
                  <a:pt x="1564" y="590"/>
                </a:lnTo>
                <a:lnTo>
                  <a:pt x="1513" y="587"/>
                </a:lnTo>
                <a:lnTo>
                  <a:pt x="1459" y="585"/>
                </a:lnTo>
                <a:lnTo>
                  <a:pt x="1406" y="583"/>
                </a:lnTo>
                <a:lnTo>
                  <a:pt x="1305" y="581"/>
                </a:lnTo>
                <a:lnTo>
                  <a:pt x="1220" y="580"/>
                </a:lnTo>
                <a:lnTo>
                  <a:pt x="1141" y="579"/>
                </a:lnTo>
                <a:lnTo>
                  <a:pt x="1060" y="580"/>
                </a:lnTo>
                <a:lnTo>
                  <a:pt x="976" y="581"/>
                </a:lnTo>
                <a:lnTo>
                  <a:pt x="927" y="582"/>
                </a:lnTo>
                <a:lnTo>
                  <a:pt x="875" y="583"/>
                </a:lnTo>
                <a:lnTo>
                  <a:pt x="822" y="585"/>
                </a:lnTo>
                <a:lnTo>
                  <a:pt x="768" y="587"/>
                </a:lnTo>
                <a:lnTo>
                  <a:pt x="716" y="590"/>
                </a:lnTo>
                <a:lnTo>
                  <a:pt x="667" y="593"/>
                </a:lnTo>
                <a:lnTo>
                  <a:pt x="621" y="597"/>
                </a:lnTo>
                <a:lnTo>
                  <a:pt x="599" y="599"/>
                </a:lnTo>
                <a:lnTo>
                  <a:pt x="579" y="601"/>
                </a:lnTo>
                <a:lnTo>
                  <a:pt x="561" y="604"/>
                </a:lnTo>
                <a:lnTo>
                  <a:pt x="544" y="607"/>
                </a:lnTo>
                <a:lnTo>
                  <a:pt x="529" y="609"/>
                </a:lnTo>
                <a:lnTo>
                  <a:pt x="517" y="612"/>
                </a:lnTo>
                <a:lnTo>
                  <a:pt x="504" y="616"/>
                </a:lnTo>
                <a:lnTo>
                  <a:pt x="492" y="621"/>
                </a:lnTo>
                <a:lnTo>
                  <a:pt x="480" y="626"/>
                </a:lnTo>
                <a:lnTo>
                  <a:pt x="469" y="633"/>
                </a:lnTo>
                <a:lnTo>
                  <a:pt x="458" y="640"/>
                </a:lnTo>
                <a:lnTo>
                  <a:pt x="447" y="647"/>
                </a:lnTo>
                <a:lnTo>
                  <a:pt x="436" y="655"/>
                </a:lnTo>
                <a:lnTo>
                  <a:pt x="427" y="664"/>
                </a:lnTo>
                <a:lnTo>
                  <a:pt x="418" y="674"/>
                </a:lnTo>
                <a:lnTo>
                  <a:pt x="410" y="684"/>
                </a:lnTo>
                <a:lnTo>
                  <a:pt x="402" y="694"/>
                </a:lnTo>
                <a:lnTo>
                  <a:pt x="399" y="700"/>
                </a:lnTo>
                <a:lnTo>
                  <a:pt x="395" y="705"/>
                </a:lnTo>
                <a:lnTo>
                  <a:pt x="389" y="717"/>
                </a:lnTo>
                <a:lnTo>
                  <a:pt x="384" y="729"/>
                </a:lnTo>
                <a:lnTo>
                  <a:pt x="379" y="742"/>
                </a:lnTo>
                <a:lnTo>
                  <a:pt x="375" y="755"/>
                </a:lnTo>
                <a:lnTo>
                  <a:pt x="372" y="767"/>
                </a:lnTo>
                <a:lnTo>
                  <a:pt x="370" y="780"/>
                </a:lnTo>
                <a:lnTo>
                  <a:pt x="365" y="807"/>
                </a:lnTo>
                <a:lnTo>
                  <a:pt x="360" y="836"/>
                </a:lnTo>
                <a:lnTo>
                  <a:pt x="358" y="852"/>
                </a:lnTo>
                <a:lnTo>
                  <a:pt x="356" y="867"/>
                </a:lnTo>
                <a:lnTo>
                  <a:pt x="353" y="900"/>
                </a:lnTo>
                <a:lnTo>
                  <a:pt x="350" y="932"/>
                </a:lnTo>
                <a:lnTo>
                  <a:pt x="348" y="964"/>
                </a:lnTo>
                <a:lnTo>
                  <a:pt x="346" y="995"/>
                </a:lnTo>
                <a:lnTo>
                  <a:pt x="344" y="1051"/>
                </a:lnTo>
                <a:lnTo>
                  <a:pt x="343" y="1099"/>
                </a:lnTo>
                <a:lnTo>
                  <a:pt x="342" y="1141"/>
                </a:lnTo>
                <a:lnTo>
                  <a:pt x="343" y="1184"/>
                </a:lnTo>
                <a:lnTo>
                  <a:pt x="344" y="1231"/>
                </a:lnTo>
                <a:lnTo>
                  <a:pt x="345" y="1258"/>
                </a:lnTo>
                <a:lnTo>
                  <a:pt x="346" y="1288"/>
                </a:lnTo>
                <a:lnTo>
                  <a:pt x="348" y="1319"/>
                </a:lnTo>
                <a:lnTo>
                  <a:pt x="350" y="1350"/>
                </a:lnTo>
                <a:lnTo>
                  <a:pt x="353" y="1382"/>
                </a:lnTo>
                <a:lnTo>
                  <a:pt x="356" y="1415"/>
                </a:lnTo>
                <a:lnTo>
                  <a:pt x="360" y="1446"/>
                </a:lnTo>
                <a:lnTo>
                  <a:pt x="362" y="1461"/>
                </a:lnTo>
                <a:lnTo>
                  <a:pt x="365" y="1476"/>
                </a:lnTo>
                <a:lnTo>
                  <a:pt x="370" y="1503"/>
                </a:lnTo>
                <a:lnTo>
                  <a:pt x="372" y="1516"/>
                </a:lnTo>
                <a:lnTo>
                  <a:pt x="375" y="1528"/>
                </a:lnTo>
                <a:lnTo>
                  <a:pt x="379" y="1541"/>
                </a:lnTo>
                <a:lnTo>
                  <a:pt x="384" y="1554"/>
                </a:lnTo>
                <a:lnTo>
                  <a:pt x="389" y="1566"/>
                </a:lnTo>
                <a:lnTo>
                  <a:pt x="395" y="1577"/>
                </a:lnTo>
                <a:lnTo>
                  <a:pt x="402" y="1588"/>
                </a:lnTo>
                <a:lnTo>
                  <a:pt x="410" y="1599"/>
                </a:lnTo>
                <a:lnTo>
                  <a:pt x="414" y="1604"/>
                </a:lnTo>
                <a:lnTo>
                  <a:pt x="418" y="1609"/>
                </a:lnTo>
                <a:lnTo>
                  <a:pt x="427" y="1618"/>
                </a:lnTo>
                <a:lnTo>
                  <a:pt x="436" y="1627"/>
                </a:lnTo>
                <a:lnTo>
                  <a:pt x="447" y="1635"/>
                </a:lnTo>
                <a:lnTo>
                  <a:pt x="458" y="1643"/>
                </a:lnTo>
                <a:lnTo>
                  <a:pt x="469" y="1650"/>
                </a:lnTo>
                <a:lnTo>
                  <a:pt x="480" y="1656"/>
                </a:lnTo>
                <a:lnTo>
                  <a:pt x="492" y="1662"/>
                </a:lnTo>
                <a:lnTo>
                  <a:pt x="504" y="1666"/>
                </a:lnTo>
                <a:lnTo>
                  <a:pt x="510" y="1668"/>
                </a:lnTo>
                <a:lnTo>
                  <a:pt x="517" y="1670"/>
                </a:lnTo>
                <a:lnTo>
                  <a:pt x="529" y="1673"/>
                </a:lnTo>
                <a:lnTo>
                  <a:pt x="544" y="1676"/>
                </a:lnTo>
                <a:lnTo>
                  <a:pt x="579" y="1681"/>
                </a:lnTo>
                <a:lnTo>
                  <a:pt x="621" y="1686"/>
                </a:lnTo>
                <a:lnTo>
                  <a:pt x="643" y="1688"/>
                </a:lnTo>
                <a:lnTo>
                  <a:pt x="667" y="1689"/>
                </a:lnTo>
                <a:lnTo>
                  <a:pt x="716" y="1693"/>
                </a:lnTo>
                <a:lnTo>
                  <a:pt x="768" y="1695"/>
                </a:lnTo>
                <a:lnTo>
                  <a:pt x="822" y="1698"/>
                </a:lnTo>
                <a:lnTo>
                  <a:pt x="875" y="1699"/>
                </a:lnTo>
                <a:lnTo>
                  <a:pt x="976" y="1702"/>
                </a:lnTo>
                <a:lnTo>
                  <a:pt x="1060" y="1703"/>
                </a:lnTo>
                <a:lnTo>
                  <a:pt x="1141" y="1703"/>
                </a:lnTo>
                <a:lnTo>
                  <a:pt x="1220" y="1703"/>
                </a:lnTo>
                <a:lnTo>
                  <a:pt x="1305" y="1702"/>
                </a:lnTo>
                <a:lnTo>
                  <a:pt x="1354" y="1701"/>
                </a:lnTo>
                <a:lnTo>
                  <a:pt x="1406" y="1699"/>
                </a:lnTo>
                <a:lnTo>
                  <a:pt x="1459" y="1698"/>
                </a:lnTo>
                <a:lnTo>
                  <a:pt x="1513" y="1695"/>
                </a:lnTo>
                <a:lnTo>
                  <a:pt x="1564" y="1693"/>
                </a:lnTo>
                <a:lnTo>
                  <a:pt x="1614" y="1689"/>
                </a:lnTo>
                <a:lnTo>
                  <a:pt x="1660" y="1686"/>
                </a:lnTo>
                <a:lnTo>
                  <a:pt x="1682" y="1683"/>
                </a:lnTo>
                <a:lnTo>
                  <a:pt x="1702" y="1681"/>
                </a:lnTo>
                <a:lnTo>
                  <a:pt x="1720" y="1679"/>
                </a:lnTo>
                <a:lnTo>
                  <a:pt x="1737" y="1676"/>
                </a:lnTo>
                <a:lnTo>
                  <a:pt x="1751" y="1673"/>
                </a:lnTo>
                <a:lnTo>
                  <a:pt x="1764" y="1670"/>
                </a:lnTo>
                <a:lnTo>
                  <a:pt x="1777" y="1666"/>
                </a:lnTo>
                <a:lnTo>
                  <a:pt x="1789" y="1662"/>
                </a:lnTo>
                <a:lnTo>
                  <a:pt x="1801" y="1656"/>
                </a:lnTo>
                <a:lnTo>
                  <a:pt x="1812" y="1650"/>
                </a:lnTo>
                <a:lnTo>
                  <a:pt x="1823" y="1643"/>
                </a:lnTo>
                <a:lnTo>
                  <a:pt x="1834" y="1635"/>
                </a:lnTo>
                <a:lnTo>
                  <a:pt x="1845" y="1627"/>
                </a:lnTo>
                <a:lnTo>
                  <a:pt x="1854" y="1618"/>
                </a:lnTo>
                <a:lnTo>
                  <a:pt x="1863" y="1609"/>
                </a:lnTo>
                <a:lnTo>
                  <a:pt x="1871" y="1599"/>
                </a:lnTo>
                <a:lnTo>
                  <a:pt x="1879" y="1588"/>
                </a:lnTo>
                <a:lnTo>
                  <a:pt x="1882" y="1583"/>
                </a:lnTo>
                <a:lnTo>
                  <a:pt x="1885" y="1577"/>
                </a:lnTo>
                <a:lnTo>
                  <a:pt x="1892" y="1566"/>
                </a:lnTo>
                <a:lnTo>
                  <a:pt x="1897" y="1554"/>
                </a:lnTo>
                <a:lnTo>
                  <a:pt x="1902" y="1541"/>
                </a:lnTo>
                <a:lnTo>
                  <a:pt x="1906" y="1528"/>
                </a:lnTo>
                <a:lnTo>
                  <a:pt x="1909" y="1516"/>
                </a:lnTo>
                <a:lnTo>
                  <a:pt x="1911" y="1503"/>
                </a:lnTo>
                <a:lnTo>
                  <a:pt x="1916" y="1476"/>
                </a:lnTo>
                <a:lnTo>
                  <a:pt x="1921" y="1446"/>
                </a:lnTo>
                <a:lnTo>
                  <a:pt x="1923" y="1431"/>
                </a:lnTo>
                <a:lnTo>
                  <a:pt x="1925" y="1415"/>
                </a:lnTo>
                <a:lnTo>
                  <a:pt x="1928" y="1382"/>
                </a:lnTo>
                <a:lnTo>
                  <a:pt x="1931" y="1350"/>
                </a:lnTo>
                <a:lnTo>
                  <a:pt x="1933" y="1319"/>
                </a:lnTo>
                <a:lnTo>
                  <a:pt x="1935" y="1288"/>
                </a:lnTo>
                <a:lnTo>
                  <a:pt x="1937" y="1231"/>
                </a:lnTo>
                <a:lnTo>
                  <a:pt x="1938" y="1184"/>
                </a:lnTo>
                <a:lnTo>
                  <a:pt x="1939" y="1141"/>
                </a:lnTo>
                <a:lnTo>
                  <a:pt x="1938" y="1099"/>
                </a:lnTo>
                <a:lnTo>
                  <a:pt x="1937" y="1051"/>
                </a:lnTo>
                <a:lnTo>
                  <a:pt x="1936" y="1024"/>
                </a:lnTo>
                <a:lnTo>
                  <a:pt x="1935" y="995"/>
                </a:lnTo>
                <a:lnTo>
                  <a:pt x="1933" y="964"/>
                </a:lnTo>
                <a:lnTo>
                  <a:pt x="1931" y="932"/>
                </a:lnTo>
                <a:lnTo>
                  <a:pt x="1928" y="900"/>
                </a:lnTo>
                <a:lnTo>
                  <a:pt x="1925" y="867"/>
                </a:lnTo>
                <a:lnTo>
                  <a:pt x="1921" y="836"/>
                </a:lnTo>
                <a:lnTo>
                  <a:pt x="1919" y="822"/>
                </a:lnTo>
                <a:lnTo>
                  <a:pt x="1916" y="807"/>
                </a:lnTo>
                <a:lnTo>
                  <a:pt x="1911" y="780"/>
                </a:lnTo>
                <a:lnTo>
                  <a:pt x="1909" y="767"/>
                </a:lnTo>
                <a:lnTo>
                  <a:pt x="1906" y="755"/>
                </a:lnTo>
                <a:close/>
                <a:moveTo>
                  <a:pt x="978" y="1378"/>
                </a:moveTo>
                <a:lnTo>
                  <a:pt x="1395" y="1141"/>
                </a:lnTo>
                <a:lnTo>
                  <a:pt x="978" y="904"/>
                </a:lnTo>
                <a:lnTo>
                  <a:pt x="978" y="1378"/>
                </a:lnTo>
                <a:close/>
                <a:moveTo>
                  <a:pt x="0" y="0"/>
                </a:moveTo>
                <a:lnTo>
                  <a:pt x="570" y="0"/>
                </a:lnTo>
                <a:lnTo>
                  <a:pt x="1141" y="0"/>
                </a:lnTo>
                <a:lnTo>
                  <a:pt x="1711" y="0"/>
                </a:lnTo>
                <a:lnTo>
                  <a:pt x="2281" y="0"/>
                </a:lnTo>
                <a:lnTo>
                  <a:pt x="2281" y="571"/>
                </a:lnTo>
                <a:lnTo>
                  <a:pt x="2281" y="1141"/>
                </a:lnTo>
                <a:lnTo>
                  <a:pt x="2281" y="1712"/>
                </a:lnTo>
                <a:lnTo>
                  <a:pt x="2281" y="2282"/>
                </a:lnTo>
                <a:lnTo>
                  <a:pt x="1711" y="2282"/>
                </a:lnTo>
                <a:lnTo>
                  <a:pt x="1141" y="2282"/>
                </a:lnTo>
                <a:lnTo>
                  <a:pt x="570" y="2282"/>
                </a:lnTo>
                <a:lnTo>
                  <a:pt x="0" y="2282"/>
                </a:lnTo>
                <a:lnTo>
                  <a:pt x="0" y="1712"/>
                </a:lnTo>
                <a:lnTo>
                  <a:pt x="0" y="1141"/>
                </a:lnTo>
                <a:lnTo>
                  <a:pt x="0" y="57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1" name="Freeform 6">
            <a:hlinkClick r:id="rId6" tooltip="Instagram"/>
            <a:extLst>
              <a:ext uri="{C183D7F6-B498-43B3-948B-1728B52AA6E4}">
                <adec:decorative xmlns:adec="http://schemas.microsoft.com/office/drawing/2017/decorative" val="1"/>
              </a:ext>
            </a:extLst>
          </p:cNvPr>
          <p:cNvSpPr>
            <a:spLocks noChangeAspect="1" noEditPoints="1"/>
          </p:cNvSpPr>
          <p:nvPr userDrawn="1"/>
        </p:nvSpPr>
        <p:spPr bwMode="auto">
          <a:xfrm>
            <a:off x="5591849" y="5012630"/>
            <a:ext cx="288127" cy="288000"/>
          </a:xfrm>
          <a:custGeom>
            <a:avLst/>
            <a:gdLst>
              <a:gd name="T0" fmla="*/ 1535 w 2270"/>
              <a:gd name="T1" fmla="*/ 570 h 2269"/>
              <a:gd name="T2" fmla="*/ 1648 w 2270"/>
              <a:gd name="T3" fmla="*/ 640 h 2269"/>
              <a:gd name="T4" fmla="*/ 1711 w 2270"/>
              <a:gd name="T5" fmla="*/ 779 h 2269"/>
              <a:gd name="T6" fmla="*/ 1720 w 2270"/>
              <a:gd name="T7" fmla="*/ 1374 h 2269"/>
              <a:gd name="T8" fmla="*/ 1676 w 2270"/>
              <a:gd name="T9" fmla="*/ 1591 h 2269"/>
              <a:gd name="T10" fmla="*/ 1580 w 2270"/>
              <a:gd name="T11" fmla="*/ 1682 h 2269"/>
              <a:gd name="T12" fmla="*/ 1374 w 2270"/>
              <a:gd name="T13" fmla="*/ 1719 h 2269"/>
              <a:gd name="T14" fmla="*/ 763 w 2270"/>
              <a:gd name="T15" fmla="*/ 1707 h 2269"/>
              <a:gd name="T16" fmla="*/ 641 w 2270"/>
              <a:gd name="T17" fmla="*/ 1648 h 2269"/>
              <a:gd name="T18" fmla="*/ 566 w 2270"/>
              <a:gd name="T19" fmla="*/ 1522 h 2269"/>
              <a:gd name="T20" fmla="*/ 548 w 2270"/>
              <a:gd name="T21" fmla="*/ 979 h 2269"/>
              <a:gd name="T22" fmla="*/ 583 w 2270"/>
              <a:gd name="T23" fmla="*/ 701 h 2269"/>
              <a:gd name="T24" fmla="*/ 669 w 2270"/>
              <a:gd name="T25" fmla="*/ 599 h 2269"/>
              <a:gd name="T26" fmla="*/ 833 w 2270"/>
              <a:gd name="T27" fmla="*/ 553 h 2269"/>
              <a:gd name="T28" fmla="*/ 813 w 2270"/>
              <a:gd name="T29" fmla="*/ 425 h 2269"/>
              <a:gd name="T30" fmla="*/ 617 w 2270"/>
              <a:gd name="T31" fmla="*/ 481 h 2269"/>
              <a:gd name="T32" fmla="*/ 480 w 2270"/>
              <a:gd name="T33" fmla="*/ 616 h 2269"/>
              <a:gd name="T34" fmla="*/ 423 w 2270"/>
              <a:gd name="T35" fmla="*/ 840 h 2269"/>
              <a:gd name="T36" fmla="*/ 431 w 2270"/>
              <a:gd name="T37" fmla="*/ 1506 h 2269"/>
              <a:gd name="T38" fmla="*/ 500 w 2270"/>
              <a:gd name="T39" fmla="*/ 1685 h 2269"/>
              <a:gd name="T40" fmla="*/ 633 w 2270"/>
              <a:gd name="T41" fmla="*/ 1798 h 2269"/>
              <a:gd name="T42" fmla="*/ 891 w 2270"/>
              <a:gd name="T43" fmla="*/ 1848 h 2269"/>
              <a:gd name="T44" fmla="*/ 1528 w 2270"/>
              <a:gd name="T45" fmla="*/ 1834 h 2269"/>
              <a:gd name="T46" fmla="*/ 1692 w 2270"/>
              <a:gd name="T47" fmla="*/ 1763 h 2269"/>
              <a:gd name="T48" fmla="*/ 1813 w 2270"/>
              <a:gd name="T49" fmla="*/ 1603 h 2269"/>
              <a:gd name="T50" fmla="*/ 1851 w 2270"/>
              <a:gd name="T51" fmla="*/ 1252 h 2269"/>
              <a:gd name="T52" fmla="*/ 1828 w 2270"/>
              <a:gd name="T53" fmla="*/ 711 h 2269"/>
              <a:gd name="T54" fmla="*/ 1752 w 2270"/>
              <a:gd name="T55" fmla="*/ 562 h 2269"/>
              <a:gd name="T56" fmla="*/ 1586 w 2270"/>
              <a:gd name="T57" fmla="*/ 451 h 2269"/>
              <a:gd name="T58" fmla="*/ 1135 w 2270"/>
              <a:gd name="T59" fmla="*/ 419 h 2269"/>
              <a:gd name="T60" fmla="*/ 945 w 2270"/>
              <a:gd name="T61" fmla="*/ 820 h 2269"/>
              <a:gd name="T62" fmla="*/ 804 w 2270"/>
              <a:gd name="T63" fmla="*/ 975 h 2269"/>
              <a:gd name="T64" fmla="*/ 770 w 2270"/>
              <a:gd name="T65" fmla="*/ 1173 h 2269"/>
              <a:gd name="T66" fmla="*/ 852 w 2270"/>
              <a:gd name="T67" fmla="*/ 1369 h 2269"/>
              <a:gd name="T68" fmla="*/ 1026 w 2270"/>
              <a:gd name="T69" fmla="*/ 1486 h 2269"/>
              <a:gd name="T70" fmla="*/ 1227 w 2270"/>
              <a:gd name="T71" fmla="*/ 1491 h 2269"/>
              <a:gd name="T72" fmla="*/ 1407 w 2270"/>
              <a:gd name="T73" fmla="*/ 1382 h 2269"/>
              <a:gd name="T74" fmla="*/ 1495 w 2270"/>
              <a:gd name="T75" fmla="*/ 1209 h 2269"/>
              <a:gd name="T76" fmla="*/ 1473 w 2270"/>
              <a:gd name="T77" fmla="*/ 991 h 2269"/>
              <a:gd name="T78" fmla="*/ 1340 w 2270"/>
              <a:gd name="T79" fmla="*/ 830 h 2269"/>
              <a:gd name="T80" fmla="*/ 1154 w 2270"/>
              <a:gd name="T81" fmla="*/ 768 h 2269"/>
              <a:gd name="T82" fmla="*/ 1021 w 2270"/>
              <a:gd name="T83" fmla="*/ 1345 h 2269"/>
              <a:gd name="T84" fmla="*/ 925 w 2270"/>
              <a:gd name="T85" fmla="*/ 1249 h 2269"/>
              <a:gd name="T86" fmla="*/ 898 w 2270"/>
              <a:gd name="T87" fmla="*/ 1110 h 2269"/>
              <a:gd name="T88" fmla="*/ 951 w 2270"/>
              <a:gd name="T89" fmla="*/ 983 h 2269"/>
              <a:gd name="T90" fmla="*/ 1064 w 2270"/>
              <a:gd name="T91" fmla="*/ 907 h 2269"/>
              <a:gd name="T92" fmla="*/ 1206 w 2270"/>
              <a:gd name="T93" fmla="*/ 907 h 2269"/>
              <a:gd name="T94" fmla="*/ 1319 w 2270"/>
              <a:gd name="T95" fmla="*/ 983 h 2269"/>
              <a:gd name="T96" fmla="*/ 1372 w 2270"/>
              <a:gd name="T97" fmla="*/ 1110 h 2269"/>
              <a:gd name="T98" fmla="*/ 1344 w 2270"/>
              <a:gd name="T99" fmla="*/ 1249 h 2269"/>
              <a:gd name="T100" fmla="*/ 1249 w 2270"/>
              <a:gd name="T101" fmla="*/ 1345 h 2269"/>
              <a:gd name="T102" fmla="*/ 1431 w 2270"/>
              <a:gd name="T103" fmla="*/ 744 h 2269"/>
              <a:gd name="T104" fmla="*/ 1483 w 2270"/>
              <a:gd name="T105" fmla="*/ 674 h 2269"/>
              <a:gd name="T106" fmla="*/ 1574 w 2270"/>
              <a:gd name="T107" fmla="*/ 689 h 2269"/>
              <a:gd name="T108" fmla="*/ 1598 w 2270"/>
              <a:gd name="T109" fmla="*/ 778 h 2269"/>
              <a:gd name="T110" fmla="*/ 1534 w 2270"/>
              <a:gd name="T111" fmla="*/ 837 h 2269"/>
              <a:gd name="T112" fmla="*/ 1450 w 2270"/>
              <a:gd name="T113" fmla="*/ 807 h 2269"/>
              <a:gd name="T114" fmla="*/ 2270 w 2270"/>
              <a:gd name="T115" fmla="*/ 0 h 2269"/>
              <a:gd name="T116" fmla="*/ 0 w 2270"/>
              <a:gd name="T117" fmla="*/ 0 h 2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70" h="2269">
                <a:moveTo>
                  <a:pt x="1135" y="548"/>
                </a:moveTo>
                <a:lnTo>
                  <a:pt x="1250" y="548"/>
                </a:lnTo>
                <a:lnTo>
                  <a:pt x="1290" y="549"/>
                </a:lnTo>
                <a:lnTo>
                  <a:pt x="1323" y="549"/>
                </a:lnTo>
                <a:lnTo>
                  <a:pt x="1374" y="550"/>
                </a:lnTo>
                <a:lnTo>
                  <a:pt x="1424" y="552"/>
                </a:lnTo>
                <a:lnTo>
                  <a:pt x="1448" y="554"/>
                </a:lnTo>
                <a:lnTo>
                  <a:pt x="1470" y="556"/>
                </a:lnTo>
                <a:lnTo>
                  <a:pt x="1490" y="559"/>
                </a:lnTo>
                <a:lnTo>
                  <a:pt x="1507" y="562"/>
                </a:lnTo>
                <a:lnTo>
                  <a:pt x="1522" y="566"/>
                </a:lnTo>
                <a:lnTo>
                  <a:pt x="1535" y="570"/>
                </a:lnTo>
                <a:lnTo>
                  <a:pt x="1546" y="573"/>
                </a:lnTo>
                <a:lnTo>
                  <a:pt x="1557" y="577"/>
                </a:lnTo>
                <a:lnTo>
                  <a:pt x="1569" y="582"/>
                </a:lnTo>
                <a:lnTo>
                  <a:pt x="1580" y="587"/>
                </a:lnTo>
                <a:lnTo>
                  <a:pt x="1591" y="593"/>
                </a:lnTo>
                <a:lnTo>
                  <a:pt x="1601" y="599"/>
                </a:lnTo>
                <a:lnTo>
                  <a:pt x="1611" y="606"/>
                </a:lnTo>
                <a:lnTo>
                  <a:pt x="1620" y="613"/>
                </a:lnTo>
                <a:lnTo>
                  <a:pt x="1625" y="617"/>
                </a:lnTo>
                <a:lnTo>
                  <a:pt x="1629" y="622"/>
                </a:lnTo>
                <a:lnTo>
                  <a:pt x="1639" y="631"/>
                </a:lnTo>
                <a:lnTo>
                  <a:pt x="1648" y="640"/>
                </a:lnTo>
                <a:lnTo>
                  <a:pt x="1656" y="649"/>
                </a:lnTo>
                <a:lnTo>
                  <a:pt x="1663" y="659"/>
                </a:lnTo>
                <a:lnTo>
                  <a:pt x="1670" y="668"/>
                </a:lnTo>
                <a:lnTo>
                  <a:pt x="1676" y="679"/>
                </a:lnTo>
                <a:lnTo>
                  <a:pt x="1682" y="689"/>
                </a:lnTo>
                <a:lnTo>
                  <a:pt x="1687" y="701"/>
                </a:lnTo>
                <a:lnTo>
                  <a:pt x="1692" y="713"/>
                </a:lnTo>
                <a:lnTo>
                  <a:pt x="1696" y="723"/>
                </a:lnTo>
                <a:lnTo>
                  <a:pt x="1700" y="734"/>
                </a:lnTo>
                <a:lnTo>
                  <a:pt x="1703" y="747"/>
                </a:lnTo>
                <a:lnTo>
                  <a:pt x="1708" y="762"/>
                </a:lnTo>
                <a:lnTo>
                  <a:pt x="1711" y="779"/>
                </a:lnTo>
                <a:lnTo>
                  <a:pt x="1714" y="799"/>
                </a:lnTo>
                <a:lnTo>
                  <a:pt x="1716" y="821"/>
                </a:lnTo>
                <a:lnTo>
                  <a:pt x="1717" y="833"/>
                </a:lnTo>
                <a:lnTo>
                  <a:pt x="1718" y="845"/>
                </a:lnTo>
                <a:lnTo>
                  <a:pt x="1720" y="896"/>
                </a:lnTo>
                <a:lnTo>
                  <a:pt x="1721" y="947"/>
                </a:lnTo>
                <a:lnTo>
                  <a:pt x="1722" y="1019"/>
                </a:lnTo>
                <a:lnTo>
                  <a:pt x="1722" y="1134"/>
                </a:lnTo>
                <a:lnTo>
                  <a:pt x="1722" y="1250"/>
                </a:lnTo>
                <a:lnTo>
                  <a:pt x="1722" y="1291"/>
                </a:lnTo>
                <a:lnTo>
                  <a:pt x="1721" y="1323"/>
                </a:lnTo>
                <a:lnTo>
                  <a:pt x="1720" y="1374"/>
                </a:lnTo>
                <a:lnTo>
                  <a:pt x="1718" y="1424"/>
                </a:lnTo>
                <a:lnTo>
                  <a:pt x="1716" y="1449"/>
                </a:lnTo>
                <a:lnTo>
                  <a:pt x="1714" y="1471"/>
                </a:lnTo>
                <a:lnTo>
                  <a:pt x="1711" y="1490"/>
                </a:lnTo>
                <a:lnTo>
                  <a:pt x="1708" y="1507"/>
                </a:lnTo>
                <a:lnTo>
                  <a:pt x="1703" y="1522"/>
                </a:lnTo>
                <a:lnTo>
                  <a:pt x="1700" y="1535"/>
                </a:lnTo>
                <a:lnTo>
                  <a:pt x="1696" y="1547"/>
                </a:lnTo>
                <a:lnTo>
                  <a:pt x="1692" y="1557"/>
                </a:lnTo>
                <a:lnTo>
                  <a:pt x="1687" y="1569"/>
                </a:lnTo>
                <a:lnTo>
                  <a:pt x="1682" y="1580"/>
                </a:lnTo>
                <a:lnTo>
                  <a:pt x="1676" y="1591"/>
                </a:lnTo>
                <a:lnTo>
                  <a:pt x="1670" y="1601"/>
                </a:lnTo>
                <a:lnTo>
                  <a:pt x="1663" y="1611"/>
                </a:lnTo>
                <a:lnTo>
                  <a:pt x="1656" y="1620"/>
                </a:lnTo>
                <a:lnTo>
                  <a:pt x="1652" y="1625"/>
                </a:lnTo>
                <a:lnTo>
                  <a:pt x="1648" y="1630"/>
                </a:lnTo>
                <a:lnTo>
                  <a:pt x="1639" y="1639"/>
                </a:lnTo>
                <a:lnTo>
                  <a:pt x="1629" y="1648"/>
                </a:lnTo>
                <a:lnTo>
                  <a:pt x="1620" y="1656"/>
                </a:lnTo>
                <a:lnTo>
                  <a:pt x="1611" y="1663"/>
                </a:lnTo>
                <a:lnTo>
                  <a:pt x="1601" y="1670"/>
                </a:lnTo>
                <a:lnTo>
                  <a:pt x="1591" y="1676"/>
                </a:lnTo>
                <a:lnTo>
                  <a:pt x="1580" y="1682"/>
                </a:lnTo>
                <a:lnTo>
                  <a:pt x="1569" y="1687"/>
                </a:lnTo>
                <a:lnTo>
                  <a:pt x="1557" y="1692"/>
                </a:lnTo>
                <a:lnTo>
                  <a:pt x="1546" y="1696"/>
                </a:lnTo>
                <a:lnTo>
                  <a:pt x="1535" y="1700"/>
                </a:lnTo>
                <a:lnTo>
                  <a:pt x="1522" y="1704"/>
                </a:lnTo>
                <a:lnTo>
                  <a:pt x="1507" y="1707"/>
                </a:lnTo>
                <a:lnTo>
                  <a:pt x="1490" y="1710"/>
                </a:lnTo>
                <a:lnTo>
                  <a:pt x="1470" y="1713"/>
                </a:lnTo>
                <a:lnTo>
                  <a:pt x="1448" y="1716"/>
                </a:lnTo>
                <a:lnTo>
                  <a:pt x="1437" y="1716"/>
                </a:lnTo>
                <a:lnTo>
                  <a:pt x="1424" y="1717"/>
                </a:lnTo>
                <a:lnTo>
                  <a:pt x="1374" y="1719"/>
                </a:lnTo>
                <a:lnTo>
                  <a:pt x="1323" y="1720"/>
                </a:lnTo>
                <a:lnTo>
                  <a:pt x="1250" y="1721"/>
                </a:lnTo>
                <a:lnTo>
                  <a:pt x="1135" y="1721"/>
                </a:lnTo>
                <a:lnTo>
                  <a:pt x="1020" y="1721"/>
                </a:lnTo>
                <a:lnTo>
                  <a:pt x="980" y="1721"/>
                </a:lnTo>
                <a:lnTo>
                  <a:pt x="947" y="1720"/>
                </a:lnTo>
                <a:lnTo>
                  <a:pt x="896" y="1719"/>
                </a:lnTo>
                <a:lnTo>
                  <a:pt x="846" y="1717"/>
                </a:lnTo>
                <a:lnTo>
                  <a:pt x="821" y="1716"/>
                </a:lnTo>
                <a:lnTo>
                  <a:pt x="800" y="1713"/>
                </a:lnTo>
                <a:lnTo>
                  <a:pt x="780" y="1710"/>
                </a:lnTo>
                <a:lnTo>
                  <a:pt x="763" y="1707"/>
                </a:lnTo>
                <a:lnTo>
                  <a:pt x="748" y="1704"/>
                </a:lnTo>
                <a:lnTo>
                  <a:pt x="735" y="1700"/>
                </a:lnTo>
                <a:lnTo>
                  <a:pt x="723" y="1696"/>
                </a:lnTo>
                <a:lnTo>
                  <a:pt x="713" y="1692"/>
                </a:lnTo>
                <a:lnTo>
                  <a:pt x="701" y="1687"/>
                </a:lnTo>
                <a:lnTo>
                  <a:pt x="690" y="1682"/>
                </a:lnTo>
                <a:lnTo>
                  <a:pt x="679" y="1676"/>
                </a:lnTo>
                <a:lnTo>
                  <a:pt x="669" y="1670"/>
                </a:lnTo>
                <a:lnTo>
                  <a:pt x="659" y="1664"/>
                </a:lnTo>
                <a:lnTo>
                  <a:pt x="650" y="1656"/>
                </a:lnTo>
                <a:lnTo>
                  <a:pt x="645" y="1652"/>
                </a:lnTo>
                <a:lnTo>
                  <a:pt x="641" y="1648"/>
                </a:lnTo>
                <a:lnTo>
                  <a:pt x="631" y="1639"/>
                </a:lnTo>
                <a:lnTo>
                  <a:pt x="622" y="1630"/>
                </a:lnTo>
                <a:lnTo>
                  <a:pt x="614" y="1620"/>
                </a:lnTo>
                <a:lnTo>
                  <a:pt x="607" y="1611"/>
                </a:lnTo>
                <a:lnTo>
                  <a:pt x="600" y="1601"/>
                </a:lnTo>
                <a:lnTo>
                  <a:pt x="594" y="1591"/>
                </a:lnTo>
                <a:lnTo>
                  <a:pt x="588" y="1580"/>
                </a:lnTo>
                <a:lnTo>
                  <a:pt x="583" y="1569"/>
                </a:lnTo>
                <a:lnTo>
                  <a:pt x="578" y="1557"/>
                </a:lnTo>
                <a:lnTo>
                  <a:pt x="574" y="1547"/>
                </a:lnTo>
                <a:lnTo>
                  <a:pt x="570" y="1535"/>
                </a:lnTo>
                <a:lnTo>
                  <a:pt x="566" y="1522"/>
                </a:lnTo>
                <a:lnTo>
                  <a:pt x="562" y="1507"/>
                </a:lnTo>
                <a:lnTo>
                  <a:pt x="559" y="1490"/>
                </a:lnTo>
                <a:lnTo>
                  <a:pt x="556" y="1471"/>
                </a:lnTo>
                <a:lnTo>
                  <a:pt x="554" y="1449"/>
                </a:lnTo>
                <a:lnTo>
                  <a:pt x="553" y="1437"/>
                </a:lnTo>
                <a:lnTo>
                  <a:pt x="552" y="1424"/>
                </a:lnTo>
                <a:lnTo>
                  <a:pt x="550" y="1374"/>
                </a:lnTo>
                <a:lnTo>
                  <a:pt x="549" y="1323"/>
                </a:lnTo>
                <a:lnTo>
                  <a:pt x="548" y="1250"/>
                </a:lnTo>
                <a:lnTo>
                  <a:pt x="548" y="1134"/>
                </a:lnTo>
                <a:lnTo>
                  <a:pt x="548" y="1019"/>
                </a:lnTo>
                <a:lnTo>
                  <a:pt x="548" y="979"/>
                </a:lnTo>
                <a:lnTo>
                  <a:pt x="549" y="947"/>
                </a:lnTo>
                <a:lnTo>
                  <a:pt x="550" y="896"/>
                </a:lnTo>
                <a:lnTo>
                  <a:pt x="552" y="845"/>
                </a:lnTo>
                <a:lnTo>
                  <a:pt x="554" y="821"/>
                </a:lnTo>
                <a:lnTo>
                  <a:pt x="556" y="799"/>
                </a:lnTo>
                <a:lnTo>
                  <a:pt x="559" y="779"/>
                </a:lnTo>
                <a:lnTo>
                  <a:pt x="562" y="762"/>
                </a:lnTo>
                <a:lnTo>
                  <a:pt x="566" y="747"/>
                </a:lnTo>
                <a:lnTo>
                  <a:pt x="570" y="734"/>
                </a:lnTo>
                <a:lnTo>
                  <a:pt x="574" y="723"/>
                </a:lnTo>
                <a:lnTo>
                  <a:pt x="578" y="713"/>
                </a:lnTo>
                <a:lnTo>
                  <a:pt x="583" y="701"/>
                </a:lnTo>
                <a:lnTo>
                  <a:pt x="588" y="689"/>
                </a:lnTo>
                <a:lnTo>
                  <a:pt x="594" y="679"/>
                </a:lnTo>
                <a:lnTo>
                  <a:pt x="600" y="668"/>
                </a:lnTo>
                <a:lnTo>
                  <a:pt x="607" y="659"/>
                </a:lnTo>
                <a:lnTo>
                  <a:pt x="614" y="649"/>
                </a:lnTo>
                <a:lnTo>
                  <a:pt x="618" y="645"/>
                </a:lnTo>
                <a:lnTo>
                  <a:pt x="622" y="640"/>
                </a:lnTo>
                <a:lnTo>
                  <a:pt x="631" y="631"/>
                </a:lnTo>
                <a:lnTo>
                  <a:pt x="641" y="622"/>
                </a:lnTo>
                <a:lnTo>
                  <a:pt x="650" y="613"/>
                </a:lnTo>
                <a:lnTo>
                  <a:pt x="659" y="606"/>
                </a:lnTo>
                <a:lnTo>
                  <a:pt x="669" y="599"/>
                </a:lnTo>
                <a:lnTo>
                  <a:pt x="679" y="593"/>
                </a:lnTo>
                <a:lnTo>
                  <a:pt x="690" y="587"/>
                </a:lnTo>
                <a:lnTo>
                  <a:pt x="701" y="582"/>
                </a:lnTo>
                <a:lnTo>
                  <a:pt x="713" y="577"/>
                </a:lnTo>
                <a:lnTo>
                  <a:pt x="723" y="573"/>
                </a:lnTo>
                <a:lnTo>
                  <a:pt x="735" y="570"/>
                </a:lnTo>
                <a:lnTo>
                  <a:pt x="748" y="566"/>
                </a:lnTo>
                <a:lnTo>
                  <a:pt x="763" y="562"/>
                </a:lnTo>
                <a:lnTo>
                  <a:pt x="780" y="559"/>
                </a:lnTo>
                <a:lnTo>
                  <a:pt x="800" y="556"/>
                </a:lnTo>
                <a:lnTo>
                  <a:pt x="821" y="554"/>
                </a:lnTo>
                <a:lnTo>
                  <a:pt x="833" y="553"/>
                </a:lnTo>
                <a:lnTo>
                  <a:pt x="846" y="552"/>
                </a:lnTo>
                <a:lnTo>
                  <a:pt x="896" y="550"/>
                </a:lnTo>
                <a:lnTo>
                  <a:pt x="947" y="549"/>
                </a:lnTo>
                <a:lnTo>
                  <a:pt x="1020" y="548"/>
                </a:lnTo>
                <a:lnTo>
                  <a:pt x="1135" y="548"/>
                </a:lnTo>
                <a:close/>
                <a:moveTo>
                  <a:pt x="1135" y="419"/>
                </a:moveTo>
                <a:lnTo>
                  <a:pt x="1018" y="420"/>
                </a:lnTo>
                <a:lnTo>
                  <a:pt x="977" y="420"/>
                </a:lnTo>
                <a:lnTo>
                  <a:pt x="943" y="420"/>
                </a:lnTo>
                <a:lnTo>
                  <a:pt x="891" y="422"/>
                </a:lnTo>
                <a:lnTo>
                  <a:pt x="840" y="424"/>
                </a:lnTo>
                <a:lnTo>
                  <a:pt x="813" y="425"/>
                </a:lnTo>
                <a:lnTo>
                  <a:pt x="787" y="428"/>
                </a:lnTo>
                <a:lnTo>
                  <a:pt x="764" y="431"/>
                </a:lnTo>
                <a:lnTo>
                  <a:pt x="742" y="435"/>
                </a:lnTo>
                <a:lnTo>
                  <a:pt x="722" y="440"/>
                </a:lnTo>
                <a:lnTo>
                  <a:pt x="712" y="442"/>
                </a:lnTo>
                <a:lnTo>
                  <a:pt x="702" y="445"/>
                </a:lnTo>
                <a:lnTo>
                  <a:pt x="684" y="451"/>
                </a:lnTo>
                <a:lnTo>
                  <a:pt x="667" y="457"/>
                </a:lnTo>
                <a:lnTo>
                  <a:pt x="649" y="464"/>
                </a:lnTo>
                <a:lnTo>
                  <a:pt x="633" y="472"/>
                </a:lnTo>
                <a:lnTo>
                  <a:pt x="625" y="476"/>
                </a:lnTo>
                <a:lnTo>
                  <a:pt x="617" y="481"/>
                </a:lnTo>
                <a:lnTo>
                  <a:pt x="601" y="490"/>
                </a:lnTo>
                <a:lnTo>
                  <a:pt x="585" y="501"/>
                </a:lnTo>
                <a:lnTo>
                  <a:pt x="578" y="506"/>
                </a:lnTo>
                <a:lnTo>
                  <a:pt x="570" y="512"/>
                </a:lnTo>
                <a:lnTo>
                  <a:pt x="554" y="525"/>
                </a:lnTo>
                <a:lnTo>
                  <a:pt x="539" y="539"/>
                </a:lnTo>
                <a:lnTo>
                  <a:pt x="525" y="554"/>
                </a:lnTo>
                <a:lnTo>
                  <a:pt x="512" y="569"/>
                </a:lnTo>
                <a:lnTo>
                  <a:pt x="500" y="585"/>
                </a:lnTo>
                <a:lnTo>
                  <a:pt x="495" y="592"/>
                </a:lnTo>
                <a:lnTo>
                  <a:pt x="490" y="600"/>
                </a:lnTo>
                <a:lnTo>
                  <a:pt x="480" y="616"/>
                </a:lnTo>
                <a:lnTo>
                  <a:pt x="472" y="632"/>
                </a:lnTo>
                <a:lnTo>
                  <a:pt x="464" y="649"/>
                </a:lnTo>
                <a:lnTo>
                  <a:pt x="457" y="666"/>
                </a:lnTo>
                <a:lnTo>
                  <a:pt x="450" y="683"/>
                </a:lnTo>
                <a:lnTo>
                  <a:pt x="445" y="702"/>
                </a:lnTo>
                <a:lnTo>
                  <a:pt x="439" y="721"/>
                </a:lnTo>
                <a:lnTo>
                  <a:pt x="437" y="731"/>
                </a:lnTo>
                <a:lnTo>
                  <a:pt x="435" y="741"/>
                </a:lnTo>
                <a:lnTo>
                  <a:pt x="431" y="763"/>
                </a:lnTo>
                <a:lnTo>
                  <a:pt x="428" y="787"/>
                </a:lnTo>
                <a:lnTo>
                  <a:pt x="425" y="812"/>
                </a:lnTo>
                <a:lnTo>
                  <a:pt x="423" y="840"/>
                </a:lnTo>
                <a:lnTo>
                  <a:pt x="421" y="890"/>
                </a:lnTo>
                <a:lnTo>
                  <a:pt x="420" y="943"/>
                </a:lnTo>
                <a:lnTo>
                  <a:pt x="419" y="1017"/>
                </a:lnTo>
                <a:lnTo>
                  <a:pt x="419" y="1134"/>
                </a:lnTo>
                <a:lnTo>
                  <a:pt x="419" y="1252"/>
                </a:lnTo>
                <a:lnTo>
                  <a:pt x="420" y="1294"/>
                </a:lnTo>
                <a:lnTo>
                  <a:pt x="420" y="1327"/>
                </a:lnTo>
                <a:lnTo>
                  <a:pt x="421" y="1379"/>
                </a:lnTo>
                <a:lnTo>
                  <a:pt x="423" y="1430"/>
                </a:lnTo>
                <a:lnTo>
                  <a:pt x="425" y="1457"/>
                </a:lnTo>
                <a:lnTo>
                  <a:pt x="428" y="1483"/>
                </a:lnTo>
                <a:lnTo>
                  <a:pt x="431" y="1506"/>
                </a:lnTo>
                <a:lnTo>
                  <a:pt x="435" y="1528"/>
                </a:lnTo>
                <a:lnTo>
                  <a:pt x="439" y="1549"/>
                </a:lnTo>
                <a:lnTo>
                  <a:pt x="442" y="1558"/>
                </a:lnTo>
                <a:lnTo>
                  <a:pt x="445" y="1568"/>
                </a:lnTo>
                <a:lnTo>
                  <a:pt x="450" y="1586"/>
                </a:lnTo>
                <a:lnTo>
                  <a:pt x="457" y="1603"/>
                </a:lnTo>
                <a:lnTo>
                  <a:pt x="464" y="1621"/>
                </a:lnTo>
                <a:lnTo>
                  <a:pt x="472" y="1637"/>
                </a:lnTo>
                <a:lnTo>
                  <a:pt x="476" y="1646"/>
                </a:lnTo>
                <a:lnTo>
                  <a:pt x="480" y="1654"/>
                </a:lnTo>
                <a:lnTo>
                  <a:pt x="490" y="1670"/>
                </a:lnTo>
                <a:lnTo>
                  <a:pt x="500" y="1685"/>
                </a:lnTo>
                <a:lnTo>
                  <a:pt x="506" y="1693"/>
                </a:lnTo>
                <a:lnTo>
                  <a:pt x="512" y="1700"/>
                </a:lnTo>
                <a:lnTo>
                  <a:pt x="518" y="1708"/>
                </a:lnTo>
                <a:lnTo>
                  <a:pt x="525" y="1715"/>
                </a:lnTo>
                <a:lnTo>
                  <a:pt x="539" y="1730"/>
                </a:lnTo>
                <a:lnTo>
                  <a:pt x="554" y="1744"/>
                </a:lnTo>
                <a:lnTo>
                  <a:pt x="570" y="1757"/>
                </a:lnTo>
                <a:lnTo>
                  <a:pt x="585" y="1769"/>
                </a:lnTo>
                <a:lnTo>
                  <a:pt x="593" y="1774"/>
                </a:lnTo>
                <a:lnTo>
                  <a:pt x="601" y="1779"/>
                </a:lnTo>
                <a:lnTo>
                  <a:pt x="617" y="1789"/>
                </a:lnTo>
                <a:lnTo>
                  <a:pt x="633" y="1798"/>
                </a:lnTo>
                <a:lnTo>
                  <a:pt x="649" y="1805"/>
                </a:lnTo>
                <a:lnTo>
                  <a:pt x="667" y="1813"/>
                </a:lnTo>
                <a:lnTo>
                  <a:pt x="684" y="1819"/>
                </a:lnTo>
                <a:lnTo>
                  <a:pt x="702" y="1825"/>
                </a:lnTo>
                <a:lnTo>
                  <a:pt x="722" y="1830"/>
                </a:lnTo>
                <a:lnTo>
                  <a:pt x="732" y="1832"/>
                </a:lnTo>
                <a:lnTo>
                  <a:pt x="742" y="1834"/>
                </a:lnTo>
                <a:lnTo>
                  <a:pt x="764" y="1838"/>
                </a:lnTo>
                <a:lnTo>
                  <a:pt x="787" y="1842"/>
                </a:lnTo>
                <a:lnTo>
                  <a:pt x="813" y="1844"/>
                </a:lnTo>
                <a:lnTo>
                  <a:pt x="840" y="1846"/>
                </a:lnTo>
                <a:lnTo>
                  <a:pt x="891" y="1848"/>
                </a:lnTo>
                <a:lnTo>
                  <a:pt x="943" y="1849"/>
                </a:lnTo>
                <a:lnTo>
                  <a:pt x="1018" y="1850"/>
                </a:lnTo>
                <a:lnTo>
                  <a:pt x="1135" y="1850"/>
                </a:lnTo>
                <a:lnTo>
                  <a:pt x="1252" y="1850"/>
                </a:lnTo>
                <a:lnTo>
                  <a:pt x="1293" y="1850"/>
                </a:lnTo>
                <a:lnTo>
                  <a:pt x="1327" y="1849"/>
                </a:lnTo>
                <a:lnTo>
                  <a:pt x="1379" y="1848"/>
                </a:lnTo>
                <a:lnTo>
                  <a:pt x="1430" y="1846"/>
                </a:lnTo>
                <a:lnTo>
                  <a:pt x="1457" y="1844"/>
                </a:lnTo>
                <a:lnTo>
                  <a:pt x="1483" y="1842"/>
                </a:lnTo>
                <a:lnTo>
                  <a:pt x="1506" y="1838"/>
                </a:lnTo>
                <a:lnTo>
                  <a:pt x="1528" y="1834"/>
                </a:lnTo>
                <a:lnTo>
                  <a:pt x="1548" y="1830"/>
                </a:lnTo>
                <a:lnTo>
                  <a:pt x="1558" y="1827"/>
                </a:lnTo>
                <a:lnTo>
                  <a:pt x="1568" y="1825"/>
                </a:lnTo>
                <a:lnTo>
                  <a:pt x="1586" y="1819"/>
                </a:lnTo>
                <a:lnTo>
                  <a:pt x="1603" y="1813"/>
                </a:lnTo>
                <a:lnTo>
                  <a:pt x="1621" y="1805"/>
                </a:lnTo>
                <a:lnTo>
                  <a:pt x="1637" y="1798"/>
                </a:lnTo>
                <a:lnTo>
                  <a:pt x="1645" y="1793"/>
                </a:lnTo>
                <a:lnTo>
                  <a:pt x="1653" y="1789"/>
                </a:lnTo>
                <a:lnTo>
                  <a:pt x="1669" y="1779"/>
                </a:lnTo>
                <a:lnTo>
                  <a:pt x="1685" y="1769"/>
                </a:lnTo>
                <a:lnTo>
                  <a:pt x="1692" y="1763"/>
                </a:lnTo>
                <a:lnTo>
                  <a:pt x="1700" y="1757"/>
                </a:lnTo>
                <a:lnTo>
                  <a:pt x="1716" y="1744"/>
                </a:lnTo>
                <a:lnTo>
                  <a:pt x="1731" y="1730"/>
                </a:lnTo>
                <a:lnTo>
                  <a:pt x="1745" y="1715"/>
                </a:lnTo>
                <a:lnTo>
                  <a:pt x="1758" y="1700"/>
                </a:lnTo>
                <a:lnTo>
                  <a:pt x="1770" y="1685"/>
                </a:lnTo>
                <a:lnTo>
                  <a:pt x="1775" y="1677"/>
                </a:lnTo>
                <a:lnTo>
                  <a:pt x="1780" y="1670"/>
                </a:lnTo>
                <a:lnTo>
                  <a:pt x="1790" y="1654"/>
                </a:lnTo>
                <a:lnTo>
                  <a:pt x="1798" y="1637"/>
                </a:lnTo>
                <a:lnTo>
                  <a:pt x="1806" y="1621"/>
                </a:lnTo>
                <a:lnTo>
                  <a:pt x="1813" y="1603"/>
                </a:lnTo>
                <a:lnTo>
                  <a:pt x="1820" y="1586"/>
                </a:lnTo>
                <a:lnTo>
                  <a:pt x="1825" y="1568"/>
                </a:lnTo>
                <a:lnTo>
                  <a:pt x="1831" y="1549"/>
                </a:lnTo>
                <a:lnTo>
                  <a:pt x="1833" y="1539"/>
                </a:lnTo>
                <a:lnTo>
                  <a:pt x="1835" y="1528"/>
                </a:lnTo>
                <a:lnTo>
                  <a:pt x="1839" y="1506"/>
                </a:lnTo>
                <a:lnTo>
                  <a:pt x="1842" y="1483"/>
                </a:lnTo>
                <a:lnTo>
                  <a:pt x="1845" y="1457"/>
                </a:lnTo>
                <a:lnTo>
                  <a:pt x="1846" y="1430"/>
                </a:lnTo>
                <a:lnTo>
                  <a:pt x="1849" y="1379"/>
                </a:lnTo>
                <a:lnTo>
                  <a:pt x="1850" y="1327"/>
                </a:lnTo>
                <a:lnTo>
                  <a:pt x="1851" y="1252"/>
                </a:lnTo>
                <a:lnTo>
                  <a:pt x="1851" y="1134"/>
                </a:lnTo>
                <a:lnTo>
                  <a:pt x="1851" y="1017"/>
                </a:lnTo>
                <a:lnTo>
                  <a:pt x="1850" y="976"/>
                </a:lnTo>
                <a:lnTo>
                  <a:pt x="1850" y="943"/>
                </a:lnTo>
                <a:lnTo>
                  <a:pt x="1849" y="890"/>
                </a:lnTo>
                <a:lnTo>
                  <a:pt x="1846" y="840"/>
                </a:lnTo>
                <a:lnTo>
                  <a:pt x="1845" y="812"/>
                </a:lnTo>
                <a:lnTo>
                  <a:pt x="1842" y="787"/>
                </a:lnTo>
                <a:lnTo>
                  <a:pt x="1839" y="763"/>
                </a:lnTo>
                <a:lnTo>
                  <a:pt x="1835" y="741"/>
                </a:lnTo>
                <a:lnTo>
                  <a:pt x="1831" y="721"/>
                </a:lnTo>
                <a:lnTo>
                  <a:pt x="1828" y="711"/>
                </a:lnTo>
                <a:lnTo>
                  <a:pt x="1825" y="702"/>
                </a:lnTo>
                <a:lnTo>
                  <a:pt x="1820" y="683"/>
                </a:lnTo>
                <a:lnTo>
                  <a:pt x="1813" y="666"/>
                </a:lnTo>
                <a:lnTo>
                  <a:pt x="1806" y="649"/>
                </a:lnTo>
                <a:lnTo>
                  <a:pt x="1798" y="632"/>
                </a:lnTo>
                <a:lnTo>
                  <a:pt x="1794" y="624"/>
                </a:lnTo>
                <a:lnTo>
                  <a:pt x="1790" y="616"/>
                </a:lnTo>
                <a:lnTo>
                  <a:pt x="1780" y="600"/>
                </a:lnTo>
                <a:lnTo>
                  <a:pt x="1770" y="585"/>
                </a:lnTo>
                <a:lnTo>
                  <a:pt x="1764" y="577"/>
                </a:lnTo>
                <a:lnTo>
                  <a:pt x="1758" y="569"/>
                </a:lnTo>
                <a:lnTo>
                  <a:pt x="1752" y="562"/>
                </a:lnTo>
                <a:lnTo>
                  <a:pt x="1745" y="554"/>
                </a:lnTo>
                <a:lnTo>
                  <a:pt x="1731" y="539"/>
                </a:lnTo>
                <a:lnTo>
                  <a:pt x="1716" y="525"/>
                </a:lnTo>
                <a:lnTo>
                  <a:pt x="1700" y="512"/>
                </a:lnTo>
                <a:lnTo>
                  <a:pt x="1685" y="501"/>
                </a:lnTo>
                <a:lnTo>
                  <a:pt x="1677" y="495"/>
                </a:lnTo>
                <a:lnTo>
                  <a:pt x="1669" y="490"/>
                </a:lnTo>
                <a:lnTo>
                  <a:pt x="1653" y="481"/>
                </a:lnTo>
                <a:lnTo>
                  <a:pt x="1637" y="472"/>
                </a:lnTo>
                <a:lnTo>
                  <a:pt x="1621" y="464"/>
                </a:lnTo>
                <a:lnTo>
                  <a:pt x="1603" y="457"/>
                </a:lnTo>
                <a:lnTo>
                  <a:pt x="1586" y="451"/>
                </a:lnTo>
                <a:lnTo>
                  <a:pt x="1568" y="445"/>
                </a:lnTo>
                <a:lnTo>
                  <a:pt x="1548" y="440"/>
                </a:lnTo>
                <a:lnTo>
                  <a:pt x="1538" y="437"/>
                </a:lnTo>
                <a:lnTo>
                  <a:pt x="1528" y="435"/>
                </a:lnTo>
                <a:lnTo>
                  <a:pt x="1506" y="431"/>
                </a:lnTo>
                <a:lnTo>
                  <a:pt x="1483" y="428"/>
                </a:lnTo>
                <a:lnTo>
                  <a:pt x="1457" y="425"/>
                </a:lnTo>
                <a:lnTo>
                  <a:pt x="1430" y="424"/>
                </a:lnTo>
                <a:lnTo>
                  <a:pt x="1379" y="422"/>
                </a:lnTo>
                <a:lnTo>
                  <a:pt x="1327" y="420"/>
                </a:lnTo>
                <a:lnTo>
                  <a:pt x="1252" y="420"/>
                </a:lnTo>
                <a:lnTo>
                  <a:pt x="1135" y="419"/>
                </a:lnTo>
                <a:close/>
                <a:moveTo>
                  <a:pt x="1135" y="767"/>
                </a:moveTo>
                <a:lnTo>
                  <a:pt x="1116" y="768"/>
                </a:lnTo>
                <a:lnTo>
                  <a:pt x="1097" y="769"/>
                </a:lnTo>
                <a:lnTo>
                  <a:pt x="1079" y="771"/>
                </a:lnTo>
                <a:lnTo>
                  <a:pt x="1061" y="775"/>
                </a:lnTo>
                <a:lnTo>
                  <a:pt x="1043" y="779"/>
                </a:lnTo>
                <a:lnTo>
                  <a:pt x="1026" y="784"/>
                </a:lnTo>
                <a:lnTo>
                  <a:pt x="1009" y="789"/>
                </a:lnTo>
                <a:lnTo>
                  <a:pt x="992" y="796"/>
                </a:lnTo>
                <a:lnTo>
                  <a:pt x="976" y="803"/>
                </a:lnTo>
                <a:lnTo>
                  <a:pt x="960" y="812"/>
                </a:lnTo>
                <a:lnTo>
                  <a:pt x="945" y="820"/>
                </a:lnTo>
                <a:lnTo>
                  <a:pt x="930" y="830"/>
                </a:lnTo>
                <a:lnTo>
                  <a:pt x="915" y="840"/>
                </a:lnTo>
                <a:lnTo>
                  <a:pt x="902" y="851"/>
                </a:lnTo>
                <a:lnTo>
                  <a:pt x="888" y="863"/>
                </a:lnTo>
                <a:lnTo>
                  <a:pt x="875" y="875"/>
                </a:lnTo>
                <a:lnTo>
                  <a:pt x="863" y="887"/>
                </a:lnTo>
                <a:lnTo>
                  <a:pt x="852" y="901"/>
                </a:lnTo>
                <a:lnTo>
                  <a:pt x="841" y="915"/>
                </a:lnTo>
                <a:lnTo>
                  <a:pt x="831" y="929"/>
                </a:lnTo>
                <a:lnTo>
                  <a:pt x="821" y="944"/>
                </a:lnTo>
                <a:lnTo>
                  <a:pt x="812" y="959"/>
                </a:lnTo>
                <a:lnTo>
                  <a:pt x="804" y="975"/>
                </a:lnTo>
                <a:lnTo>
                  <a:pt x="797" y="991"/>
                </a:lnTo>
                <a:lnTo>
                  <a:pt x="790" y="1008"/>
                </a:lnTo>
                <a:lnTo>
                  <a:pt x="784" y="1025"/>
                </a:lnTo>
                <a:lnTo>
                  <a:pt x="779" y="1043"/>
                </a:lnTo>
                <a:lnTo>
                  <a:pt x="777" y="1051"/>
                </a:lnTo>
                <a:lnTo>
                  <a:pt x="775" y="1060"/>
                </a:lnTo>
                <a:lnTo>
                  <a:pt x="772" y="1078"/>
                </a:lnTo>
                <a:lnTo>
                  <a:pt x="770" y="1097"/>
                </a:lnTo>
                <a:lnTo>
                  <a:pt x="768" y="1115"/>
                </a:lnTo>
                <a:lnTo>
                  <a:pt x="768" y="1134"/>
                </a:lnTo>
                <a:lnTo>
                  <a:pt x="768" y="1154"/>
                </a:lnTo>
                <a:lnTo>
                  <a:pt x="770" y="1173"/>
                </a:lnTo>
                <a:lnTo>
                  <a:pt x="772" y="1191"/>
                </a:lnTo>
                <a:lnTo>
                  <a:pt x="775" y="1209"/>
                </a:lnTo>
                <a:lnTo>
                  <a:pt x="779" y="1227"/>
                </a:lnTo>
                <a:lnTo>
                  <a:pt x="784" y="1244"/>
                </a:lnTo>
                <a:lnTo>
                  <a:pt x="790" y="1261"/>
                </a:lnTo>
                <a:lnTo>
                  <a:pt x="797" y="1278"/>
                </a:lnTo>
                <a:lnTo>
                  <a:pt x="804" y="1294"/>
                </a:lnTo>
                <a:lnTo>
                  <a:pt x="812" y="1310"/>
                </a:lnTo>
                <a:lnTo>
                  <a:pt x="821" y="1326"/>
                </a:lnTo>
                <a:lnTo>
                  <a:pt x="831" y="1340"/>
                </a:lnTo>
                <a:lnTo>
                  <a:pt x="841" y="1355"/>
                </a:lnTo>
                <a:lnTo>
                  <a:pt x="852" y="1369"/>
                </a:lnTo>
                <a:lnTo>
                  <a:pt x="863" y="1382"/>
                </a:lnTo>
                <a:lnTo>
                  <a:pt x="875" y="1395"/>
                </a:lnTo>
                <a:lnTo>
                  <a:pt x="888" y="1407"/>
                </a:lnTo>
                <a:lnTo>
                  <a:pt x="902" y="1418"/>
                </a:lnTo>
                <a:lnTo>
                  <a:pt x="915" y="1429"/>
                </a:lnTo>
                <a:lnTo>
                  <a:pt x="930" y="1440"/>
                </a:lnTo>
                <a:lnTo>
                  <a:pt x="945" y="1449"/>
                </a:lnTo>
                <a:lnTo>
                  <a:pt x="960" y="1458"/>
                </a:lnTo>
                <a:lnTo>
                  <a:pt x="976" y="1466"/>
                </a:lnTo>
                <a:lnTo>
                  <a:pt x="992" y="1473"/>
                </a:lnTo>
                <a:lnTo>
                  <a:pt x="1009" y="1480"/>
                </a:lnTo>
                <a:lnTo>
                  <a:pt x="1026" y="1486"/>
                </a:lnTo>
                <a:lnTo>
                  <a:pt x="1043" y="1491"/>
                </a:lnTo>
                <a:lnTo>
                  <a:pt x="1052" y="1493"/>
                </a:lnTo>
                <a:lnTo>
                  <a:pt x="1061" y="1495"/>
                </a:lnTo>
                <a:lnTo>
                  <a:pt x="1079" y="1498"/>
                </a:lnTo>
                <a:lnTo>
                  <a:pt x="1097" y="1500"/>
                </a:lnTo>
                <a:lnTo>
                  <a:pt x="1116" y="1502"/>
                </a:lnTo>
                <a:lnTo>
                  <a:pt x="1135" y="1502"/>
                </a:lnTo>
                <a:lnTo>
                  <a:pt x="1154" y="1502"/>
                </a:lnTo>
                <a:lnTo>
                  <a:pt x="1173" y="1500"/>
                </a:lnTo>
                <a:lnTo>
                  <a:pt x="1191" y="1498"/>
                </a:lnTo>
                <a:lnTo>
                  <a:pt x="1209" y="1495"/>
                </a:lnTo>
                <a:lnTo>
                  <a:pt x="1227" y="1491"/>
                </a:lnTo>
                <a:lnTo>
                  <a:pt x="1244" y="1486"/>
                </a:lnTo>
                <a:lnTo>
                  <a:pt x="1261" y="1480"/>
                </a:lnTo>
                <a:lnTo>
                  <a:pt x="1278" y="1473"/>
                </a:lnTo>
                <a:lnTo>
                  <a:pt x="1294" y="1466"/>
                </a:lnTo>
                <a:lnTo>
                  <a:pt x="1310" y="1458"/>
                </a:lnTo>
                <a:lnTo>
                  <a:pt x="1325" y="1449"/>
                </a:lnTo>
                <a:lnTo>
                  <a:pt x="1340" y="1440"/>
                </a:lnTo>
                <a:lnTo>
                  <a:pt x="1355" y="1429"/>
                </a:lnTo>
                <a:lnTo>
                  <a:pt x="1368" y="1418"/>
                </a:lnTo>
                <a:lnTo>
                  <a:pt x="1382" y="1407"/>
                </a:lnTo>
                <a:lnTo>
                  <a:pt x="1395" y="1395"/>
                </a:lnTo>
                <a:lnTo>
                  <a:pt x="1407" y="1382"/>
                </a:lnTo>
                <a:lnTo>
                  <a:pt x="1418" y="1369"/>
                </a:lnTo>
                <a:lnTo>
                  <a:pt x="1429" y="1355"/>
                </a:lnTo>
                <a:lnTo>
                  <a:pt x="1439" y="1340"/>
                </a:lnTo>
                <a:lnTo>
                  <a:pt x="1449" y="1326"/>
                </a:lnTo>
                <a:lnTo>
                  <a:pt x="1458" y="1310"/>
                </a:lnTo>
                <a:lnTo>
                  <a:pt x="1466" y="1294"/>
                </a:lnTo>
                <a:lnTo>
                  <a:pt x="1473" y="1278"/>
                </a:lnTo>
                <a:lnTo>
                  <a:pt x="1480" y="1261"/>
                </a:lnTo>
                <a:lnTo>
                  <a:pt x="1486" y="1244"/>
                </a:lnTo>
                <a:lnTo>
                  <a:pt x="1490" y="1227"/>
                </a:lnTo>
                <a:lnTo>
                  <a:pt x="1493" y="1218"/>
                </a:lnTo>
                <a:lnTo>
                  <a:pt x="1495" y="1209"/>
                </a:lnTo>
                <a:lnTo>
                  <a:pt x="1498" y="1191"/>
                </a:lnTo>
                <a:lnTo>
                  <a:pt x="1500" y="1173"/>
                </a:lnTo>
                <a:lnTo>
                  <a:pt x="1502" y="1154"/>
                </a:lnTo>
                <a:lnTo>
                  <a:pt x="1502" y="1134"/>
                </a:lnTo>
                <a:lnTo>
                  <a:pt x="1502" y="1115"/>
                </a:lnTo>
                <a:lnTo>
                  <a:pt x="1500" y="1097"/>
                </a:lnTo>
                <a:lnTo>
                  <a:pt x="1498" y="1078"/>
                </a:lnTo>
                <a:lnTo>
                  <a:pt x="1495" y="1060"/>
                </a:lnTo>
                <a:lnTo>
                  <a:pt x="1490" y="1043"/>
                </a:lnTo>
                <a:lnTo>
                  <a:pt x="1486" y="1025"/>
                </a:lnTo>
                <a:lnTo>
                  <a:pt x="1480" y="1008"/>
                </a:lnTo>
                <a:lnTo>
                  <a:pt x="1473" y="991"/>
                </a:lnTo>
                <a:lnTo>
                  <a:pt x="1466" y="975"/>
                </a:lnTo>
                <a:lnTo>
                  <a:pt x="1458" y="959"/>
                </a:lnTo>
                <a:lnTo>
                  <a:pt x="1449" y="944"/>
                </a:lnTo>
                <a:lnTo>
                  <a:pt x="1439" y="929"/>
                </a:lnTo>
                <a:lnTo>
                  <a:pt x="1429" y="915"/>
                </a:lnTo>
                <a:lnTo>
                  <a:pt x="1418" y="901"/>
                </a:lnTo>
                <a:lnTo>
                  <a:pt x="1407" y="887"/>
                </a:lnTo>
                <a:lnTo>
                  <a:pt x="1395" y="875"/>
                </a:lnTo>
                <a:lnTo>
                  <a:pt x="1382" y="863"/>
                </a:lnTo>
                <a:lnTo>
                  <a:pt x="1368" y="851"/>
                </a:lnTo>
                <a:lnTo>
                  <a:pt x="1355" y="840"/>
                </a:lnTo>
                <a:lnTo>
                  <a:pt x="1340" y="830"/>
                </a:lnTo>
                <a:lnTo>
                  <a:pt x="1325" y="820"/>
                </a:lnTo>
                <a:lnTo>
                  <a:pt x="1310" y="812"/>
                </a:lnTo>
                <a:lnTo>
                  <a:pt x="1294" y="803"/>
                </a:lnTo>
                <a:lnTo>
                  <a:pt x="1278" y="796"/>
                </a:lnTo>
                <a:lnTo>
                  <a:pt x="1261" y="789"/>
                </a:lnTo>
                <a:lnTo>
                  <a:pt x="1244" y="784"/>
                </a:lnTo>
                <a:lnTo>
                  <a:pt x="1227" y="779"/>
                </a:lnTo>
                <a:lnTo>
                  <a:pt x="1218" y="777"/>
                </a:lnTo>
                <a:lnTo>
                  <a:pt x="1209" y="775"/>
                </a:lnTo>
                <a:lnTo>
                  <a:pt x="1191" y="771"/>
                </a:lnTo>
                <a:lnTo>
                  <a:pt x="1173" y="769"/>
                </a:lnTo>
                <a:lnTo>
                  <a:pt x="1154" y="768"/>
                </a:lnTo>
                <a:lnTo>
                  <a:pt x="1135" y="767"/>
                </a:lnTo>
                <a:close/>
                <a:moveTo>
                  <a:pt x="1135" y="1374"/>
                </a:moveTo>
                <a:lnTo>
                  <a:pt x="1123" y="1373"/>
                </a:lnTo>
                <a:lnTo>
                  <a:pt x="1111" y="1372"/>
                </a:lnTo>
                <a:lnTo>
                  <a:pt x="1099" y="1371"/>
                </a:lnTo>
                <a:lnTo>
                  <a:pt x="1087" y="1369"/>
                </a:lnTo>
                <a:lnTo>
                  <a:pt x="1075" y="1366"/>
                </a:lnTo>
                <a:lnTo>
                  <a:pt x="1064" y="1363"/>
                </a:lnTo>
                <a:lnTo>
                  <a:pt x="1053" y="1359"/>
                </a:lnTo>
                <a:lnTo>
                  <a:pt x="1042" y="1355"/>
                </a:lnTo>
                <a:lnTo>
                  <a:pt x="1032" y="1350"/>
                </a:lnTo>
                <a:lnTo>
                  <a:pt x="1021" y="1345"/>
                </a:lnTo>
                <a:lnTo>
                  <a:pt x="1011" y="1339"/>
                </a:lnTo>
                <a:lnTo>
                  <a:pt x="1002" y="1333"/>
                </a:lnTo>
                <a:lnTo>
                  <a:pt x="992" y="1326"/>
                </a:lnTo>
                <a:lnTo>
                  <a:pt x="983" y="1319"/>
                </a:lnTo>
                <a:lnTo>
                  <a:pt x="975" y="1312"/>
                </a:lnTo>
                <a:lnTo>
                  <a:pt x="967" y="1304"/>
                </a:lnTo>
                <a:lnTo>
                  <a:pt x="959" y="1295"/>
                </a:lnTo>
                <a:lnTo>
                  <a:pt x="951" y="1287"/>
                </a:lnTo>
                <a:lnTo>
                  <a:pt x="944" y="1278"/>
                </a:lnTo>
                <a:lnTo>
                  <a:pt x="937" y="1268"/>
                </a:lnTo>
                <a:lnTo>
                  <a:pt x="931" y="1259"/>
                </a:lnTo>
                <a:lnTo>
                  <a:pt x="925" y="1249"/>
                </a:lnTo>
                <a:lnTo>
                  <a:pt x="920" y="1239"/>
                </a:lnTo>
                <a:lnTo>
                  <a:pt x="915" y="1228"/>
                </a:lnTo>
                <a:lnTo>
                  <a:pt x="911" y="1217"/>
                </a:lnTo>
                <a:lnTo>
                  <a:pt x="907" y="1206"/>
                </a:lnTo>
                <a:lnTo>
                  <a:pt x="904" y="1195"/>
                </a:lnTo>
                <a:lnTo>
                  <a:pt x="902" y="1183"/>
                </a:lnTo>
                <a:lnTo>
                  <a:pt x="899" y="1172"/>
                </a:lnTo>
                <a:lnTo>
                  <a:pt x="898" y="1160"/>
                </a:lnTo>
                <a:lnTo>
                  <a:pt x="897" y="1148"/>
                </a:lnTo>
                <a:lnTo>
                  <a:pt x="897" y="1134"/>
                </a:lnTo>
                <a:lnTo>
                  <a:pt x="897" y="1122"/>
                </a:lnTo>
                <a:lnTo>
                  <a:pt x="898" y="1110"/>
                </a:lnTo>
                <a:lnTo>
                  <a:pt x="899" y="1098"/>
                </a:lnTo>
                <a:lnTo>
                  <a:pt x="902" y="1086"/>
                </a:lnTo>
                <a:lnTo>
                  <a:pt x="904" y="1075"/>
                </a:lnTo>
                <a:lnTo>
                  <a:pt x="907" y="1063"/>
                </a:lnTo>
                <a:lnTo>
                  <a:pt x="911" y="1052"/>
                </a:lnTo>
                <a:lnTo>
                  <a:pt x="915" y="1042"/>
                </a:lnTo>
                <a:lnTo>
                  <a:pt x="920" y="1031"/>
                </a:lnTo>
                <a:lnTo>
                  <a:pt x="925" y="1021"/>
                </a:lnTo>
                <a:lnTo>
                  <a:pt x="931" y="1011"/>
                </a:lnTo>
                <a:lnTo>
                  <a:pt x="937" y="1001"/>
                </a:lnTo>
                <a:lnTo>
                  <a:pt x="944" y="992"/>
                </a:lnTo>
                <a:lnTo>
                  <a:pt x="951" y="983"/>
                </a:lnTo>
                <a:lnTo>
                  <a:pt x="959" y="974"/>
                </a:lnTo>
                <a:lnTo>
                  <a:pt x="967" y="966"/>
                </a:lnTo>
                <a:lnTo>
                  <a:pt x="975" y="958"/>
                </a:lnTo>
                <a:lnTo>
                  <a:pt x="983" y="950"/>
                </a:lnTo>
                <a:lnTo>
                  <a:pt x="992" y="943"/>
                </a:lnTo>
                <a:lnTo>
                  <a:pt x="1002" y="937"/>
                </a:lnTo>
                <a:lnTo>
                  <a:pt x="1011" y="931"/>
                </a:lnTo>
                <a:lnTo>
                  <a:pt x="1021" y="925"/>
                </a:lnTo>
                <a:lnTo>
                  <a:pt x="1032" y="920"/>
                </a:lnTo>
                <a:lnTo>
                  <a:pt x="1042" y="915"/>
                </a:lnTo>
                <a:lnTo>
                  <a:pt x="1053" y="910"/>
                </a:lnTo>
                <a:lnTo>
                  <a:pt x="1064" y="907"/>
                </a:lnTo>
                <a:lnTo>
                  <a:pt x="1075" y="904"/>
                </a:lnTo>
                <a:lnTo>
                  <a:pt x="1087" y="901"/>
                </a:lnTo>
                <a:lnTo>
                  <a:pt x="1099" y="899"/>
                </a:lnTo>
                <a:lnTo>
                  <a:pt x="1111" y="897"/>
                </a:lnTo>
                <a:lnTo>
                  <a:pt x="1123" y="896"/>
                </a:lnTo>
                <a:lnTo>
                  <a:pt x="1135" y="896"/>
                </a:lnTo>
                <a:lnTo>
                  <a:pt x="1147" y="896"/>
                </a:lnTo>
                <a:lnTo>
                  <a:pt x="1159" y="897"/>
                </a:lnTo>
                <a:lnTo>
                  <a:pt x="1171" y="899"/>
                </a:lnTo>
                <a:lnTo>
                  <a:pt x="1183" y="901"/>
                </a:lnTo>
                <a:lnTo>
                  <a:pt x="1195" y="904"/>
                </a:lnTo>
                <a:lnTo>
                  <a:pt x="1206" y="907"/>
                </a:lnTo>
                <a:lnTo>
                  <a:pt x="1217" y="910"/>
                </a:lnTo>
                <a:lnTo>
                  <a:pt x="1228" y="915"/>
                </a:lnTo>
                <a:lnTo>
                  <a:pt x="1238" y="920"/>
                </a:lnTo>
                <a:lnTo>
                  <a:pt x="1249" y="925"/>
                </a:lnTo>
                <a:lnTo>
                  <a:pt x="1259" y="931"/>
                </a:lnTo>
                <a:lnTo>
                  <a:pt x="1268" y="937"/>
                </a:lnTo>
                <a:lnTo>
                  <a:pt x="1278" y="943"/>
                </a:lnTo>
                <a:lnTo>
                  <a:pt x="1287" y="950"/>
                </a:lnTo>
                <a:lnTo>
                  <a:pt x="1295" y="958"/>
                </a:lnTo>
                <a:lnTo>
                  <a:pt x="1303" y="966"/>
                </a:lnTo>
                <a:lnTo>
                  <a:pt x="1311" y="974"/>
                </a:lnTo>
                <a:lnTo>
                  <a:pt x="1319" y="983"/>
                </a:lnTo>
                <a:lnTo>
                  <a:pt x="1326" y="992"/>
                </a:lnTo>
                <a:lnTo>
                  <a:pt x="1333" y="1001"/>
                </a:lnTo>
                <a:lnTo>
                  <a:pt x="1339" y="1011"/>
                </a:lnTo>
                <a:lnTo>
                  <a:pt x="1344" y="1021"/>
                </a:lnTo>
                <a:lnTo>
                  <a:pt x="1350" y="1031"/>
                </a:lnTo>
                <a:lnTo>
                  <a:pt x="1355" y="1042"/>
                </a:lnTo>
                <a:lnTo>
                  <a:pt x="1359" y="1052"/>
                </a:lnTo>
                <a:lnTo>
                  <a:pt x="1363" y="1063"/>
                </a:lnTo>
                <a:lnTo>
                  <a:pt x="1366" y="1075"/>
                </a:lnTo>
                <a:lnTo>
                  <a:pt x="1368" y="1086"/>
                </a:lnTo>
                <a:lnTo>
                  <a:pt x="1370" y="1098"/>
                </a:lnTo>
                <a:lnTo>
                  <a:pt x="1372" y="1110"/>
                </a:lnTo>
                <a:lnTo>
                  <a:pt x="1373" y="1122"/>
                </a:lnTo>
                <a:lnTo>
                  <a:pt x="1373" y="1134"/>
                </a:lnTo>
                <a:lnTo>
                  <a:pt x="1373" y="1148"/>
                </a:lnTo>
                <a:lnTo>
                  <a:pt x="1372" y="1160"/>
                </a:lnTo>
                <a:lnTo>
                  <a:pt x="1370" y="1172"/>
                </a:lnTo>
                <a:lnTo>
                  <a:pt x="1368" y="1183"/>
                </a:lnTo>
                <a:lnTo>
                  <a:pt x="1366" y="1195"/>
                </a:lnTo>
                <a:lnTo>
                  <a:pt x="1363" y="1206"/>
                </a:lnTo>
                <a:lnTo>
                  <a:pt x="1359" y="1217"/>
                </a:lnTo>
                <a:lnTo>
                  <a:pt x="1355" y="1228"/>
                </a:lnTo>
                <a:lnTo>
                  <a:pt x="1350" y="1239"/>
                </a:lnTo>
                <a:lnTo>
                  <a:pt x="1344" y="1249"/>
                </a:lnTo>
                <a:lnTo>
                  <a:pt x="1339" y="1259"/>
                </a:lnTo>
                <a:lnTo>
                  <a:pt x="1333" y="1268"/>
                </a:lnTo>
                <a:lnTo>
                  <a:pt x="1326" y="1278"/>
                </a:lnTo>
                <a:lnTo>
                  <a:pt x="1319" y="1287"/>
                </a:lnTo>
                <a:lnTo>
                  <a:pt x="1311" y="1295"/>
                </a:lnTo>
                <a:lnTo>
                  <a:pt x="1303" y="1304"/>
                </a:lnTo>
                <a:lnTo>
                  <a:pt x="1295" y="1312"/>
                </a:lnTo>
                <a:lnTo>
                  <a:pt x="1287" y="1319"/>
                </a:lnTo>
                <a:lnTo>
                  <a:pt x="1278" y="1326"/>
                </a:lnTo>
                <a:lnTo>
                  <a:pt x="1268" y="1333"/>
                </a:lnTo>
                <a:lnTo>
                  <a:pt x="1259" y="1339"/>
                </a:lnTo>
                <a:lnTo>
                  <a:pt x="1249" y="1345"/>
                </a:lnTo>
                <a:lnTo>
                  <a:pt x="1238" y="1350"/>
                </a:lnTo>
                <a:lnTo>
                  <a:pt x="1228" y="1355"/>
                </a:lnTo>
                <a:lnTo>
                  <a:pt x="1217" y="1359"/>
                </a:lnTo>
                <a:lnTo>
                  <a:pt x="1206" y="1363"/>
                </a:lnTo>
                <a:lnTo>
                  <a:pt x="1195" y="1366"/>
                </a:lnTo>
                <a:lnTo>
                  <a:pt x="1183" y="1369"/>
                </a:lnTo>
                <a:lnTo>
                  <a:pt x="1171" y="1371"/>
                </a:lnTo>
                <a:lnTo>
                  <a:pt x="1159" y="1372"/>
                </a:lnTo>
                <a:lnTo>
                  <a:pt x="1147" y="1373"/>
                </a:lnTo>
                <a:lnTo>
                  <a:pt x="1135" y="1374"/>
                </a:lnTo>
                <a:close/>
                <a:moveTo>
                  <a:pt x="1431" y="753"/>
                </a:moveTo>
                <a:lnTo>
                  <a:pt x="1431" y="744"/>
                </a:lnTo>
                <a:lnTo>
                  <a:pt x="1433" y="735"/>
                </a:lnTo>
                <a:lnTo>
                  <a:pt x="1435" y="727"/>
                </a:lnTo>
                <a:lnTo>
                  <a:pt x="1438" y="719"/>
                </a:lnTo>
                <a:lnTo>
                  <a:pt x="1441" y="712"/>
                </a:lnTo>
                <a:lnTo>
                  <a:pt x="1445" y="705"/>
                </a:lnTo>
                <a:lnTo>
                  <a:pt x="1450" y="698"/>
                </a:lnTo>
                <a:lnTo>
                  <a:pt x="1453" y="695"/>
                </a:lnTo>
                <a:lnTo>
                  <a:pt x="1456" y="692"/>
                </a:lnTo>
                <a:lnTo>
                  <a:pt x="1462" y="687"/>
                </a:lnTo>
                <a:lnTo>
                  <a:pt x="1469" y="682"/>
                </a:lnTo>
                <a:lnTo>
                  <a:pt x="1476" y="677"/>
                </a:lnTo>
                <a:lnTo>
                  <a:pt x="1483" y="674"/>
                </a:lnTo>
                <a:lnTo>
                  <a:pt x="1491" y="671"/>
                </a:lnTo>
                <a:lnTo>
                  <a:pt x="1499" y="669"/>
                </a:lnTo>
                <a:lnTo>
                  <a:pt x="1508" y="667"/>
                </a:lnTo>
                <a:lnTo>
                  <a:pt x="1517" y="667"/>
                </a:lnTo>
                <a:lnTo>
                  <a:pt x="1525" y="667"/>
                </a:lnTo>
                <a:lnTo>
                  <a:pt x="1534" y="669"/>
                </a:lnTo>
                <a:lnTo>
                  <a:pt x="1542" y="671"/>
                </a:lnTo>
                <a:lnTo>
                  <a:pt x="1550" y="674"/>
                </a:lnTo>
                <a:lnTo>
                  <a:pt x="1557" y="677"/>
                </a:lnTo>
                <a:lnTo>
                  <a:pt x="1564" y="682"/>
                </a:lnTo>
                <a:lnTo>
                  <a:pt x="1571" y="687"/>
                </a:lnTo>
                <a:lnTo>
                  <a:pt x="1574" y="689"/>
                </a:lnTo>
                <a:lnTo>
                  <a:pt x="1577" y="692"/>
                </a:lnTo>
                <a:lnTo>
                  <a:pt x="1583" y="698"/>
                </a:lnTo>
                <a:lnTo>
                  <a:pt x="1588" y="705"/>
                </a:lnTo>
                <a:lnTo>
                  <a:pt x="1592" y="712"/>
                </a:lnTo>
                <a:lnTo>
                  <a:pt x="1596" y="719"/>
                </a:lnTo>
                <a:lnTo>
                  <a:pt x="1598" y="727"/>
                </a:lnTo>
                <a:lnTo>
                  <a:pt x="1601" y="735"/>
                </a:lnTo>
                <a:lnTo>
                  <a:pt x="1602" y="744"/>
                </a:lnTo>
                <a:lnTo>
                  <a:pt x="1602" y="753"/>
                </a:lnTo>
                <a:lnTo>
                  <a:pt x="1602" y="761"/>
                </a:lnTo>
                <a:lnTo>
                  <a:pt x="1601" y="770"/>
                </a:lnTo>
                <a:lnTo>
                  <a:pt x="1598" y="778"/>
                </a:lnTo>
                <a:lnTo>
                  <a:pt x="1596" y="786"/>
                </a:lnTo>
                <a:lnTo>
                  <a:pt x="1592" y="794"/>
                </a:lnTo>
                <a:lnTo>
                  <a:pt x="1588" y="801"/>
                </a:lnTo>
                <a:lnTo>
                  <a:pt x="1583" y="807"/>
                </a:lnTo>
                <a:lnTo>
                  <a:pt x="1580" y="810"/>
                </a:lnTo>
                <a:lnTo>
                  <a:pt x="1577" y="813"/>
                </a:lnTo>
                <a:lnTo>
                  <a:pt x="1571" y="819"/>
                </a:lnTo>
                <a:lnTo>
                  <a:pt x="1564" y="824"/>
                </a:lnTo>
                <a:lnTo>
                  <a:pt x="1557" y="828"/>
                </a:lnTo>
                <a:lnTo>
                  <a:pt x="1550" y="832"/>
                </a:lnTo>
                <a:lnTo>
                  <a:pt x="1542" y="835"/>
                </a:lnTo>
                <a:lnTo>
                  <a:pt x="1534" y="837"/>
                </a:lnTo>
                <a:lnTo>
                  <a:pt x="1525" y="838"/>
                </a:lnTo>
                <a:lnTo>
                  <a:pt x="1517" y="838"/>
                </a:lnTo>
                <a:lnTo>
                  <a:pt x="1508" y="838"/>
                </a:lnTo>
                <a:lnTo>
                  <a:pt x="1499" y="837"/>
                </a:lnTo>
                <a:lnTo>
                  <a:pt x="1491" y="835"/>
                </a:lnTo>
                <a:lnTo>
                  <a:pt x="1483" y="832"/>
                </a:lnTo>
                <a:lnTo>
                  <a:pt x="1476" y="828"/>
                </a:lnTo>
                <a:lnTo>
                  <a:pt x="1469" y="824"/>
                </a:lnTo>
                <a:lnTo>
                  <a:pt x="1462" y="819"/>
                </a:lnTo>
                <a:lnTo>
                  <a:pt x="1459" y="816"/>
                </a:lnTo>
                <a:lnTo>
                  <a:pt x="1456" y="813"/>
                </a:lnTo>
                <a:lnTo>
                  <a:pt x="1450" y="807"/>
                </a:lnTo>
                <a:lnTo>
                  <a:pt x="1445" y="801"/>
                </a:lnTo>
                <a:lnTo>
                  <a:pt x="1441" y="794"/>
                </a:lnTo>
                <a:lnTo>
                  <a:pt x="1438" y="786"/>
                </a:lnTo>
                <a:lnTo>
                  <a:pt x="1435" y="778"/>
                </a:lnTo>
                <a:lnTo>
                  <a:pt x="1433" y="770"/>
                </a:lnTo>
                <a:lnTo>
                  <a:pt x="1431" y="761"/>
                </a:lnTo>
                <a:lnTo>
                  <a:pt x="1431" y="753"/>
                </a:lnTo>
                <a:close/>
                <a:moveTo>
                  <a:pt x="0" y="0"/>
                </a:moveTo>
                <a:lnTo>
                  <a:pt x="567" y="0"/>
                </a:lnTo>
                <a:lnTo>
                  <a:pt x="1135" y="0"/>
                </a:lnTo>
                <a:lnTo>
                  <a:pt x="1702" y="0"/>
                </a:lnTo>
                <a:lnTo>
                  <a:pt x="2270" y="0"/>
                </a:lnTo>
                <a:lnTo>
                  <a:pt x="2270" y="567"/>
                </a:lnTo>
                <a:lnTo>
                  <a:pt x="2270" y="1134"/>
                </a:lnTo>
                <a:lnTo>
                  <a:pt x="2270" y="1702"/>
                </a:lnTo>
                <a:lnTo>
                  <a:pt x="2270" y="2269"/>
                </a:lnTo>
                <a:lnTo>
                  <a:pt x="1702" y="2269"/>
                </a:lnTo>
                <a:lnTo>
                  <a:pt x="1135" y="2269"/>
                </a:lnTo>
                <a:lnTo>
                  <a:pt x="567" y="2269"/>
                </a:lnTo>
                <a:lnTo>
                  <a:pt x="0" y="2269"/>
                </a:lnTo>
                <a:lnTo>
                  <a:pt x="0" y="1702"/>
                </a:lnTo>
                <a:lnTo>
                  <a:pt x="0" y="1134"/>
                </a:lnTo>
                <a:lnTo>
                  <a:pt x="0" y="567"/>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12945819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blank" preserve="1">
  <p:cSld name="Logo Red">
    <p:bg>
      <p:bgPr>
        <a:solidFill>
          <a:schemeClr val="accent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2B8B2A89-1602-4E9D-8AE2-C3B623ABF8B4}" type="datetime1">
              <a:rPr lang="fi-FI" smtClean="0"/>
              <a:t>5.11.2023</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0" name="Group 9">
            <a:extLst>
              <a:ext uri="{C183D7F6-B498-43B3-948B-1728B52AA6E4}">
                <adec:decorative xmlns:adec="http://schemas.microsoft.com/office/drawing/2017/decorative" val="1"/>
              </a:ext>
            </a:extLst>
          </p:cNvPr>
          <p:cNvGrpSpPr>
            <a:grpSpLocks noChangeAspect="1"/>
          </p:cNvGrpSpPr>
          <p:nvPr userDrawn="1"/>
        </p:nvGrpSpPr>
        <p:grpSpPr>
          <a:xfrm>
            <a:off x="4368000" y="1916832"/>
            <a:ext cx="3456000" cy="2239841"/>
            <a:chOff x="4527550" y="2341563"/>
            <a:chExt cx="3135313" cy="2032001"/>
          </a:xfrm>
        </p:grpSpPr>
        <p:sp>
          <p:nvSpPr>
            <p:cNvPr id="7" name="Freeform 6"/>
            <p:cNvSpPr>
              <a:spLocks noEditPoints="1"/>
            </p:cNvSpPr>
            <p:nvPr userDrawn="1"/>
          </p:nvSpPr>
          <p:spPr bwMode="auto">
            <a:xfrm>
              <a:off x="5768975" y="2341563"/>
              <a:ext cx="644525" cy="1463675"/>
            </a:xfrm>
            <a:custGeom>
              <a:avLst/>
              <a:gdLst>
                <a:gd name="T0" fmla="*/ 1546 w 2436"/>
                <a:gd name="T1" fmla="*/ 407 h 5531"/>
                <a:gd name="T2" fmla="*/ 1598 w 2436"/>
                <a:gd name="T3" fmla="*/ 630 h 5531"/>
                <a:gd name="T4" fmla="*/ 1568 w 2436"/>
                <a:gd name="T5" fmla="*/ 815 h 5531"/>
                <a:gd name="T6" fmla="*/ 1415 w 2436"/>
                <a:gd name="T7" fmla="*/ 1055 h 5531"/>
                <a:gd name="T8" fmla="*/ 1005 w 2436"/>
                <a:gd name="T9" fmla="*/ 1539 h 5531"/>
                <a:gd name="T10" fmla="*/ 830 w 2436"/>
                <a:gd name="T11" fmla="*/ 1777 h 5531"/>
                <a:gd name="T12" fmla="*/ 792 w 2436"/>
                <a:gd name="T13" fmla="*/ 1957 h 5531"/>
                <a:gd name="T14" fmla="*/ 831 w 2436"/>
                <a:gd name="T15" fmla="*/ 2231 h 5531"/>
                <a:gd name="T16" fmla="*/ 579 w 2436"/>
                <a:gd name="T17" fmla="*/ 1907 h 5531"/>
                <a:gd name="T18" fmla="*/ 594 w 2436"/>
                <a:gd name="T19" fmla="*/ 1644 h 5531"/>
                <a:gd name="T20" fmla="*/ 740 w 2436"/>
                <a:gd name="T21" fmla="*/ 1385 h 5531"/>
                <a:gd name="T22" fmla="*/ 1262 w 2436"/>
                <a:gd name="T23" fmla="*/ 750 h 5531"/>
                <a:gd name="T24" fmla="*/ 1377 w 2436"/>
                <a:gd name="T25" fmla="*/ 553 h 5531"/>
                <a:gd name="T26" fmla="*/ 1360 w 2436"/>
                <a:gd name="T27" fmla="*/ 427 h 5531"/>
                <a:gd name="T28" fmla="*/ 934 w 2436"/>
                <a:gd name="T29" fmla="*/ 2354 h 5531"/>
                <a:gd name="T30" fmla="*/ 875 w 2436"/>
                <a:gd name="T31" fmla="*/ 2047 h 5531"/>
                <a:gd name="T32" fmla="*/ 914 w 2436"/>
                <a:gd name="T33" fmla="*/ 1844 h 5531"/>
                <a:gd name="T34" fmla="*/ 1089 w 2436"/>
                <a:gd name="T35" fmla="*/ 1610 h 5531"/>
                <a:gd name="T36" fmla="*/ 1560 w 2436"/>
                <a:gd name="T37" fmla="*/ 1133 h 5531"/>
                <a:gd name="T38" fmla="*/ 1670 w 2436"/>
                <a:gd name="T39" fmla="*/ 962 h 5531"/>
                <a:gd name="T40" fmla="*/ 1677 w 2436"/>
                <a:gd name="T41" fmla="*/ 819 h 5531"/>
                <a:gd name="T42" fmla="*/ 1824 w 2436"/>
                <a:gd name="T43" fmla="*/ 727 h 5531"/>
                <a:gd name="T44" fmla="*/ 1907 w 2436"/>
                <a:gd name="T45" fmla="*/ 924 h 5531"/>
                <a:gd name="T46" fmla="*/ 1907 w 2436"/>
                <a:gd name="T47" fmla="*/ 1105 h 5531"/>
                <a:gd name="T48" fmla="*/ 1754 w 2436"/>
                <a:gd name="T49" fmla="*/ 1350 h 5531"/>
                <a:gd name="T50" fmla="*/ 1205 w 2436"/>
                <a:gd name="T51" fmla="*/ 1940 h 5531"/>
                <a:gd name="T52" fmla="*/ 1166 w 2436"/>
                <a:gd name="T53" fmla="*/ 2051 h 5531"/>
                <a:gd name="T54" fmla="*/ 1199 w 2436"/>
                <a:gd name="T55" fmla="*/ 2265 h 5531"/>
                <a:gd name="T56" fmla="*/ 1300 w 2436"/>
                <a:gd name="T57" fmla="*/ 2288 h 5531"/>
                <a:gd name="T58" fmla="*/ 1274 w 2436"/>
                <a:gd name="T59" fmla="*/ 2046 h 5531"/>
                <a:gd name="T60" fmla="*/ 1425 w 2436"/>
                <a:gd name="T61" fmla="*/ 1856 h 5531"/>
                <a:gd name="T62" fmla="*/ 1809 w 2436"/>
                <a:gd name="T63" fmla="*/ 1537 h 5531"/>
                <a:gd name="T64" fmla="*/ 1842 w 2436"/>
                <a:gd name="T65" fmla="*/ 1423 h 5531"/>
                <a:gd name="T66" fmla="*/ 1983 w 2436"/>
                <a:gd name="T67" fmla="*/ 1317 h 5531"/>
                <a:gd name="T68" fmla="*/ 2040 w 2436"/>
                <a:gd name="T69" fmla="*/ 1512 h 5531"/>
                <a:gd name="T70" fmla="*/ 2003 w 2436"/>
                <a:gd name="T71" fmla="*/ 1689 h 5531"/>
                <a:gd name="T72" fmla="*/ 1728 w 2436"/>
                <a:gd name="T73" fmla="*/ 1953 h 5531"/>
                <a:gd name="T74" fmla="*/ 1536 w 2436"/>
                <a:gd name="T75" fmla="*/ 2151 h 5531"/>
                <a:gd name="T76" fmla="*/ 1601 w 2436"/>
                <a:gd name="T77" fmla="*/ 2459 h 5531"/>
                <a:gd name="T78" fmla="*/ 423 w 2436"/>
                <a:gd name="T79" fmla="*/ 1609 h 5531"/>
                <a:gd name="T80" fmla="*/ 401 w 2436"/>
                <a:gd name="T81" fmla="*/ 1358 h 5531"/>
                <a:gd name="T82" fmla="*/ 491 w 2436"/>
                <a:gd name="T83" fmla="*/ 1097 h 5531"/>
                <a:gd name="T84" fmla="*/ 899 w 2436"/>
                <a:gd name="T85" fmla="*/ 506 h 5531"/>
                <a:gd name="T86" fmla="*/ 1043 w 2436"/>
                <a:gd name="T87" fmla="*/ 248 h 5531"/>
                <a:gd name="T88" fmla="*/ 1066 w 2436"/>
                <a:gd name="T89" fmla="*/ 53 h 5531"/>
                <a:gd name="T90" fmla="*/ 1233 w 2436"/>
                <a:gd name="T91" fmla="*/ 151 h 5531"/>
                <a:gd name="T92" fmla="*/ 1262 w 2436"/>
                <a:gd name="T93" fmla="*/ 339 h 5531"/>
                <a:gd name="T94" fmla="*/ 1215 w 2436"/>
                <a:gd name="T95" fmla="*/ 523 h 5531"/>
                <a:gd name="T96" fmla="*/ 993 w 2436"/>
                <a:gd name="T97" fmla="*/ 855 h 5531"/>
                <a:gd name="T98" fmla="*/ 624 w 2436"/>
                <a:gd name="T99" fmla="*/ 1359 h 5531"/>
                <a:gd name="T100" fmla="*/ 525 w 2436"/>
                <a:gd name="T101" fmla="*/ 1581 h 5531"/>
                <a:gd name="T102" fmla="*/ 1430 w 2436"/>
                <a:gd name="T103" fmla="*/ 5531 h 5531"/>
                <a:gd name="T104" fmla="*/ 1148 w 2436"/>
                <a:gd name="T105" fmla="*/ 3342 h 5531"/>
                <a:gd name="T106" fmla="*/ 1395 w 2436"/>
                <a:gd name="T107" fmla="*/ 3320 h 5531"/>
                <a:gd name="T108" fmla="*/ 1066 w 2436"/>
                <a:gd name="T109" fmla="*/ 3199 h 5531"/>
                <a:gd name="T110" fmla="*/ 714 w 2436"/>
                <a:gd name="T111" fmla="*/ 3113 h 5531"/>
                <a:gd name="T112" fmla="*/ 357 w 2436"/>
                <a:gd name="T113" fmla="*/ 2913 h 5531"/>
                <a:gd name="T114" fmla="*/ 124 w 2436"/>
                <a:gd name="T115" fmla="*/ 2699 h 5531"/>
                <a:gd name="T116" fmla="*/ 2436 w 2436"/>
                <a:gd name="T117" fmla="*/ 2535 h 5531"/>
                <a:gd name="T118" fmla="*/ 2204 w 2436"/>
                <a:gd name="T119" fmla="*/ 2822 h 5531"/>
                <a:gd name="T120" fmla="*/ 1917 w 2436"/>
                <a:gd name="T121" fmla="*/ 3031 h 5531"/>
                <a:gd name="T122" fmla="*/ 1629 w 2436"/>
                <a:gd name="T123" fmla="*/ 3150 h 5531"/>
                <a:gd name="T124" fmla="*/ 1289 w 2436"/>
                <a:gd name="T125" fmla="*/ 3205 h 5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6" h="5531">
                  <a:moveTo>
                    <a:pt x="1444" y="271"/>
                  </a:moveTo>
                  <a:lnTo>
                    <a:pt x="1463" y="289"/>
                  </a:lnTo>
                  <a:lnTo>
                    <a:pt x="1472" y="299"/>
                  </a:lnTo>
                  <a:lnTo>
                    <a:pt x="1480" y="308"/>
                  </a:lnTo>
                  <a:lnTo>
                    <a:pt x="1496" y="327"/>
                  </a:lnTo>
                  <a:lnTo>
                    <a:pt x="1503" y="337"/>
                  </a:lnTo>
                  <a:lnTo>
                    <a:pt x="1510" y="347"/>
                  </a:lnTo>
                  <a:lnTo>
                    <a:pt x="1523" y="366"/>
                  </a:lnTo>
                  <a:lnTo>
                    <a:pt x="1535" y="386"/>
                  </a:lnTo>
                  <a:lnTo>
                    <a:pt x="1541" y="397"/>
                  </a:lnTo>
                  <a:lnTo>
                    <a:pt x="1546" y="407"/>
                  </a:lnTo>
                  <a:lnTo>
                    <a:pt x="1556" y="427"/>
                  </a:lnTo>
                  <a:lnTo>
                    <a:pt x="1564" y="447"/>
                  </a:lnTo>
                  <a:lnTo>
                    <a:pt x="1571" y="469"/>
                  </a:lnTo>
                  <a:lnTo>
                    <a:pt x="1577" y="489"/>
                  </a:lnTo>
                  <a:lnTo>
                    <a:pt x="1583" y="510"/>
                  </a:lnTo>
                  <a:lnTo>
                    <a:pt x="1588" y="530"/>
                  </a:lnTo>
                  <a:lnTo>
                    <a:pt x="1592" y="551"/>
                  </a:lnTo>
                  <a:lnTo>
                    <a:pt x="1594" y="571"/>
                  </a:lnTo>
                  <a:lnTo>
                    <a:pt x="1596" y="591"/>
                  </a:lnTo>
                  <a:lnTo>
                    <a:pt x="1598" y="611"/>
                  </a:lnTo>
                  <a:lnTo>
                    <a:pt x="1598" y="630"/>
                  </a:lnTo>
                  <a:lnTo>
                    <a:pt x="1598" y="649"/>
                  </a:lnTo>
                  <a:lnTo>
                    <a:pt x="1598" y="667"/>
                  </a:lnTo>
                  <a:lnTo>
                    <a:pt x="1596" y="685"/>
                  </a:lnTo>
                  <a:lnTo>
                    <a:pt x="1594" y="703"/>
                  </a:lnTo>
                  <a:lnTo>
                    <a:pt x="1592" y="720"/>
                  </a:lnTo>
                  <a:lnTo>
                    <a:pt x="1589" y="735"/>
                  </a:lnTo>
                  <a:lnTo>
                    <a:pt x="1587" y="751"/>
                  </a:lnTo>
                  <a:lnTo>
                    <a:pt x="1583" y="765"/>
                  </a:lnTo>
                  <a:lnTo>
                    <a:pt x="1576" y="792"/>
                  </a:lnTo>
                  <a:lnTo>
                    <a:pt x="1572" y="804"/>
                  </a:lnTo>
                  <a:lnTo>
                    <a:pt x="1568" y="815"/>
                  </a:lnTo>
                  <a:lnTo>
                    <a:pt x="1564" y="824"/>
                  </a:lnTo>
                  <a:lnTo>
                    <a:pt x="1559" y="833"/>
                  </a:lnTo>
                  <a:lnTo>
                    <a:pt x="1551" y="851"/>
                  </a:lnTo>
                  <a:lnTo>
                    <a:pt x="1540" y="869"/>
                  </a:lnTo>
                  <a:lnTo>
                    <a:pt x="1529" y="887"/>
                  </a:lnTo>
                  <a:lnTo>
                    <a:pt x="1518" y="905"/>
                  </a:lnTo>
                  <a:lnTo>
                    <a:pt x="1494" y="942"/>
                  </a:lnTo>
                  <a:lnTo>
                    <a:pt x="1469" y="980"/>
                  </a:lnTo>
                  <a:lnTo>
                    <a:pt x="1443" y="1017"/>
                  </a:lnTo>
                  <a:lnTo>
                    <a:pt x="1430" y="1035"/>
                  </a:lnTo>
                  <a:lnTo>
                    <a:pt x="1415" y="1055"/>
                  </a:lnTo>
                  <a:lnTo>
                    <a:pt x="1388" y="1091"/>
                  </a:lnTo>
                  <a:lnTo>
                    <a:pt x="1360" y="1125"/>
                  </a:lnTo>
                  <a:lnTo>
                    <a:pt x="1307" y="1191"/>
                  </a:lnTo>
                  <a:lnTo>
                    <a:pt x="1259" y="1249"/>
                  </a:lnTo>
                  <a:lnTo>
                    <a:pt x="1221" y="1295"/>
                  </a:lnTo>
                  <a:lnTo>
                    <a:pt x="1193" y="1327"/>
                  </a:lnTo>
                  <a:lnTo>
                    <a:pt x="1174" y="1350"/>
                  </a:lnTo>
                  <a:lnTo>
                    <a:pt x="1151" y="1376"/>
                  </a:lnTo>
                  <a:lnTo>
                    <a:pt x="1097" y="1435"/>
                  </a:lnTo>
                  <a:lnTo>
                    <a:pt x="1037" y="1503"/>
                  </a:lnTo>
                  <a:lnTo>
                    <a:pt x="1005" y="1539"/>
                  </a:lnTo>
                  <a:lnTo>
                    <a:pt x="974" y="1577"/>
                  </a:lnTo>
                  <a:lnTo>
                    <a:pt x="958" y="1596"/>
                  </a:lnTo>
                  <a:lnTo>
                    <a:pt x="942" y="1614"/>
                  </a:lnTo>
                  <a:lnTo>
                    <a:pt x="914" y="1651"/>
                  </a:lnTo>
                  <a:lnTo>
                    <a:pt x="886" y="1688"/>
                  </a:lnTo>
                  <a:lnTo>
                    <a:pt x="873" y="1707"/>
                  </a:lnTo>
                  <a:lnTo>
                    <a:pt x="861" y="1725"/>
                  </a:lnTo>
                  <a:lnTo>
                    <a:pt x="850" y="1742"/>
                  </a:lnTo>
                  <a:lnTo>
                    <a:pt x="839" y="1760"/>
                  </a:lnTo>
                  <a:lnTo>
                    <a:pt x="834" y="1769"/>
                  </a:lnTo>
                  <a:lnTo>
                    <a:pt x="830" y="1777"/>
                  </a:lnTo>
                  <a:lnTo>
                    <a:pt x="821" y="1794"/>
                  </a:lnTo>
                  <a:lnTo>
                    <a:pt x="814" y="1809"/>
                  </a:lnTo>
                  <a:lnTo>
                    <a:pt x="808" y="1825"/>
                  </a:lnTo>
                  <a:lnTo>
                    <a:pt x="803" y="1841"/>
                  </a:lnTo>
                  <a:lnTo>
                    <a:pt x="800" y="1855"/>
                  </a:lnTo>
                  <a:lnTo>
                    <a:pt x="796" y="1879"/>
                  </a:lnTo>
                  <a:lnTo>
                    <a:pt x="795" y="1891"/>
                  </a:lnTo>
                  <a:lnTo>
                    <a:pt x="794" y="1904"/>
                  </a:lnTo>
                  <a:lnTo>
                    <a:pt x="792" y="1916"/>
                  </a:lnTo>
                  <a:lnTo>
                    <a:pt x="792" y="1929"/>
                  </a:lnTo>
                  <a:lnTo>
                    <a:pt x="792" y="1957"/>
                  </a:lnTo>
                  <a:lnTo>
                    <a:pt x="792" y="1983"/>
                  </a:lnTo>
                  <a:lnTo>
                    <a:pt x="795" y="2011"/>
                  </a:lnTo>
                  <a:lnTo>
                    <a:pt x="797" y="2037"/>
                  </a:lnTo>
                  <a:lnTo>
                    <a:pt x="800" y="2064"/>
                  </a:lnTo>
                  <a:lnTo>
                    <a:pt x="803" y="2090"/>
                  </a:lnTo>
                  <a:lnTo>
                    <a:pt x="808" y="2115"/>
                  </a:lnTo>
                  <a:lnTo>
                    <a:pt x="812" y="2138"/>
                  </a:lnTo>
                  <a:lnTo>
                    <a:pt x="816" y="2161"/>
                  </a:lnTo>
                  <a:lnTo>
                    <a:pt x="820" y="2181"/>
                  </a:lnTo>
                  <a:lnTo>
                    <a:pt x="824" y="2201"/>
                  </a:lnTo>
                  <a:lnTo>
                    <a:pt x="831" y="2231"/>
                  </a:lnTo>
                  <a:lnTo>
                    <a:pt x="660" y="2231"/>
                  </a:lnTo>
                  <a:lnTo>
                    <a:pt x="642" y="2184"/>
                  </a:lnTo>
                  <a:lnTo>
                    <a:pt x="634" y="2157"/>
                  </a:lnTo>
                  <a:lnTo>
                    <a:pt x="624" y="2130"/>
                  </a:lnTo>
                  <a:lnTo>
                    <a:pt x="616" y="2100"/>
                  </a:lnTo>
                  <a:lnTo>
                    <a:pt x="608" y="2067"/>
                  </a:lnTo>
                  <a:lnTo>
                    <a:pt x="599" y="2035"/>
                  </a:lnTo>
                  <a:lnTo>
                    <a:pt x="592" y="1999"/>
                  </a:lnTo>
                  <a:lnTo>
                    <a:pt x="586" y="1963"/>
                  </a:lnTo>
                  <a:lnTo>
                    <a:pt x="580" y="1926"/>
                  </a:lnTo>
                  <a:lnTo>
                    <a:pt x="579" y="1907"/>
                  </a:lnTo>
                  <a:lnTo>
                    <a:pt x="576" y="1886"/>
                  </a:lnTo>
                  <a:lnTo>
                    <a:pt x="575" y="1867"/>
                  </a:lnTo>
                  <a:lnTo>
                    <a:pt x="575" y="1847"/>
                  </a:lnTo>
                  <a:lnTo>
                    <a:pt x="574" y="1826"/>
                  </a:lnTo>
                  <a:lnTo>
                    <a:pt x="574" y="1806"/>
                  </a:lnTo>
                  <a:lnTo>
                    <a:pt x="576" y="1764"/>
                  </a:lnTo>
                  <a:lnTo>
                    <a:pt x="578" y="1742"/>
                  </a:lnTo>
                  <a:lnTo>
                    <a:pt x="580" y="1721"/>
                  </a:lnTo>
                  <a:lnTo>
                    <a:pt x="586" y="1677"/>
                  </a:lnTo>
                  <a:lnTo>
                    <a:pt x="590" y="1661"/>
                  </a:lnTo>
                  <a:lnTo>
                    <a:pt x="594" y="1644"/>
                  </a:lnTo>
                  <a:lnTo>
                    <a:pt x="600" y="1627"/>
                  </a:lnTo>
                  <a:lnTo>
                    <a:pt x="606" y="1609"/>
                  </a:lnTo>
                  <a:lnTo>
                    <a:pt x="615" y="1591"/>
                  </a:lnTo>
                  <a:lnTo>
                    <a:pt x="623" y="1572"/>
                  </a:lnTo>
                  <a:lnTo>
                    <a:pt x="633" y="1554"/>
                  </a:lnTo>
                  <a:lnTo>
                    <a:pt x="642" y="1535"/>
                  </a:lnTo>
                  <a:lnTo>
                    <a:pt x="664" y="1496"/>
                  </a:lnTo>
                  <a:lnTo>
                    <a:pt x="676" y="1478"/>
                  </a:lnTo>
                  <a:lnTo>
                    <a:pt x="688" y="1459"/>
                  </a:lnTo>
                  <a:lnTo>
                    <a:pt x="713" y="1422"/>
                  </a:lnTo>
                  <a:lnTo>
                    <a:pt x="740" y="1385"/>
                  </a:lnTo>
                  <a:lnTo>
                    <a:pt x="766" y="1350"/>
                  </a:lnTo>
                  <a:lnTo>
                    <a:pt x="792" y="1316"/>
                  </a:lnTo>
                  <a:lnTo>
                    <a:pt x="840" y="1257"/>
                  </a:lnTo>
                  <a:lnTo>
                    <a:pt x="879" y="1212"/>
                  </a:lnTo>
                  <a:lnTo>
                    <a:pt x="904" y="1183"/>
                  </a:lnTo>
                  <a:lnTo>
                    <a:pt x="941" y="1140"/>
                  </a:lnTo>
                  <a:lnTo>
                    <a:pt x="988" y="1085"/>
                  </a:lnTo>
                  <a:lnTo>
                    <a:pt x="1098" y="950"/>
                  </a:lnTo>
                  <a:lnTo>
                    <a:pt x="1157" y="879"/>
                  </a:lnTo>
                  <a:lnTo>
                    <a:pt x="1212" y="811"/>
                  </a:lnTo>
                  <a:lnTo>
                    <a:pt x="1262" y="750"/>
                  </a:lnTo>
                  <a:lnTo>
                    <a:pt x="1301" y="698"/>
                  </a:lnTo>
                  <a:lnTo>
                    <a:pt x="1311" y="686"/>
                  </a:lnTo>
                  <a:lnTo>
                    <a:pt x="1319" y="673"/>
                  </a:lnTo>
                  <a:lnTo>
                    <a:pt x="1336" y="649"/>
                  </a:lnTo>
                  <a:lnTo>
                    <a:pt x="1342" y="638"/>
                  </a:lnTo>
                  <a:lnTo>
                    <a:pt x="1349" y="626"/>
                  </a:lnTo>
                  <a:lnTo>
                    <a:pt x="1360" y="605"/>
                  </a:lnTo>
                  <a:lnTo>
                    <a:pt x="1364" y="594"/>
                  </a:lnTo>
                  <a:lnTo>
                    <a:pt x="1368" y="583"/>
                  </a:lnTo>
                  <a:lnTo>
                    <a:pt x="1374" y="563"/>
                  </a:lnTo>
                  <a:lnTo>
                    <a:pt x="1377" y="553"/>
                  </a:lnTo>
                  <a:lnTo>
                    <a:pt x="1378" y="542"/>
                  </a:lnTo>
                  <a:lnTo>
                    <a:pt x="1380" y="523"/>
                  </a:lnTo>
                  <a:lnTo>
                    <a:pt x="1380" y="504"/>
                  </a:lnTo>
                  <a:lnTo>
                    <a:pt x="1379" y="493"/>
                  </a:lnTo>
                  <a:lnTo>
                    <a:pt x="1378" y="483"/>
                  </a:lnTo>
                  <a:lnTo>
                    <a:pt x="1376" y="475"/>
                  </a:lnTo>
                  <a:lnTo>
                    <a:pt x="1374" y="465"/>
                  </a:lnTo>
                  <a:lnTo>
                    <a:pt x="1371" y="456"/>
                  </a:lnTo>
                  <a:lnTo>
                    <a:pt x="1368" y="446"/>
                  </a:lnTo>
                  <a:lnTo>
                    <a:pt x="1365" y="437"/>
                  </a:lnTo>
                  <a:lnTo>
                    <a:pt x="1360" y="427"/>
                  </a:lnTo>
                  <a:lnTo>
                    <a:pt x="1352" y="407"/>
                  </a:lnTo>
                  <a:lnTo>
                    <a:pt x="1341" y="387"/>
                  </a:lnTo>
                  <a:lnTo>
                    <a:pt x="1328" y="367"/>
                  </a:lnTo>
                  <a:lnTo>
                    <a:pt x="1334" y="363"/>
                  </a:lnTo>
                  <a:lnTo>
                    <a:pt x="1347" y="353"/>
                  </a:lnTo>
                  <a:lnTo>
                    <a:pt x="1386" y="319"/>
                  </a:lnTo>
                  <a:lnTo>
                    <a:pt x="1444" y="271"/>
                  </a:lnTo>
                  <a:close/>
                  <a:moveTo>
                    <a:pt x="1264" y="2459"/>
                  </a:moveTo>
                  <a:lnTo>
                    <a:pt x="969" y="2459"/>
                  </a:lnTo>
                  <a:lnTo>
                    <a:pt x="946" y="2390"/>
                  </a:lnTo>
                  <a:lnTo>
                    <a:pt x="934" y="2354"/>
                  </a:lnTo>
                  <a:lnTo>
                    <a:pt x="923" y="2317"/>
                  </a:lnTo>
                  <a:lnTo>
                    <a:pt x="912" y="2279"/>
                  </a:lnTo>
                  <a:lnTo>
                    <a:pt x="903" y="2241"/>
                  </a:lnTo>
                  <a:lnTo>
                    <a:pt x="894" y="2203"/>
                  </a:lnTo>
                  <a:lnTo>
                    <a:pt x="887" y="2163"/>
                  </a:lnTo>
                  <a:lnTo>
                    <a:pt x="884" y="2144"/>
                  </a:lnTo>
                  <a:lnTo>
                    <a:pt x="881" y="2125"/>
                  </a:lnTo>
                  <a:lnTo>
                    <a:pt x="879" y="2106"/>
                  </a:lnTo>
                  <a:lnTo>
                    <a:pt x="878" y="2085"/>
                  </a:lnTo>
                  <a:lnTo>
                    <a:pt x="876" y="2066"/>
                  </a:lnTo>
                  <a:lnTo>
                    <a:pt x="875" y="2047"/>
                  </a:lnTo>
                  <a:lnTo>
                    <a:pt x="875" y="2028"/>
                  </a:lnTo>
                  <a:lnTo>
                    <a:pt x="875" y="2009"/>
                  </a:lnTo>
                  <a:lnTo>
                    <a:pt x="876" y="1991"/>
                  </a:lnTo>
                  <a:lnTo>
                    <a:pt x="879" y="1971"/>
                  </a:lnTo>
                  <a:lnTo>
                    <a:pt x="881" y="1953"/>
                  </a:lnTo>
                  <a:lnTo>
                    <a:pt x="885" y="1934"/>
                  </a:lnTo>
                  <a:lnTo>
                    <a:pt x="888" y="1916"/>
                  </a:lnTo>
                  <a:lnTo>
                    <a:pt x="893" y="1898"/>
                  </a:lnTo>
                  <a:lnTo>
                    <a:pt x="898" y="1880"/>
                  </a:lnTo>
                  <a:lnTo>
                    <a:pt x="905" y="1863"/>
                  </a:lnTo>
                  <a:lnTo>
                    <a:pt x="914" y="1844"/>
                  </a:lnTo>
                  <a:lnTo>
                    <a:pt x="923" y="1825"/>
                  </a:lnTo>
                  <a:lnTo>
                    <a:pt x="934" y="1806"/>
                  </a:lnTo>
                  <a:lnTo>
                    <a:pt x="946" y="1785"/>
                  </a:lnTo>
                  <a:lnTo>
                    <a:pt x="960" y="1765"/>
                  </a:lnTo>
                  <a:lnTo>
                    <a:pt x="976" y="1743"/>
                  </a:lnTo>
                  <a:lnTo>
                    <a:pt x="992" y="1722"/>
                  </a:lnTo>
                  <a:lnTo>
                    <a:pt x="1010" y="1700"/>
                  </a:lnTo>
                  <a:lnTo>
                    <a:pt x="1028" y="1679"/>
                  </a:lnTo>
                  <a:lnTo>
                    <a:pt x="1047" y="1656"/>
                  </a:lnTo>
                  <a:lnTo>
                    <a:pt x="1067" y="1633"/>
                  </a:lnTo>
                  <a:lnTo>
                    <a:pt x="1089" y="1610"/>
                  </a:lnTo>
                  <a:lnTo>
                    <a:pt x="1132" y="1563"/>
                  </a:lnTo>
                  <a:lnTo>
                    <a:pt x="1156" y="1541"/>
                  </a:lnTo>
                  <a:lnTo>
                    <a:pt x="1179" y="1517"/>
                  </a:lnTo>
                  <a:lnTo>
                    <a:pt x="1227" y="1469"/>
                  </a:lnTo>
                  <a:lnTo>
                    <a:pt x="1276" y="1421"/>
                  </a:lnTo>
                  <a:lnTo>
                    <a:pt x="1376" y="1323"/>
                  </a:lnTo>
                  <a:lnTo>
                    <a:pt x="1425" y="1275"/>
                  </a:lnTo>
                  <a:lnTo>
                    <a:pt x="1472" y="1227"/>
                  </a:lnTo>
                  <a:lnTo>
                    <a:pt x="1517" y="1179"/>
                  </a:lnTo>
                  <a:lnTo>
                    <a:pt x="1539" y="1157"/>
                  </a:lnTo>
                  <a:lnTo>
                    <a:pt x="1560" y="1133"/>
                  </a:lnTo>
                  <a:lnTo>
                    <a:pt x="1571" y="1119"/>
                  </a:lnTo>
                  <a:lnTo>
                    <a:pt x="1582" y="1106"/>
                  </a:lnTo>
                  <a:lnTo>
                    <a:pt x="1601" y="1080"/>
                  </a:lnTo>
                  <a:lnTo>
                    <a:pt x="1619" y="1055"/>
                  </a:lnTo>
                  <a:lnTo>
                    <a:pt x="1628" y="1043"/>
                  </a:lnTo>
                  <a:lnTo>
                    <a:pt x="1635" y="1031"/>
                  </a:lnTo>
                  <a:lnTo>
                    <a:pt x="1642" y="1019"/>
                  </a:lnTo>
                  <a:lnTo>
                    <a:pt x="1648" y="1007"/>
                  </a:lnTo>
                  <a:lnTo>
                    <a:pt x="1660" y="984"/>
                  </a:lnTo>
                  <a:lnTo>
                    <a:pt x="1665" y="973"/>
                  </a:lnTo>
                  <a:lnTo>
                    <a:pt x="1670" y="962"/>
                  </a:lnTo>
                  <a:lnTo>
                    <a:pt x="1674" y="950"/>
                  </a:lnTo>
                  <a:lnTo>
                    <a:pt x="1678" y="939"/>
                  </a:lnTo>
                  <a:lnTo>
                    <a:pt x="1683" y="918"/>
                  </a:lnTo>
                  <a:lnTo>
                    <a:pt x="1684" y="907"/>
                  </a:lnTo>
                  <a:lnTo>
                    <a:pt x="1685" y="896"/>
                  </a:lnTo>
                  <a:lnTo>
                    <a:pt x="1686" y="885"/>
                  </a:lnTo>
                  <a:lnTo>
                    <a:pt x="1686" y="875"/>
                  </a:lnTo>
                  <a:lnTo>
                    <a:pt x="1684" y="853"/>
                  </a:lnTo>
                  <a:lnTo>
                    <a:pt x="1683" y="842"/>
                  </a:lnTo>
                  <a:lnTo>
                    <a:pt x="1680" y="831"/>
                  </a:lnTo>
                  <a:lnTo>
                    <a:pt x="1677" y="819"/>
                  </a:lnTo>
                  <a:lnTo>
                    <a:pt x="1673" y="809"/>
                  </a:lnTo>
                  <a:lnTo>
                    <a:pt x="1668" y="798"/>
                  </a:lnTo>
                  <a:lnTo>
                    <a:pt x="1664" y="786"/>
                  </a:lnTo>
                  <a:lnTo>
                    <a:pt x="1658" y="774"/>
                  </a:lnTo>
                  <a:lnTo>
                    <a:pt x="1652" y="762"/>
                  </a:lnTo>
                  <a:lnTo>
                    <a:pt x="1769" y="665"/>
                  </a:lnTo>
                  <a:lnTo>
                    <a:pt x="1780" y="675"/>
                  </a:lnTo>
                  <a:lnTo>
                    <a:pt x="1792" y="687"/>
                  </a:lnTo>
                  <a:lnTo>
                    <a:pt x="1803" y="699"/>
                  </a:lnTo>
                  <a:lnTo>
                    <a:pt x="1814" y="713"/>
                  </a:lnTo>
                  <a:lnTo>
                    <a:pt x="1824" y="727"/>
                  </a:lnTo>
                  <a:lnTo>
                    <a:pt x="1834" y="743"/>
                  </a:lnTo>
                  <a:lnTo>
                    <a:pt x="1844" y="758"/>
                  </a:lnTo>
                  <a:lnTo>
                    <a:pt x="1853" y="775"/>
                  </a:lnTo>
                  <a:lnTo>
                    <a:pt x="1862" y="792"/>
                  </a:lnTo>
                  <a:lnTo>
                    <a:pt x="1870" y="809"/>
                  </a:lnTo>
                  <a:lnTo>
                    <a:pt x="1878" y="828"/>
                  </a:lnTo>
                  <a:lnTo>
                    <a:pt x="1884" y="846"/>
                  </a:lnTo>
                  <a:lnTo>
                    <a:pt x="1892" y="865"/>
                  </a:lnTo>
                  <a:lnTo>
                    <a:pt x="1898" y="884"/>
                  </a:lnTo>
                  <a:lnTo>
                    <a:pt x="1902" y="903"/>
                  </a:lnTo>
                  <a:lnTo>
                    <a:pt x="1907" y="924"/>
                  </a:lnTo>
                  <a:lnTo>
                    <a:pt x="1911" y="944"/>
                  </a:lnTo>
                  <a:lnTo>
                    <a:pt x="1912" y="954"/>
                  </a:lnTo>
                  <a:lnTo>
                    <a:pt x="1913" y="965"/>
                  </a:lnTo>
                  <a:lnTo>
                    <a:pt x="1916" y="984"/>
                  </a:lnTo>
                  <a:lnTo>
                    <a:pt x="1917" y="1004"/>
                  </a:lnTo>
                  <a:lnTo>
                    <a:pt x="1917" y="1025"/>
                  </a:lnTo>
                  <a:lnTo>
                    <a:pt x="1916" y="1045"/>
                  </a:lnTo>
                  <a:lnTo>
                    <a:pt x="1916" y="1056"/>
                  </a:lnTo>
                  <a:lnTo>
                    <a:pt x="1914" y="1065"/>
                  </a:lnTo>
                  <a:lnTo>
                    <a:pt x="1911" y="1086"/>
                  </a:lnTo>
                  <a:lnTo>
                    <a:pt x="1907" y="1105"/>
                  </a:lnTo>
                  <a:lnTo>
                    <a:pt x="1902" y="1125"/>
                  </a:lnTo>
                  <a:lnTo>
                    <a:pt x="1896" y="1145"/>
                  </a:lnTo>
                  <a:lnTo>
                    <a:pt x="1889" y="1163"/>
                  </a:lnTo>
                  <a:lnTo>
                    <a:pt x="1881" y="1182"/>
                  </a:lnTo>
                  <a:lnTo>
                    <a:pt x="1871" y="1200"/>
                  </a:lnTo>
                  <a:lnTo>
                    <a:pt x="1866" y="1208"/>
                  </a:lnTo>
                  <a:lnTo>
                    <a:pt x="1860" y="1217"/>
                  </a:lnTo>
                  <a:lnTo>
                    <a:pt x="1848" y="1233"/>
                  </a:lnTo>
                  <a:lnTo>
                    <a:pt x="1817" y="1273"/>
                  </a:lnTo>
                  <a:lnTo>
                    <a:pt x="1786" y="1311"/>
                  </a:lnTo>
                  <a:lnTo>
                    <a:pt x="1754" y="1350"/>
                  </a:lnTo>
                  <a:lnTo>
                    <a:pt x="1720" y="1387"/>
                  </a:lnTo>
                  <a:lnTo>
                    <a:pt x="1649" y="1465"/>
                  </a:lnTo>
                  <a:lnTo>
                    <a:pt x="1571" y="1550"/>
                  </a:lnTo>
                  <a:lnTo>
                    <a:pt x="1530" y="1593"/>
                  </a:lnTo>
                  <a:lnTo>
                    <a:pt x="1490" y="1635"/>
                  </a:lnTo>
                  <a:lnTo>
                    <a:pt x="1404" y="1723"/>
                  </a:lnTo>
                  <a:lnTo>
                    <a:pt x="1360" y="1770"/>
                  </a:lnTo>
                  <a:lnTo>
                    <a:pt x="1313" y="1820"/>
                  </a:lnTo>
                  <a:lnTo>
                    <a:pt x="1263" y="1874"/>
                  </a:lnTo>
                  <a:lnTo>
                    <a:pt x="1210" y="1934"/>
                  </a:lnTo>
                  <a:lnTo>
                    <a:pt x="1205" y="1940"/>
                  </a:lnTo>
                  <a:lnTo>
                    <a:pt x="1200" y="1946"/>
                  </a:lnTo>
                  <a:lnTo>
                    <a:pt x="1192" y="1959"/>
                  </a:lnTo>
                  <a:lnTo>
                    <a:pt x="1188" y="1967"/>
                  </a:lnTo>
                  <a:lnTo>
                    <a:pt x="1185" y="1974"/>
                  </a:lnTo>
                  <a:lnTo>
                    <a:pt x="1179" y="1988"/>
                  </a:lnTo>
                  <a:lnTo>
                    <a:pt x="1174" y="2003"/>
                  </a:lnTo>
                  <a:lnTo>
                    <a:pt x="1172" y="2011"/>
                  </a:lnTo>
                  <a:lnTo>
                    <a:pt x="1170" y="2018"/>
                  </a:lnTo>
                  <a:lnTo>
                    <a:pt x="1169" y="2027"/>
                  </a:lnTo>
                  <a:lnTo>
                    <a:pt x="1168" y="2034"/>
                  </a:lnTo>
                  <a:lnTo>
                    <a:pt x="1166" y="2051"/>
                  </a:lnTo>
                  <a:lnTo>
                    <a:pt x="1166" y="2067"/>
                  </a:lnTo>
                  <a:lnTo>
                    <a:pt x="1166" y="2084"/>
                  </a:lnTo>
                  <a:lnTo>
                    <a:pt x="1166" y="2102"/>
                  </a:lnTo>
                  <a:lnTo>
                    <a:pt x="1168" y="2120"/>
                  </a:lnTo>
                  <a:lnTo>
                    <a:pt x="1170" y="2138"/>
                  </a:lnTo>
                  <a:lnTo>
                    <a:pt x="1173" y="2156"/>
                  </a:lnTo>
                  <a:lnTo>
                    <a:pt x="1176" y="2174"/>
                  </a:lnTo>
                  <a:lnTo>
                    <a:pt x="1180" y="2192"/>
                  </a:lnTo>
                  <a:lnTo>
                    <a:pt x="1185" y="2210"/>
                  </a:lnTo>
                  <a:lnTo>
                    <a:pt x="1190" y="2229"/>
                  </a:lnTo>
                  <a:lnTo>
                    <a:pt x="1199" y="2265"/>
                  </a:lnTo>
                  <a:lnTo>
                    <a:pt x="1211" y="2301"/>
                  </a:lnTo>
                  <a:lnTo>
                    <a:pt x="1223" y="2336"/>
                  </a:lnTo>
                  <a:lnTo>
                    <a:pt x="1245" y="2401"/>
                  </a:lnTo>
                  <a:lnTo>
                    <a:pt x="1256" y="2431"/>
                  </a:lnTo>
                  <a:lnTo>
                    <a:pt x="1264" y="2459"/>
                  </a:lnTo>
                  <a:close/>
                  <a:moveTo>
                    <a:pt x="1601" y="2459"/>
                  </a:moveTo>
                  <a:lnTo>
                    <a:pt x="1352" y="2459"/>
                  </a:lnTo>
                  <a:lnTo>
                    <a:pt x="1342" y="2425"/>
                  </a:lnTo>
                  <a:lnTo>
                    <a:pt x="1331" y="2391"/>
                  </a:lnTo>
                  <a:lnTo>
                    <a:pt x="1311" y="2323"/>
                  </a:lnTo>
                  <a:lnTo>
                    <a:pt x="1300" y="2288"/>
                  </a:lnTo>
                  <a:lnTo>
                    <a:pt x="1290" y="2253"/>
                  </a:lnTo>
                  <a:lnTo>
                    <a:pt x="1282" y="2220"/>
                  </a:lnTo>
                  <a:lnTo>
                    <a:pt x="1276" y="2185"/>
                  </a:lnTo>
                  <a:lnTo>
                    <a:pt x="1272" y="2165"/>
                  </a:lnTo>
                  <a:lnTo>
                    <a:pt x="1270" y="2145"/>
                  </a:lnTo>
                  <a:lnTo>
                    <a:pt x="1269" y="2127"/>
                  </a:lnTo>
                  <a:lnTo>
                    <a:pt x="1268" y="2109"/>
                  </a:lnTo>
                  <a:lnTo>
                    <a:pt x="1268" y="2093"/>
                  </a:lnTo>
                  <a:lnTo>
                    <a:pt x="1269" y="2076"/>
                  </a:lnTo>
                  <a:lnTo>
                    <a:pt x="1271" y="2060"/>
                  </a:lnTo>
                  <a:lnTo>
                    <a:pt x="1274" y="2046"/>
                  </a:lnTo>
                  <a:lnTo>
                    <a:pt x="1278" y="2030"/>
                  </a:lnTo>
                  <a:lnTo>
                    <a:pt x="1283" y="2016"/>
                  </a:lnTo>
                  <a:lnTo>
                    <a:pt x="1290" y="2001"/>
                  </a:lnTo>
                  <a:lnTo>
                    <a:pt x="1299" y="1987"/>
                  </a:lnTo>
                  <a:lnTo>
                    <a:pt x="1307" y="1973"/>
                  </a:lnTo>
                  <a:lnTo>
                    <a:pt x="1319" y="1958"/>
                  </a:lnTo>
                  <a:lnTo>
                    <a:pt x="1331" y="1944"/>
                  </a:lnTo>
                  <a:lnTo>
                    <a:pt x="1346" y="1928"/>
                  </a:lnTo>
                  <a:lnTo>
                    <a:pt x="1368" y="1907"/>
                  </a:lnTo>
                  <a:lnTo>
                    <a:pt x="1395" y="1881"/>
                  </a:lnTo>
                  <a:lnTo>
                    <a:pt x="1425" y="1856"/>
                  </a:lnTo>
                  <a:lnTo>
                    <a:pt x="1456" y="1831"/>
                  </a:lnTo>
                  <a:lnTo>
                    <a:pt x="1524" y="1776"/>
                  </a:lnTo>
                  <a:lnTo>
                    <a:pt x="1594" y="1722"/>
                  </a:lnTo>
                  <a:lnTo>
                    <a:pt x="1662" y="1668"/>
                  </a:lnTo>
                  <a:lnTo>
                    <a:pt x="1695" y="1643"/>
                  </a:lnTo>
                  <a:lnTo>
                    <a:pt x="1724" y="1619"/>
                  </a:lnTo>
                  <a:lnTo>
                    <a:pt x="1751" y="1595"/>
                  </a:lnTo>
                  <a:lnTo>
                    <a:pt x="1774" y="1573"/>
                  </a:lnTo>
                  <a:lnTo>
                    <a:pt x="1793" y="1554"/>
                  </a:lnTo>
                  <a:lnTo>
                    <a:pt x="1802" y="1545"/>
                  </a:lnTo>
                  <a:lnTo>
                    <a:pt x="1809" y="1537"/>
                  </a:lnTo>
                  <a:lnTo>
                    <a:pt x="1818" y="1523"/>
                  </a:lnTo>
                  <a:lnTo>
                    <a:pt x="1823" y="1515"/>
                  </a:lnTo>
                  <a:lnTo>
                    <a:pt x="1827" y="1508"/>
                  </a:lnTo>
                  <a:lnTo>
                    <a:pt x="1829" y="1501"/>
                  </a:lnTo>
                  <a:lnTo>
                    <a:pt x="1832" y="1497"/>
                  </a:lnTo>
                  <a:lnTo>
                    <a:pt x="1833" y="1493"/>
                  </a:lnTo>
                  <a:lnTo>
                    <a:pt x="1836" y="1478"/>
                  </a:lnTo>
                  <a:lnTo>
                    <a:pt x="1840" y="1464"/>
                  </a:lnTo>
                  <a:lnTo>
                    <a:pt x="1841" y="1449"/>
                  </a:lnTo>
                  <a:lnTo>
                    <a:pt x="1842" y="1436"/>
                  </a:lnTo>
                  <a:lnTo>
                    <a:pt x="1842" y="1423"/>
                  </a:lnTo>
                  <a:lnTo>
                    <a:pt x="1841" y="1411"/>
                  </a:lnTo>
                  <a:lnTo>
                    <a:pt x="1840" y="1400"/>
                  </a:lnTo>
                  <a:lnTo>
                    <a:pt x="1839" y="1391"/>
                  </a:lnTo>
                  <a:lnTo>
                    <a:pt x="1836" y="1382"/>
                  </a:lnTo>
                  <a:lnTo>
                    <a:pt x="1834" y="1370"/>
                  </a:lnTo>
                  <a:lnTo>
                    <a:pt x="1833" y="1365"/>
                  </a:lnTo>
                  <a:lnTo>
                    <a:pt x="1890" y="1317"/>
                  </a:lnTo>
                  <a:lnTo>
                    <a:pt x="1948" y="1269"/>
                  </a:lnTo>
                  <a:lnTo>
                    <a:pt x="1960" y="1285"/>
                  </a:lnTo>
                  <a:lnTo>
                    <a:pt x="1972" y="1302"/>
                  </a:lnTo>
                  <a:lnTo>
                    <a:pt x="1983" y="1317"/>
                  </a:lnTo>
                  <a:lnTo>
                    <a:pt x="1992" y="1335"/>
                  </a:lnTo>
                  <a:lnTo>
                    <a:pt x="2002" y="1352"/>
                  </a:lnTo>
                  <a:lnTo>
                    <a:pt x="2009" y="1369"/>
                  </a:lnTo>
                  <a:lnTo>
                    <a:pt x="2016" y="1387"/>
                  </a:lnTo>
                  <a:lnTo>
                    <a:pt x="2022" y="1405"/>
                  </a:lnTo>
                  <a:lnTo>
                    <a:pt x="2027" y="1423"/>
                  </a:lnTo>
                  <a:lnTo>
                    <a:pt x="2032" y="1441"/>
                  </a:lnTo>
                  <a:lnTo>
                    <a:pt x="2036" y="1459"/>
                  </a:lnTo>
                  <a:lnTo>
                    <a:pt x="2038" y="1477"/>
                  </a:lnTo>
                  <a:lnTo>
                    <a:pt x="2039" y="1494"/>
                  </a:lnTo>
                  <a:lnTo>
                    <a:pt x="2040" y="1512"/>
                  </a:lnTo>
                  <a:lnTo>
                    <a:pt x="2040" y="1530"/>
                  </a:lnTo>
                  <a:lnTo>
                    <a:pt x="2039" y="1548"/>
                  </a:lnTo>
                  <a:lnTo>
                    <a:pt x="2038" y="1565"/>
                  </a:lnTo>
                  <a:lnTo>
                    <a:pt x="2036" y="1581"/>
                  </a:lnTo>
                  <a:lnTo>
                    <a:pt x="2033" y="1598"/>
                  </a:lnTo>
                  <a:lnTo>
                    <a:pt x="2030" y="1615"/>
                  </a:lnTo>
                  <a:lnTo>
                    <a:pt x="2026" y="1631"/>
                  </a:lnTo>
                  <a:lnTo>
                    <a:pt x="2021" y="1646"/>
                  </a:lnTo>
                  <a:lnTo>
                    <a:pt x="2015" y="1662"/>
                  </a:lnTo>
                  <a:lnTo>
                    <a:pt x="2010" y="1676"/>
                  </a:lnTo>
                  <a:lnTo>
                    <a:pt x="2003" y="1689"/>
                  </a:lnTo>
                  <a:lnTo>
                    <a:pt x="1996" y="1704"/>
                  </a:lnTo>
                  <a:lnTo>
                    <a:pt x="1989" y="1716"/>
                  </a:lnTo>
                  <a:lnTo>
                    <a:pt x="1980" y="1728"/>
                  </a:lnTo>
                  <a:lnTo>
                    <a:pt x="1972" y="1740"/>
                  </a:lnTo>
                  <a:lnTo>
                    <a:pt x="1964" y="1751"/>
                  </a:lnTo>
                  <a:lnTo>
                    <a:pt x="1954" y="1760"/>
                  </a:lnTo>
                  <a:lnTo>
                    <a:pt x="1944" y="1769"/>
                  </a:lnTo>
                  <a:lnTo>
                    <a:pt x="1871" y="1831"/>
                  </a:lnTo>
                  <a:lnTo>
                    <a:pt x="1826" y="1868"/>
                  </a:lnTo>
                  <a:lnTo>
                    <a:pt x="1778" y="1910"/>
                  </a:lnTo>
                  <a:lnTo>
                    <a:pt x="1728" y="1953"/>
                  </a:lnTo>
                  <a:lnTo>
                    <a:pt x="1679" y="1998"/>
                  </a:lnTo>
                  <a:lnTo>
                    <a:pt x="1655" y="2019"/>
                  </a:lnTo>
                  <a:lnTo>
                    <a:pt x="1632" y="2042"/>
                  </a:lnTo>
                  <a:lnTo>
                    <a:pt x="1610" y="2064"/>
                  </a:lnTo>
                  <a:lnTo>
                    <a:pt x="1588" y="2084"/>
                  </a:lnTo>
                  <a:lnTo>
                    <a:pt x="1569" y="2105"/>
                  </a:lnTo>
                  <a:lnTo>
                    <a:pt x="1553" y="2121"/>
                  </a:lnTo>
                  <a:lnTo>
                    <a:pt x="1547" y="2129"/>
                  </a:lnTo>
                  <a:lnTo>
                    <a:pt x="1542" y="2136"/>
                  </a:lnTo>
                  <a:lnTo>
                    <a:pt x="1539" y="2144"/>
                  </a:lnTo>
                  <a:lnTo>
                    <a:pt x="1536" y="2151"/>
                  </a:lnTo>
                  <a:lnTo>
                    <a:pt x="1535" y="2159"/>
                  </a:lnTo>
                  <a:lnTo>
                    <a:pt x="1534" y="2167"/>
                  </a:lnTo>
                  <a:lnTo>
                    <a:pt x="1534" y="2177"/>
                  </a:lnTo>
                  <a:lnTo>
                    <a:pt x="1535" y="2187"/>
                  </a:lnTo>
                  <a:lnTo>
                    <a:pt x="1536" y="2199"/>
                  </a:lnTo>
                  <a:lnTo>
                    <a:pt x="1539" y="2211"/>
                  </a:lnTo>
                  <a:lnTo>
                    <a:pt x="1545" y="2244"/>
                  </a:lnTo>
                  <a:lnTo>
                    <a:pt x="1559" y="2300"/>
                  </a:lnTo>
                  <a:lnTo>
                    <a:pt x="1575" y="2359"/>
                  </a:lnTo>
                  <a:lnTo>
                    <a:pt x="1589" y="2414"/>
                  </a:lnTo>
                  <a:lnTo>
                    <a:pt x="1601" y="2459"/>
                  </a:lnTo>
                  <a:close/>
                  <a:moveTo>
                    <a:pt x="506" y="1777"/>
                  </a:moveTo>
                  <a:lnTo>
                    <a:pt x="494" y="1758"/>
                  </a:lnTo>
                  <a:lnTo>
                    <a:pt x="482" y="1740"/>
                  </a:lnTo>
                  <a:lnTo>
                    <a:pt x="471" y="1722"/>
                  </a:lnTo>
                  <a:lnTo>
                    <a:pt x="461" y="1703"/>
                  </a:lnTo>
                  <a:lnTo>
                    <a:pt x="456" y="1694"/>
                  </a:lnTo>
                  <a:lnTo>
                    <a:pt x="452" y="1685"/>
                  </a:lnTo>
                  <a:lnTo>
                    <a:pt x="443" y="1667"/>
                  </a:lnTo>
                  <a:lnTo>
                    <a:pt x="436" y="1647"/>
                  </a:lnTo>
                  <a:lnTo>
                    <a:pt x="429" y="1628"/>
                  </a:lnTo>
                  <a:lnTo>
                    <a:pt x="423" y="1609"/>
                  </a:lnTo>
                  <a:lnTo>
                    <a:pt x="417" y="1589"/>
                  </a:lnTo>
                  <a:lnTo>
                    <a:pt x="412" y="1569"/>
                  </a:lnTo>
                  <a:lnTo>
                    <a:pt x="408" y="1549"/>
                  </a:lnTo>
                  <a:lnTo>
                    <a:pt x="405" y="1527"/>
                  </a:lnTo>
                  <a:lnTo>
                    <a:pt x="401" y="1506"/>
                  </a:lnTo>
                  <a:lnTo>
                    <a:pt x="399" y="1484"/>
                  </a:lnTo>
                  <a:lnTo>
                    <a:pt x="398" y="1460"/>
                  </a:lnTo>
                  <a:lnTo>
                    <a:pt x="396" y="1435"/>
                  </a:lnTo>
                  <a:lnTo>
                    <a:pt x="396" y="1409"/>
                  </a:lnTo>
                  <a:lnTo>
                    <a:pt x="399" y="1383"/>
                  </a:lnTo>
                  <a:lnTo>
                    <a:pt x="401" y="1358"/>
                  </a:lnTo>
                  <a:lnTo>
                    <a:pt x="405" y="1333"/>
                  </a:lnTo>
                  <a:lnTo>
                    <a:pt x="410" y="1309"/>
                  </a:lnTo>
                  <a:lnTo>
                    <a:pt x="416" y="1284"/>
                  </a:lnTo>
                  <a:lnTo>
                    <a:pt x="422" y="1260"/>
                  </a:lnTo>
                  <a:lnTo>
                    <a:pt x="429" y="1236"/>
                  </a:lnTo>
                  <a:lnTo>
                    <a:pt x="437" y="1212"/>
                  </a:lnTo>
                  <a:lnTo>
                    <a:pt x="447" y="1189"/>
                  </a:lnTo>
                  <a:lnTo>
                    <a:pt x="456" y="1165"/>
                  </a:lnTo>
                  <a:lnTo>
                    <a:pt x="467" y="1142"/>
                  </a:lnTo>
                  <a:lnTo>
                    <a:pt x="479" y="1119"/>
                  </a:lnTo>
                  <a:lnTo>
                    <a:pt x="491" y="1097"/>
                  </a:lnTo>
                  <a:lnTo>
                    <a:pt x="504" y="1074"/>
                  </a:lnTo>
                  <a:lnTo>
                    <a:pt x="531" y="1028"/>
                  </a:lnTo>
                  <a:lnTo>
                    <a:pt x="545" y="1005"/>
                  </a:lnTo>
                  <a:lnTo>
                    <a:pt x="560" y="984"/>
                  </a:lnTo>
                  <a:lnTo>
                    <a:pt x="590" y="939"/>
                  </a:lnTo>
                  <a:lnTo>
                    <a:pt x="621" y="895"/>
                  </a:lnTo>
                  <a:lnTo>
                    <a:pt x="684" y="807"/>
                  </a:lnTo>
                  <a:lnTo>
                    <a:pt x="717" y="763"/>
                  </a:lnTo>
                  <a:lnTo>
                    <a:pt x="748" y="720"/>
                  </a:lnTo>
                  <a:lnTo>
                    <a:pt x="852" y="573"/>
                  </a:lnTo>
                  <a:lnTo>
                    <a:pt x="899" y="506"/>
                  </a:lnTo>
                  <a:lnTo>
                    <a:pt x="942" y="444"/>
                  </a:lnTo>
                  <a:lnTo>
                    <a:pt x="962" y="414"/>
                  </a:lnTo>
                  <a:lnTo>
                    <a:pt x="980" y="386"/>
                  </a:lnTo>
                  <a:lnTo>
                    <a:pt x="995" y="361"/>
                  </a:lnTo>
                  <a:lnTo>
                    <a:pt x="1008" y="336"/>
                  </a:lnTo>
                  <a:lnTo>
                    <a:pt x="1020" y="314"/>
                  </a:lnTo>
                  <a:lnTo>
                    <a:pt x="1030" y="294"/>
                  </a:lnTo>
                  <a:lnTo>
                    <a:pt x="1037" y="276"/>
                  </a:lnTo>
                  <a:lnTo>
                    <a:pt x="1041" y="260"/>
                  </a:lnTo>
                  <a:lnTo>
                    <a:pt x="1042" y="254"/>
                  </a:lnTo>
                  <a:lnTo>
                    <a:pt x="1043" y="248"/>
                  </a:lnTo>
                  <a:lnTo>
                    <a:pt x="1044" y="237"/>
                  </a:lnTo>
                  <a:lnTo>
                    <a:pt x="1044" y="227"/>
                  </a:lnTo>
                  <a:lnTo>
                    <a:pt x="1044" y="216"/>
                  </a:lnTo>
                  <a:lnTo>
                    <a:pt x="1043" y="205"/>
                  </a:lnTo>
                  <a:lnTo>
                    <a:pt x="1042" y="193"/>
                  </a:lnTo>
                  <a:lnTo>
                    <a:pt x="1037" y="173"/>
                  </a:lnTo>
                  <a:lnTo>
                    <a:pt x="1032" y="151"/>
                  </a:lnTo>
                  <a:lnTo>
                    <a:pt x="1025" y="132"/>
                  </a:lnTo>
                  <a:lnTo>
                    <a:pt x="1018" y="115"/>
                  </a:lnTo>
                  <a:lnTo>
                    <a:pt x="1011" y="98"/>
                  </a:lnTo>
                  <a:lnTo>
                    <a:pt x="1066" y="53"/>
                  </a:lnTo>
                  <a:lnTo>
                    <a:pt x="1130" y="0"/>
                  </a:lnTo>
                  <a:lnTo>
                    <a:pt x="1143" y="13"/>
                  </a:lnTo>
                  <a:lnTo>
                    <a:pt x="1156" y="27"/>
                  </a:lnTo>
                  <a:lnTo>
                    <a:pt x="1169" y="42"/>
                  </a:lnTo>
                  <a:lnTo>
                    <a:pt x="1180" y="56"/>
                  </a:lnTo>
                  <a:lnTo>
                    <a:pt x="1191" y="72"/>
                  </a:lnTo>
                  <a:lnTo>
                    <a:pt x="1200" y="86"/>
                  </a:lnTo>
                  <a:lnTo>
                    <a:pt x="1210" y="102"/>
                  </a:lnTo>
                  <a:lnTo>
                    <a:pt x="1218" y="119"/>
                  </a:lnTo>
                  <a:lnTo>
                    <a:pt x="1226" y="134"/>
                  </a:lnTo>
                  <a:lnTo>
                    <a:pt x="1233" y="151"/>
                  </a:lnTo>
                  <a:lnTo>
                    <a:pt x="1239" y="168"/>
                  </a:lnTo>
                  <a:lnTo>
                    <a:pt x="1245" y="185"/>
                  </a:lnTo>
                  <a:lnTo>
                    <a:pt x="1250" y="201"/>
                  </a:lnTo>
                  <a:lnTo>
                    <a:pt x="1253" y="218"/>
                  </a:lnTo>
                  <a:lnTo>
                    <a:pt x="1256" y="235"/>
                  </a:lnTo>
                  <a:lnTo>
                    <a:pt x="1259" y="253"/>
                  </a:lnTo>
                  <a:lnTo>
                    <a:pt x="1260" y="270"/>
                  </a:lnTo>
                  <a:lnTo>
                    <a:pt x="1262" y="288"/>
                  </a:lnTo>
                  <a:lnTo>
                    <a:pt x="1263" y="305"/>
                  </a:lnTo>
                  <a:lnTo>
                    <a:pt x="1263" y="323"/>
                  </a:lnTo>
                  <a:lnTo>
                    <a:pt x="1262" y="339"/>
                  </a:lnTo>
                  <a:lnTo>
                    <a:pt x="1260" y="357"/>
                  </a:lnTo>
                  <a:lnTo>
                    <a:pt x="1258" y="374"/>
                  </a:lnTo>
                  <a:lnTo>
                    <a:pt x="1256" y="392"/>
                  </a:lnTo>
                  <a:lnTo>
                    <a:pt x="1252" y="409"/>
                  </a:lnTo>
                  <a:lnTo>
                    <a:pt x="1248" y="426"/>
                  </a:lnTo>
                  <a:lnTo>
                    <a:pt x="1245" y="443"/>
                  </a:lnTo>
                  <a:lnTo>
                    <a:pt x="1240" y="459"/>
                  </a:lnTo>
                  <a:lnTo>
                    <a:pt x="1234" y="475"/>
                  </a:lnTo>
                  <a:lnTo>
                    <a:pt x="1228" y="492"/>
                  </a:lnTo>
                  <a:lnTo>
                    <a:pt x="1222" y="507"/>
                  </a:lnTo>
                  <a:lnTo>
                    <a:pt x="1215" y="523"/>
                  </a:lnTo>
                  <a:lnTo>
                    <a:pt x="1206" y="540"/>
                  </a:lnTo>
                  <a:lnTo>
                    <a:pt x="1197" y="558"/>
                  </a:lnTo>
                  <a:lnTo>
                    <a:pt x="1178" y="594"/>
                  </a:lnTo>
                  <a:lnTo>
                    <a:pt x="1167" y="611"/>
                  </a:lnTo>
                  <a:lnTo>
                    <a:pt x="1155" y="630"/>
                  </a:lnTo>
                  <a:lnTo>
                    <a:pt x="1132" y="666"/>
                  </a:lnTo>
                  <a:lnTo>
                    <a:pt x="1107" y="703"/>
                  </a:lnTo>
                  <a:lnTo>
                    <a:pt x="1079" y="740"/>
                  </a:lnTo>
                  <a:lnTo>
                    <a:pt x="1052" y="779"/>
                  </a:lnTo>
                  <a:lnTo>
                    <a:pt x="1023" y="817"/>
                  </a:lnTo>
                  <a:lnTo>
                    <a:pt x="993" y="855"/>
                  </a:lnTo>
                  <a:lnTo>
                    <a:pt x="962" y="895"/>
                  </a:lnTo>
                  <a:lnTo>
                    <a:pt x="899" y="974"/>
                  </a:lnTo>
                  <a:lnTo>
                    <a:pt x="837" y="1055"/>
                  </a:lnTo>
                  <a:lnTo>
                    <a:pt x="776" y="1135"/>
                  </a:lnTo>
                  <a:lnTo>
                    <a:pt x="746" y="1176"/>
                  </a:lnTo>
                  <a:lnTo>
                    <a:pt x="717" y="1217"/>
                  </a:lnTo>
                  <a:lnTo>
                    <a:pt x="688" y="1257"/>
                  </a:lnTo>
                  <a:lnTo>
                    <a:pt x="675" y="1278"/>
                  </a:lnTo>
                  <a:lnTo>
                    <a:pt x="662" y="1298"/>
                  </a:lnTo>
                  <a:lnTo>
                    <a:pt x="636" y="1339"/>
                  </a:lnTo>
                  <a:lnTo>
                    <a:pt x="624" y="1359"/>
                  </a:lnTo>
                  <a:lnTo>
                    <a:pt x="612" y="1380"/>
                  </a:lnTo>
                  <a:lnTo>
                    <a:pt x="600" y="1400"/>
                  </a:lnTo>
                  <a:lnTo>
                    <a:pt x="591" y="1421"/>
                  </a:lnTo>
                  <a:lnTo>
                    <a:pt x="580" y="1441"/>
                  </a:lnTo>
                  <a:lnTo>
                    <a:pt x="570" y="1461"/>
                  </a:lnTo>
                  <a:lnTo>
                    <a:pt x="561" y="1481"/>
                  </a:lnTo>
                  <a:lnTo>
                    <a:pt x="552" y="1501"/>
                  </a:lnTo>
                  <a:lnTo>
                    <a:pt x="544" y="1521"/>
                  </a:lnTo>
                  <a:lnTo>
                    <a:pt x="537" y="1542"/>
                  </a:lnTo>
                  <a:lnTo>
                    <a:pt x="531" y="1561"/>
                  </a:lnTo>
                  <a:lnTo>
                    <a:pt x="525" y="1581"/>
                  </a:lnTo>
                  <a:lnTo>
                    <a:pt x="519" y="1602"/>
                  </a:lnTo>
                  <a:lnTo>
                    <a:pt x="514" y="1621"/>
                  </a:lnTo>
                  <a:lnTo>
                    <a:pt x="510" y="1640"/>
                  </a:lnTo>
                  <a:lnTo>
                    <a:pt x="507" y="1661"/>
                  </a:lnTo>
                  <a:lnTo>
                    <a:pt x="504" y="1680"/>
                  </a:lnTo>
                  <a:lnTo>
                    <a:pt x="503" y="1699"/>
                  </a:lnTo>
                  <a:lnTo>
                    <a:pt x="502" y="1719"/>
                  </a:lnTo>
                  <a:lnTo>
                    <a:pt x="503" y="1739"/>
                  </a:lnTo>
                  <a:lnTo>
                    <a:pt x="503" y="1758"/>
                  </a:lnTo>
                  <a:lnTo>
                    <a:pt x="506" y="1777"/>
                  </a:lnTo>
                  <a:close/>
                  <a:moveTo>
                    <a:pt x="1430" y="5531"/>
                  </a:moveTo>
                  <a:lnTo>
                    <a:pt x="1007" y="5531"/>
                  </a:lnTo>
                  <a:lnTo>
                    <a:pt x="1007" y="4975"/>
                  </a:lnTo>
                  <a:lnTo>
                    <a:pt x="1007" y="4419"/>
                  </a:lnTo>
                  <a:lnTo>
                    <a:pt x="1007" y="3864"/>
                  </a:lnTo>
                  <a:lnTo>
                    <a:pt x="1007" y="3309"/>
                  </a:lnTo>
                  <a:lnTo>
                    <a:pt x="1013" y="3311"/>
                  </a:lnTo>
                  <a:lnTo>
                    <a:pt x="1042" y="3319"/>
                  </a:lnTo>
                  <a:lnTo>
                    <a:pt x="1071" y="3326"/>
                  </a:lnTo>
                  <a:lnTo>
                    <a:pt x="1097" y="3332"/>
                  </a:lnTo>
                  <a:lnTo>
                    <a:pt x="1122" y="3337"/>
                  </a:lnTo>
                  <a:lnTo>
                    <a:pt x="1148" y="3342"/>
                  </a:lnTo>
                  <a:lnTo>
                    <a:pt x="1172" y="3344"/>
                  </a:lnTo>
                  <a:lnTo>
                    <a:pt x="1196" y="3347"/>
                  </a:lnTo>
                  <a:lnTo>
                    <a:pt x="1218" y="3348"/>
                  </a:lnTo>
                  <a:lnTo>
                    <a:pt x="1242" y="3347"/>
                  </a:lnTo>
                  <a:lnTo>
                    <a:pt x="1253" y="3347"/>
                  </a:lnTo>
                  <a:lnTo>
                    <a:pt x="1265" y="3345"/>
                  </a:lnTo>
                  <a:lnTo>
                    <a:pt x="1289" y="3343"/>
                  </a:lnTo>
                  <a:lnTo>
                    <a:pt x="1314" y="3339"/>
                  </a:lnTo>
                  <a:lnTo>
                    <a:pt x="1340" y="3335"/>
                  </a:lnTo>
                  <a:lnTo>
                    <a:pt x="1366" y="3327"/>
                  </a:lnTo>
                  <a:lnTo>
                    <a:pt x="1395" y="3320"/>
                  </a:lnTo>
                  <a:lnTo>
                    <a:pt x="1424" y="3312"/>
                  </a:lnTo>
                  <a:lnTo>
                    <a:pt x="1430" y="3309"/>
                  </a:lnTo>
                  <a:lnTo>
                    <a:pt x="1430" y="3864"/>
                  </a:lnTo>
                  <a:lnTo>
                    <a:pt x="1430" y="4419"/>
                  </a:lnTo>
                  <a:lnTo>
                    <a:pt x="1430" y="4975"/>
                  </a:lnTo>
                  <a:lnTo>
                    <a:pt x="1430" y="5531"/>
                  </a:lnTo>
                  <a:close/>
                  <a:moveTo>
                    <a:pt x="1218" y="3207"/>
                  </a:moveTo>
                  <a:lnTo>
                    <a:pt x="1167" y="3206"/>
                  </a:lnTo>
                  <a:lnTo>
                    <a:pt x="1116" y="3204"/>
                  </a:lnTo>
                  <a:lnTo>
                    <a:pt x="1091" y="3201"/>
                  </a:lnTo>
                  <a:lnTo>
                    <a:pt x="1066" y="3199"/>
                  </a:lnTo>
                  <a:lnTo>
                    <a:pt x="1017" y="3193"/>
                  </a:lnTo>
                  <a:lnTo>
                    <a:pt x="992" y="3188"/>
                  </a:lnTo>
                  <a:lnTo>
                    <a:pt x="968" y="3185"/>
                  </a:lnTo>
                  <a:lnTo>
                    <a:pt x="920" y="3175"/>
                  </a:lnTo>
                  <a:lnTo>
                    <a:pt x="896" y="3169"/>
                  </a:lnTo>
                  <a:lnTo>
                    <a:pt x="873" y="3163"/>
                  </a:lnTo>
                  <a:lnTo>
                    <a:pt x="849" y="3157"/>
                  </a:lnTo>
                  <a:lnTo>
                    <a:pt x="826" y="3151"/>
                  </a:lnTo>
                  <a:lnTo>
                    <a:pt x="780" y="3137"/>
                  </a:lnTo>
                  <a:lnTo>
                    <a:pt x="736" y="3121"/>
                  </a:lnTo>
                  <a:lnTo>
                    <a:pt x="714" y="3113"/>
                  </a:lnTo>
                  <a:lnTo>
                    <a:pt x="692" y="3104"/>
                  </a:lnTo>
                  <a:lnTo>
                    <a:pt x="650" y="3086"/>
                  </a:lnTo>
                  <a:lnTo>
                    <a:pt x="608" y="3066"/>
                  </a:lnTo>
                  <a:lnTo>
                    <a:pt x="586" y="3056"/>
                  </a:lnTo>
                  <a:lnTo>
                    <a:pt x="566" y="3045"/>
                  </a:lnTo>
                  <a:lnTo>
                    <a:pt x="526" y="3024"/>
                  </a:lnTo>
                  <a:lnTo>
                    <a:pt x="486" y="3001"/>
                  </a:lnTo>
                  <a:lnTo>
                    <a:pt x="448" y="2977"/>
                  </a:lnTo>
                  <a:lnTo>
                    <a:pt x="411" y="2953"/>
                  </a:lnTo>
                  <a:lnTo>
                    <a:pt x="375" y="2927"/>
                  </a:lnTo>
                  <a:lnTo>
                    <a:pt x="357" y="2913"/>
                  </a:lnTo>
                  <a:lnTo>
                    <a:pt x="339" y="2900"/>
                  </a:lnTo>
                  <a:lnTo>
                    <a:pt x="305" y="2874"/>
                  </a:lnTo>
                  <a:lnTo>
                    <a:pt x="288" y="2859"/>
                  </a:lnTo>
                  <a:lnTo>
                    <a:pt x="272" y="2846"/>
                  </a:lnTo>
                  <a:lnTo>
                    <a:pt x="240" y="2817"/>
                  </a:lnTo>
                  <a:lnTo>
                    <a:pt x="209" y="2789"/>
                  </a:lnTo>
                  <a:lnTo>
                    <a:pt x="195" y="2773"/>
                  </a:lnTo>
                  <a:lnTo>
                    <a:pt x="179" y="2759"/>
                  </a:lnTo>
                  <a:lnTo>
                    <a:pt x="150" y="2729"/>
                  </a:lnTo>
                  <a:lnTo>
                    <a:pt x="137" y="2713"/>
                  </a:lnTo>
                  <a:lnTo>
                    <a:pt x="124" y="2699"/>
                  </a:lnTo>
                  <a:lnTo>
                    <a:pt x="111" y="2683"/>
                  </a:lnTo>
                  <a:lnTo>
                    <a:pt x="98" y="2667"/>
                  </a:lnTo>
                  <a:lnTo>
                    <a:pt x="72" y="2636"/>
                  </a:lnTo>
                  <a:lnTo>
                    <a:pt x="48" y="2605"/>
                  </a:lnTo>
                  <a:lnTo>
                    <a:pt x="26" y="2574"/>
                  </a:lnTo>
                  <a:lnTo>
                    <a:pt x="5" y="2541"/>
                  </a:lnTo>
                  <a:lnTo>
                    <a:pt x="0" y="2535"/>
                  </a:lnTo>
                  <a:lnTo>
                    <a:pt x="609" y="2535"/>
                  </a:lnTo>
                  <a:lnTo>
                    <a:pt x="1218" y="2535"/>
                  </a:lnTo>
                  <a:lnTo>
                    <a:pt x="1827" y="2535"/>
                  </a:lnTo>
                  <a:lnTo>
                    <a:pt x="2436" y="2535"/>
                  </a:lnTo>
                  <a:lnTo>
                    <a:pt x="2432" y="2541"/>
                  </a:lnTo>
                  <a:lnTo>
                    <a:pt x="2420" y="2562"/>
                  </a:lnTo>
                  <a:lnTo>
                    <a:pt x="2406" y="2581"/>
                  </a:lnTo>
                  <a:lnTo>
                    <a:pt x="2381" y="2618"/>
                  </a:lnTo>
                  <a:lnTo>
                    <a:pt x="2354" y="2655"/>
                  </a:lnTo>
                  <a:lnTo>
                    <a:pt x="2325" y="2690"/>
                  </a:lnTo>
                  <a:lnTo>
                    <a:pt x="2296" y="2725"/>
                  </a:lnTo>
                  <a:lnTo>
                    <a:pt x="2266" y="2759"/>
                  </a:lnTo>
                  <a:lnTo>
                    <a:pt x="2250" y="2775"/>
                  </a:lnTo>
                  <a:lnTo>
                    <a:pt x="2235" y="2791"/>
                  </a:lnTo>
                  <a:lnTo>
                    <a:pt x="2204" y="2822"/>
                  </a:lnTo>
                  <a:lnTo>
                    <a:pt x="2170" y="2852"/>
                  </a:lnTo>
                  <a:lnTo>
                    <a:pt x="2136" y="2881"/>
                  </a:lnTo>
                  <a:lnTo>
                    <a:pt x="2120" y="2895"/>
                  </a:lnTo>
                  <a:lnTo>
                    <a:pt x="2102" y="2910"/>
                  </a:lnTo>
                  <a:lnTo>
                    <a:pt x="2067" y="2936"/>
                  </a:lnTo>
                  <a:lnTo>
                    <a:pt x="2049" y="2949"/>
                  </a:lnTo>
                  <a:lnTo>
                    <a:pt x="2031" y="2961"/>
                  </a:lnTo>
                  <a:lnTo>
                    <a:pt x="1994" y="2987"/>
                  </a:lnTo>
                  <a:lnTo>
                    <a:pt x="1955" y="3009"/>
                  </a:lnTo>
                  <a:lnTo>
                    <a:pt x="1936" y="3020"/>
                  </a:lnTo>
                  <a:lnTo>
                    <a:pt x="1917" y="3031"/>
                  </a:lnTo>
                  <a:lnTo>
                    <a:pt x="1898" y="3042"/>
                  </a:lnTo>
                  <a:lnTo>
                    <a:pt x="1877" y="3053"/>
                  </a:lnTo>
                  <a:lnTo>
                    <a:pt x="1838" y="3072"/>
                  </a:lnTo>
                  <a:lnTo>
                    <a:pt x="1797" y="3090"/>
                  </a:lnTo>
                  <a:lnTo>
                    <a:pt x="1776" y="3098"/>
                  </a:lnTo>
                  <a:lnTo>
                    <a:pt x="1756" y="3107"/>
                  </a:lnTo>
                  <a:lnTo>
                    <a:pt x="1736" y="3115"/>
                  </a:lnTo>
                  <a:lnTo>
                    <a:pt x="1714" y="3122"/>
                  </a:lnTo>
                  <a:lnTo>
                    <a:pt x="1694" y="3131"/>
                  </a:lnTo>
                  <a:lnTo>
                    <a:pt x="1672" y="3137"/>
                  </a:lnTo>
                  <a:lnTo>
                    <a:pt x="1629" y="3150"/>
                  </a:lnTo>
                  <a:lnTo>
                    <a:pt x="1586" y="3162"/>
                  </a:lnTo>
                  <a:lnTo>
                    <a:pt x="1541" y="3173"/>
                  </a:lnTo>
                  <a:lnTo>
                    <a:pt x="1518" y="3177"/>
                  </a:lnTo>
                  <a:lnTo>
                    <a:pt x="1497" y="3182"/>
                  </a:lnTo>
                  <a:lnTo>
                    <a:pt x="1451" y="3189"/>
                  </a:lnTo>
                  <a:lnTo>
                    <a:pt x="1428" y="3193"/>
                  </a:lnTo>
                  <a:lnTo>
                    <a:pt x="1406" y="3195"/>
                  </a:lnTo>
                  <a:lnTo>
                    <a:pt x="1359" y="3200"/>
                  </a:lnTo>
                  <a:lnTo>
                    <a:pt x="1336" y="3203"/>
                  </a:lnTo>
                  <a:lnTo>
                    <a:pt x="1313" y="3204"/>
                  </a:lnTo>
                  <a:lnTo>
                    <a:pt x="1289" y="3205"/>
                  </a:lnTo>
                  <a:lnTo>
                    <a:pt x="1265" y="3206"/>
                  </a:lnTo>
                  <a:lnTo>
                    <a:pt x="1242" y="3207"/>
                  </a:lnTo>
                  <a:lnTo>
                    <a:pt x="1218" y="3207"/>
                  </a:ln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noEditPoints="1"/>
            </p:cNvSpPr>
            <p:nvPr userDrawn="1"/>
          </p:nvSpPr>
          <p:spPr bwMode="auto">
            <a:xfrm>
              <a:off x="4694238" y="3829051"/>
              <a:ext cx="2776538" cy="250825"/>
            </a:xfrm>
            <a:custGeom>
              <a:avLst/>
              <a:gdLst>
                <a:gd name="T0" fmla="*/ 10362 w 10493"/>
                <a:gd name="T1" fmla="*/ 658 h 945"/>
                <a:gd name="T2" fmla="*/ 10028 w 10493"/>
                <a:gd name="T3" fmla="*/ 233 h 945"/>
                <a:gd name="T4" fmla="*/ 10067 w 10493"/>
                <a:gd name="T5" fmla="*/ 176 h 945"/>
                <a:gd name="T6" fmla="*/ 10451 w 10493"/>
                <a:gd name="T7" fmla="*/ 629 h 945"/>
                <a:gd name="T8" fmla="*/ 9848 w 10493"/>
                <a:gd name="T9" fmla="*/ 482 h 945"/>
                <a:gd name="T10" fmla="*/ 34 w 10493"/>
                <a:gd name="T11" fmla="*/ 944 h 945"/>
                <a:gd name="T12" fmla="*/ 90 w 10493"/>
                <a:gd name="T13" fmla="*/ 206 h 945"/>
                <a:gd name="T14" fmla="*/ 840 w 10493"/>
                <a:gd name="T15" fmla="*/ 218 h 945"/>
                <a:gd name="T16" fmla="*/ 544 w 10493"/>
                <a:gd name="T17" fmla="*/ 744 h 945"/>
                <a:gd name="T18" fmla="*/ 893 w 10493"/>
                <a:gd name="T19" fmla="*/ 177 h 945"/>
                <a:gd name="T20" fmla="*/ 1495 w 10493"/>
                <a:gd name="T21" fmla="*/ 173 h 945"/>
                <a:gd name="T22" fmla="*/ 1765 w 10493"/>
                <a:gd name="T23" fmla="*/ 167 h 945"/>
                <a:gd name="T24" fmla="*/ 1549 w 10493"/>
                <a:gd name="T25" fmla="*/ 729 h 945"/>
                <a:gd name="T26" fmla="*/ 1601 w 10493"/>
                <a:gd name="T27" fmla="*/ 22 h 945"/>
                <a:gd name="T28" fmla="*/ 1811 w 10493"/>
                <a:gd name="T29" fmla="*/ 75 h 945"/>
                <a:gd name="T30" fmla="*/ 2122 w 10493"/>
                <a:gd name="T31" fmla="*/ 629 h 945"/>
                <a:gd name="T32" fmla="*/ 2447 w 10493"/>
                <a:gd name="T33" fmla="*/ 575 h 945"/>
                <a:gd name="T34" fmla="*/ 2176 w 10493"/>
                <a:gd name="T35" fmla="*/ 212 h 945"/>
                <a:gd name="T36" fmla="*/ 2366 w 10493"/>
                <a:gd name="T37" fmla="*/ 202 h 945"/>
                <a:gd name="T38" fmla="*/ 2430 w 10493"/>
                <a:gd name="T39" fmla="*/ 444 h 945"/>
                <a:gd name="T40" fmla="*/ 2230 w 10493"/>
                <a:gd name="T41" fmla="*/ 789 h 945"/>
                <a:gd name="T42" fmla="*/ 3119 w 10493"/>
                <a:gd name="T43" fmla="*/ 728 h 945"/>
                <a:gd name="T44" fmla="*/ 2693 w 10493"/>
                <a:gd name="T45" fmla="*/ 776 h 945"/>
                <a:gd name="T46" fmla="*/ 2815 w 10493"/>
                <a:gd name="T47" fmla="*/ 173 h 945"/>
                <a:gd name="T48" fmla="*/ 3680 w 10493"/>
                <a:gd name="T49" fmla="*/ 173 h 945"/>
                <a:gd name="T50" fmla="*/ 3359 w 10493"/>
                <a:gd name="T51" fmla="*/ 779 h 945"/>
                <a:gd name="T52" fmla="*/ 3980 w 10493"/>
                <a:gd name="T53" fmla="*/ 203 h 945"/>
                <a:gd name="T54" fmla="*/ 4037 w 10493"/>
                <a:gd name="T55" fmla="*/ 776 h 945"/>
                <a:gd name="T56" fmla="*/ 4310 w 10493"/>
                <a:gd name="T57" fmla="*/ 753 h 945"/>
                <a:gd name="T58" fmla="*/ 4787 w 10493"/>
                <a:gd name="T59" fmla="*/ 746 h 945"/>
                <a:gd name="T60" fmla="*/ 4508 w 10493"/>
                <a:gd name="T61" fmla="*/ 539 h 945"/>
                <a:gd name="T62" fmla="*/ 4572 w 10493"/>
                <a:gd name="T63" fmla="*/ 66 h 945"/>
                <a:gd name="T64" fmla="*/ 4771 w 10493"/>
                <a:gd name="T65" fmla="*/ 14 h 945"/>
                <a:gd name="T66" fmla="*/ 5074 w 10493"/>
                <a:gd name="T67" fmla="*/ 250 h 945"/>
                <a:gd name="T68" fmla="*/ 5581 w 10493"/>
                <a:gd name="T69" fmla="*/ 177 h 945"/>
                <a:gd name="T70" fmla="*/ 5138 w 10493"/>
                <a:gd name="T71" fmla="*/ 748 h 945"/>
                <a:gd name="T72" fmla="*/ 6418 w 10493"/>
                <a:gd name="T73" fmla="*/ 269 h 945"/>
                <a:gd name="T74" fmla="*/ 6167 w 10493"/>
                <a:gd name="T75" fmla="*/ 741 h 945"/>
                <a:gd name="T76" fmla="*/ 6689 w 10493"/>
                <a:gd name="T77" fmla="*/ 218 h 945"/>
                <a:gd name="T78" fmla="*/ 6563 w 10493"/>
                <a:gd name="T79" fmla="*/ 756 h 945"/>
                <a:gd name="T80" fmla="*/ 7243 w 10493"/>
                <a:gd name="T81" fmla="*/ 206 h 945"/>
                <a:gd name="T82" fmla="*/ 7122 w 10493"/>
                <a:gd name="T83" fmla="*/ 744 h 945"/>
                <a:gd name="T84" fmla="*/ 7376 w 10493"/>
                <a:gd name="T85" fmla="*/ 335 h 945"/>
                <a:gd name="T86" fmla="*/ 7980 w 10493"/>
                <a:gd name="T87" fmla="*/ 362 h 945"/>
                <a:gd name="T88" fmla="*/ 7447 w 10493"/>
                <a:gd name="T89" fmla="*/ 720 h 945"/>
                <a:gd name="T90" fmla="*/ 7652 w 10493"/>
                <a:gd name="T91" fmla="*/ 752 h 945"/>
                <a:gd name="T92" fmla="*/ 7756 w 10493"/>
                <a:gd name="T93" fmla="*/ 215 h 945"/>
                <a:gd name="T94" fmla="*/ 8384 w 10493"/>
                <a:gd name="T95" fmla="*/ 176 h 945"/>
                <a:gd name="T96" fmla="*/ 8291 w 10493"/>
                <a:gd name="T97" fmla="*/ 490 h 945"/>
                <a:gd name="T98" fmla="*/ 8291 w 10493"/>
                <a:gd name="T99" fmla="*/ 204 h 945"/>
                <a:gd name="T100" fmla="*/ 8116 w 10493"/>
                <a:gd name="T101" fmla="*/ 723 h 945"/>
                <a:gd name="T102" fmla="*/ 8738 w 10493"/>
                <a:gd name="T103" fmla="*/ 213 h 945"/>
                <a:gd name="T104" fmla="*/ 8640 w 10493"/>
                <a:gd name="T105" fmla="*/ 734 h 945"/>
                <a:gd name="T106" fmla="*/ 8947 w 10493"/>
                <a:gd name="T107" fmla="*/ 734 h 945"/>
                <a:gd name="T108" fmla="*/ 9122 w 10493"/>
                <a:gd name="T109" fmla="*/ 513 h 945"/>
                <a:gd name="T110" fmla="*/ 9109 w 10493"/>
                <a:gd name="T111" fmla="*/ 162 h 945"/>
                <a:gd name="T112" fmla="*/ 8965 w 10493"/>
                <a:gd name="T113" fmla="*/ 243 h 945"/>
                <a:gd name="T114" fmla="*/ 9266 w 10493"/>
                <a:gd name="T115" fmla="*/ 536 h 945"/>
                <a:gd name="T116" fmla="*/ 9808 w 10493"/>
                <a:gd name="T117" fmla="*/ 173 h 945"/>
                <a:gd name="T118" fmla="*/ 9685 w 10493"/>
                <a:gd name="T119" fmla="*/ 776 h 945"/>
                <a:gd name="T120" fmla="*/ 9336 w 10493"/>
                <a:gd name="T121" fmla="*/ 3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93" h="945">
                  <a:moveTo>
                    <a:pt x="9936" y="454"/>
                  </a:moveTo>
                  <a:lnTo>
                    <a:pt x="9937" y="480"/>
                  </a:lnTo>
                  <a:lnTo>
                    <a:pt x="9941" y="508"/>
                  </a:lnTo>
                  <a:lnTo>
                    <a:pt x="9946" y="536"/>
                  </a:lnTo>
                  <a:lnTo>
                    <a:pt x="9954" y="566"/>
                  </a:lnTo>
                  <a:lnTo>
                    <a:pt x="9962" y="594"/>
                  </a:lnTo>
                  <a:lnTo>
                    <a:pt x="9974" y="621"/>
                  </a:lnTo>
                  <a:lnTo>
                    <a:pt x="9988" y="646"/>
                  </a:lnTo>
                  <a:lnTo>
                    <a:pt x="10003" y="668"/>
                  </a:lnTo>
                  <a:lnTo>
                    <a:pt x="10021" y="688"/>
                  </a:lnTo>
                  <a:lnTo>
                    <a:pt x="10039" y="706"/>
                  </a:lnTo>
                  <a:lnTo>
                    <a:pt x="10060" y="720"/>
                  </a:lnTo>
                  <a:lnTo>
                    <a:pt x="10081" y="731"/>
                  </a:lnTo>
                  <a:lnTo>
                    <a:pt x="10104" y="741"/>
                  </a:lnTo>
                  <a:lnTo>
                    <a:pt x="10128" y="748"/>
                  </a:lnTo>
                  <a:lnTo>
                    <a:pt x="10153" y="752"/>
                  </a:lnTo>
                  <a:lnTo>
                    <a:pt x="10181" y="753"/>
                  </a:lnTo>
                  <a:lnTo>
                    <a:pt x="10212" y="750"/>
                  </a:lnTo>
                  <a:lnTo>
                    <a:pt x="10243" y="746"/>
                  </a:lnTo>
                  <a:lnTo>
                    <a:pt x="10271" y="736"/>
                  </a:lnTo>
                  <a:lnTo>
                    <a:pt x="10298" y="723"/>
                  </a:lnTo>
                  <a:lnTo>
                    <a:pt x="10322" y="705"/>
                  </a:lnTo>
                  <a:lnTo>
                    <a:pt x="10343" y="683"/>
                  </a:lnTo>
                  <a:lnTo>
                    <a:pt x="10362" y="658"/>
                  </a:lnTo>
                  <a:lnTo>
                    <a:pt x="10369" y="644"/>
                  </a:lnTo>
                  <a:lnTo>
                    <a:pt x="10376" y="628"/>
                  </a:lnTo>
                  <a:lnTo>
                    <a:pt x="10388" y="596"/>
                  </a:lnTo>
                  <a:lnTo>
                    <a:pt x="10397" y="561"/>
                  </a:lnTo>
                  <a:lnTo>
                    <a:pt x="10402" y="524"/>
                  </a:lnTo>
                  <a:lnTo>
                    <a:pt x="10403" y="485"/>
                  </a:lnTo>
                  <a:lnTo>
                    <a:pt x="10402" y="443"/>
                  </a:lnTo>
                  <a:lnTo>
                    <a:pt x="10396" y="404"/>
                  </a:lnTo>
                  <a:lnTo>
                    <a:pt x="10386" y="365"/>
                  </a:lnTo>
                  <a:lnTo>
                    <a:pt x="10373" y="330"/>
                  </a:lnTo>
                  <a:lnTo>
                    <a:pt x="10356" y="298"/>
                  </a:lnTo>
                  <a:lnTo>
                    <a:pt x="10336" y="270"/>
                  </a:lnTo>
                  <a:lnTo>
                    <a:pt x="10312" y="248"/>
                  </a:lnTo>
                  <a:lnTo>
                    <a:pt x="10298" y="237"/>
                  </a:lnTo>
                  <a:lnTo>
                    <a:pt x="10285" y="228"/>
                  </a:lnTo>
                  <a:lnTo>
                    <a:pt x="10256" y="215"/>
                  </a:lnTo>
                  <a:lnTo>
                    <a:pt x="10225" y="206"/>
                  </a:lnTo>
                  <a:lnTo>
                    <a:pt x="10193" y="200"/>
                  </a:lnTo>
                  <a:lnTo>
                    <a:pt x="10159" y="197"/>
                  </a:lnTo>
                  <a:lnTo>
                    <a:pt x="10110" y="202"/>
                  </a:lnTo>
                  <a:lnTo>
                    <a:pt x="10088" y="207"/>
                  </a:lnTo>
                  <a:lnTo>
                    <a:pt x="10067" y="214"/>
                  </a:lnTo>
                  <a:lnTo>
                    <a:pt x="10048" y="222"/>
                  </a:lnTo>
                  <a:lnTo>
                    <a:pt x="10028" y="233"/>
                  </a:lnTo>
                  <a:lnTo>
                    <a:pt x="10012" y="246"/>
                  </a:lnTo>
                  <a:lnTo>
                    <a:pt x="9996" y="262"/>
                  </a:lnTo>
                  <a:lnTo>
                    <a:pt x="9983" y="279"/>
                  </a:lnTo>
                  <a:lnTo>
                    <a:pt x="9970" y="298"/>
                  </a:lnTo>
                  <a:lnTo>
                    <a:pt x="9960" y="320"/>
                  </a:lnTo>
                  <a:lnTo>
                    <a:pt x="9952" y="342"/>
                  </a:lnTo>
                  <a:lnTo>
                    <a:pt x="9944" y="368"/>
                  </a:lnTo>
                  <a:lnTo>
                    <a:pt x="9941" y="394"/>
                  </a:lnTo>
                  <a:lnTo>
                    <a:pt x="9937" y="423"/>
                  </a:lnTo>
                  <a:lnTo>
                    <a:pt x="9936" y="454"/>
                  </a:lnTo>
                  <a:close/>
                  <a:moveTo>
                    <a:pt x="9848" y="482"/>
                  </a:moveTo>
                  <a:lnTo>
                    <a:pt x="9850" y="450"/>
                  </a:lnTo>
                  <a:lnTo>
                    <a:pt x="9852" y="420"/>
                  </a:lnTo>
                  <a:lnTo>
                    <a:pt x="9858" y="390"/>
                  </a:lnTo>
                  <a:lnTo>
                    <a:pt x="9866" y="363"/>
                  </a:lnTo>
                  <a:lnTo>
                    <a:pt x="9877" y="335"/>
                  </a:lnTo>
                  <a:lnTo>
                    <a:pt x="9892" y="309"/>
                  </a:lnTo>
                  <a:lnTo>
                    <a:pt x="9908" y="284"/>
                  </a:lnTo>
                  <a:lnTo>
                    <a:pt x="9929" y="260"/>
                  </a:lnTo>
                  <a:lnTo>
                    <a:pt x="9952" y="238"/>
                  </a:lnTo>
                  <a:lnTo>
                    <a:pt x="9977" y="218"/>
                  </a:lnTo>
                  <a:lnTo>
                    <a:pt x="10006" y="201"/>
                  </a:lnTo>
                  <a:lnTo>
                    <a:pt x="10036" y="186"/>
                  </a:lnTo>
                  <a:lnTo>
                    <a:pt x="10067" y="176"/>
                  </a:lnTo>
                  <a:lnTo>
                    <a:pt x="10102" y="167"/>
                  </a:lnTo>
                  <a:lnTo>
                    <a:pt x="10138" y="162"/>
                  </a:lnTo>
                  <a:lnTo>
                    <a:pt x="10176" y="161"/>
                  </a:lnTo>
                  <a:lnTo>
                    <a:pt x="10211" y="162"/>
                  </a:lnTo>
                  <a:lnTo>
                    <a:pt x="10244" y="166"/>
                  </a:lnTo>
                  <a:lnTo>
                    <a:pt x="10277" y="172"/>
                  </a:lnTo>
                  <a:lnTo>
                    <a:pt x="10307" y="180"/>
                  </a:lnTo>
                  <a:lnTo>
                    <a:pt x="10334" y="192"/>
                  </a:lnTo>
                  <a:lnTo>
                    <a:pt x="10361" y="206"/>
                  </a:lnTo>
                  <a:lnTo>
                    <a:pt x="10385" y="221"/>
                  </a:lnTo>
                  <a:lnTo>
                    <a:pt x="10408" y="240"/>
                  </a:lnTo>
                  <a:lnTo>
                    <a:pt x="10427" y="261"/>
                  </a:lnTo>
                  <a:lnTo>
                    <a:pt x="10445" y="284"/>
                  </a:lnTo>
                  <a:lnTo>
                    <a:pt x="10459" y="308"/>
                  </a:lnTo>
                  <a:lnTo>
                    <a:pt x="10471" y="334"/>
                  </a:lnTo>
                  <a:lnTo>
                    <a:pt x="10481" y="362"/>
                  </a:lnTo>
                  <a:lnTo>
                    <a:pt x="10488" y="392"/>
                  </a:lnTo>
                  <a:lnTo>
                    <a:pt x="10492" y="423"/>
                  </a:lnTo>
                  <a:lnTo>
                    <a:pt x="10493" y="456"/>
                  </a:lnTo>
                  <a:lnTo>
                    <a:pt x="10490" y="503"/>
                  </a:lnTo>
                  <a:lnTo>
                    <a:pt x="10487" y="526"/>
                  </a:lnTo>
                  <a:lnTo>
                    <a:pt x="10483" y="548"/>
                  </a:lnTo>
                  <a:lnTo>
                    <a:pt x="10470" y="590"/>
                  </a:lnTo>
                  <a:lnTo>
                    <a:pt x="10451" y="629"/>
                  </a:lnTo>
                  <a:lnTo>
                    <a:pt x="10428" y="665"/>
                  </a:lnTo>
                  <a:lnTo>
                    <a:pt x="10399" y="698"/>
                  </a:lnTo>
                  <a:lnTo>
                    <a:pt x="10384" y="712"/>
                  </a:lnTo>
                  <a:lnTo>
                    <a:pt x="10367" y="725"/>
                  </a:lnTo>
                  <a:lnTo>
                    <a:pt x="10330" y="748"/>
                  </a:lnTo>
                  <a:lnTo>
                    <a:pt x="10290" y="767"/>
                  </a:lnTo>
                  <a:lnTo>
                    <a:pt x="10247" y="780"/>
                  </a:lnTo>
                  <a:lnTo>
                    <a:pt x="10201" y="789"/>
                  </a:lnTo>
                  <a:lnTo>
                    <a:pt x="10153" y="791"/>
                  </a:lnTo>
                  <a:lnTo>
                    <a:pt x="10120" y="790"/>
                  </a:lnTo>
                  <a:lnTo>
                    <a:pt x="10087" y="785"/>
                  </a:lnTo>
                  <a:lnTo>
                    <a:pt x="10056" y="778"/>
                  </a:lnTo>
                  <a:lnTo>
                    <a:pt x="10026" y="768"/>
                  </a:lnTo>
                  <a:lnTo>
                    <a:pt x="9997" y="755"/>
                  </a:lnTo>
                  <a:lnTo>
                    <a:pt x="9972" y="738"/>
                  </a:lnTo>
                  <a:lnTo>
                    <a:pt x="9948" y="720"/>
                  </a:lnTo>
                  <a:lnTo>
                    <a:pt x="9926" y="699"/>
                  </a:lnTo>
                  <a:lnTo>
                    <a:pt x="9907" y="675"/>
                  </a:lnTo>
                  <a:lnTo>
                    <a:pt x="9890" y="648"/>
                  </a:lnTo>
                  <a:lnTo>
                    <a:pt x="9877" y="621"/>
                  </a:lnTo>
                  <a:lnTo>
                    <a:pt x="9866" y="592"/>
                  </a:lnTo>
                  <a:lnTo>
                    <a:pt x="9852" y="534"/>
                  </a:lnTo>
                  <a:lnTo>
                    <a:pt x="9850" y="507"/>
                  </a:lnTo>
                  <a:lnTo>
                    <a:pt x="9848" y="482"/>
                  </a:lnTo>
                  <a:close/>
                  <a:moveTo>
                    <a:pt x="281" y="176"/>
                  </a:moveTo>
                  <a:lnTo>
                    <a:pt x="281" y="197"/>
                  </a:lnTo>
                  <a:lnTo>
                    <a:pt x="233" y="203"/>
                  </a:lnTo>
                  <a:lnTo>
                    <a:pt x="218" y="206"/>
                  </a:lnTo>
                  <a:lnTo>
                    <a:pt x="209" y="209"/>
                  </a:lnTo>
                  <a:lnTo>
                    <a:pt x="205" y="213"/>
                  </a:lnTo>
                  <a:lnTo>
                    <a:pt x="203" y="218"/>
                  </a:lnTo>
                  <a:lnTo>
                    <a:pt x="199" y="231"/>
                  </a:lnTo>
                  <a:lnTo>
                    <a:pt x="197" y="279"/>
                  </a:lnTo>
                  <a:lnTo>
                    <a:pt x="197" y="377"/>
                  </a:lnTo>
                  <a:lnTo>
                    <a:pt x="197" y="683"/>
                  </a:lnTo>
                  <a:lnTo>
                    <a:pt x="193" y="744"/>
                  </a:lnTo>
                  <a:lnTo>
                    <a:pt x="185" y="794"/>
                  </a:lnTo>
                  <a:lnTo>
                    <a:pt x="178" y="814"/>
                  </a:lnTo>
                  <a:lnTo>
                    <a:pt x="168" y="834"/>
                  </a:lnTo>
                  <a:lnTo>
                    <a:pt x="156" y="854"/>
                  </a:lnTo>
                  <a:lnTo>
                    <a:pt x="143" y="873"/>
                  </a:lnTo>
                  <a:lnTo>
                    <a:pt x="127" y="890"/>
                  </a:lnTo>
                  <a:lnTo>
                    <a:pt x="113" y="904"/>
                  </a:lnTo>
                  <a:lnTo>
                    <a:pt x="97" y="917"/>
                  </a:lnTo>
                  <a:lnTo>
                    <a:pt x="80" y="927"/>
                  </a:lnTo>
                  <a:lnTo>
                    <a:pt x="65" y="934"/>
                  </a:lnTo>
                  <a:lnTo>
                    <a:pt x="49" y="940"/>
                  </a:lnTo>
                  <a:lnTo>
                    <a:pt x="34" y="944"/>
                  </a:lnTo>
                  <a:lnTo>
                    <a:pt x="18" y="945"/>
                  </a:lnTo>
                  <a:lnTo>
                    <a:pt x="0" y="942"/>
                  </a:lnTo>
                  <a:lnTo>
                    <a:pt x="1" y="909"/>
                  </a:lnTo>
                  <a:lnTo>
                    <a:pt x="0" y="876"/>
                  </a:lnTo>
                  <a:lnTo>
                    <a:pt x="8" y="872"/>
                  </a:lnTo>
                  <a:lnTo>
                    <a:pt x="19" y="879"/>
                  </a:lnTo>
                  <a:lnTo>
                    <a:pt x="30" y="884"/>
                  </a:lnTo>
                  <a:lnTo>
                    <a:pt x="54" y="887"/>
                  </a:lnTo>
                  <a:lnTo>
                    <a:pt x="73" y="885"/>
                  </a:lnTo>
                  <a:lnTo>
                    <a:pt x="89" y="880"/>
                  </a:lnTo>
                  <a:lnTo>
                    <a:pt x="100" y="870"/>
                  </a:lnTo>
                  <a:lnTo>
                    <a:pt x="104" y="864"/>
                  </a:lnTo>
                  <a:lnTo>
                    <a:pt x="107" y="858"/>
                  </a:lnTo>
                  <a:lnTo>
                    <a:pt x="112" y="839"/>
                  </a:lnTo>
                  <a:lnTo>
                    <a:pt x="114" y="809"/>
                  </a:lnTo>
                  <a:lnTo>
                    <a:pt x="115" y="748"/>
                  </a:lnTo>
                  <a:lnTo>
                    <a:pt x="115" y="377"/>
                  </a:lnTo>
                  <a:lnTo>
                    <a:pt x="114" y="294"/>
                  </a:lnTo>
                  <a:lnTo>
                    <a:pt x="114" y="254"/>
                  </a:lnTo>
                  <a:lnTo>
                    <a:pt x="112" y="232"/>
                  </a:lnTo>
                  <a:lnTo>
                    <a:pt x="109" y="220"/>
                  </a:lnTo>
                  <a:lnTo>
                    <a:pt x="106" y="213"/>
                  </a:lnTo>
                  <a:lnTo>
                    <a:pt x="100" y="208"/>
                  </a:lnTo>
                  <a:lnTo>
                    <a:pt x="90" y="206"/>
                  </a:lnTo>
                  <a:lnTo>
                    <a:pt x="71" y="202"/>
                  </a:lnTo>
                  <a:lnTo>
                    <a:pt x="34" y="201"/>
                  </a:lnTo>
                  <a:lnTo>
                    <a:pt x="30" y="176"/>
                  </a:lnTo>
                  <a:lnTo>
                    <a:pt x="156" y="177"/>
                  </a:lnTo>
                  <a:lnTo>
                    <a:pt x="278" y="173"/>
                  </a:lnTo>
                  <a:lnTo>
                    <a:pt x="281" y="176"/>
                  </a:lnTo>
                  <a:close/>
                  <a:moveTo>
                    <a:pt x="307" y="213"/>
                  </a:moveTo>
                  <a:lnTo>
                    <a:pt x="304" y="209"/>
                  </a:lnTo>
                  <a:lnTo>
                    <a:pt x="304" y="191"/>
                  </a:lnTo>
                  <a:lnTo>
                    <a:pt x="307" y="188"/>
                  </a:lnTo>
                  <a:lnTo>
                    <a:pt x="428" y="167"/>
                  </a:lnTo>
                  <a:lnTo>
                    <a:pt x="440" y="178"/>
                  </a:lnTo>
                  <a:lnTo>
                    <a:pt x="454" y="190"/>
                  </a:lnTo>
                  <a:lnTo>
                    <a:pt x="468" y="209"/>
                  </a:lnTo>
                  <a:lnTo>
                    <a:pt x="488" y="242"/>
                  </a:lnTo>
                  <a:lnTo>
                    <a:pt x="548" y="345"/>
                  </a:lnTo>
                  <a:lnTo>
                    <a:pt x="619" y="479"/>
                  </a:lnTo>
                  <a:lnTo>
                    <a:pt x="662" y="410"/>
                  </a:lnTo>
                  <a:lnTo>
                    <a:pt x="712" y="328"/>
                  </a:lnTo>
                  <a:lnTo>
                    <a:pt x="802" y="173"/>
                  </a:lnTo>
                  <a:lnTo>
                    <a:pt x="834" y="174"/>
                  </a:lnTo>
                  <a:lnTo>
                    <a:pt x="864" y="173"/>
                  </a:lnTo>
                  <a:lnTo>
                    <a:pt x="868" y="184"/>
                  </a:lnTo>
                  <a:lnTo>
                    <a:pt x="840" y="218"/>
                  </a:lnTo>
                  <a:lnTo>
                    <a:pt x="802" y="269"/>
                  </a:lnTo>
                  <a:lnTo>
                    <a:pt x="734" y="366"/>
                  </a:lnTo>
                  <a:lnTo>
                    <a:pt x="680" y="453"/>
                  </a:lnTo>
                  <a:lnTo>
                    <a:pt x="655" y="496"/>
                  </a:lnTo>
                  <a:lnTo>
                    <a:pt x="646" y="516"/>
                  </a:lnTo>
                  <a:lnTo>
                    <a:pt x="643" y="528"/>
                  </a:lnTo>
                  <a:lnTo>
                    <a:pt x="642" y="542"/>
                  </a:lnTo>
                  <a:lnTo>
                    <a:pt x="642" y="604"/>
                  </a:lnTo>
                  <a:lnTo>
                    <a:pt x="643" y="669"/>
                  </a:lnTo>
                  <a:lnTo>
                    <a:pt x="646" y="720"/>
                  </a:lnTo>
                  <a:lnTo>
                    <a:pt x="648" y="732"/>
                  </a:lnTo>
                  <a:lnTo>
                    <a:pt x="652" y="740"/>
                  </a:lnTo>
                  <a:lnTo>
                    <a:pt x="658" y="743"/>
                  </a:lnTo>
                  <a:lnTo>
                    <a:pt x="667" y="747"/>
                  </a:lnTo>
                  <a:lnTo>
                    <a:pt x="688" y="749"/>
                  </a:lnTo>
                  <a:lnTo>
                    <a:pt x="724" y="752"/>
                  </a:lnTo>
                  <a:lnTo>
                    <a:pt x="727" y="776"/>
                  </a:lnTo>
                  <a:lnTo>
                    <a:pt x="649" y="776"/>
                  </a:lnTo>
                  <a:lnTo>
                    <a:pt x="601" y="776"/>
                  </a:lnTo>
                  <a:lnTo>
                    <a:pt x="480" y="779"/>
                  </a:lnTo>
                  <a:lnTo>
                    <a:pt x="476" y="754"/>
                  </a:lnTo>
                  <a:lnTo>
                    <a:pt x="512" y="749"/>
                  </a:lnTo>
                  <a:lnTo>
                    <a:pt x="533" y="747"/>
                  </a:lnTo>
                  <a:lnTo>
                    <a:pt x="544" y="744"/>
                  </a:lnTo>
                  <a:lnTo>
                    <a:pt x="551" y="741"/>
                  </a:lnTo>
                  <a:lnTo>
                    <a:pt x="557" y="725"/>
                  </a:lnTo>
                  <a:lnTo>
                    <a:pt x="560" y="677"/>
                  </a:lnTo>
                  <a:lnTo>
                    <a:pt x="562" y="604"/>
                  </a:lnTo>
                  <a:lnTo>
                    <a:pt x="562" y="522"/>
                  </a:lnTo>
                  <a:lnTo>
                    <a:pt x="541" y="484"/>
                  </a:lnTo>
                  <a:lnTo>
                    <a:pt x="498" y="412"/>
                  </a:lnTo>
                  <a:lnTo>
                    <a:pt x="461" y="352"/>
                  </a:lnTo>
                  <a:lnTo>
                    <a:pt x="416" y="284"/>
                  </a:lnTo>
                  <a:lnTo>
                    <a:pt x="392" y="251"/>
                  </a:lnTo>
                  <a:lnTo>
                    <a:pt x="374" y="232"/>
                  </a:lnTo>
                  <a:lnTo>
                    <a:pt x="361" y="221"/>
                  </a:lnTo>
                  <a:lnTo>
                    <a:pt x="350" y="215"/>
                  </a:lnTo>
                  <a:lnTo>
                    <a:pt x="336" y="214"/>
                  </a:lnTo>
                  <a:lnTo>
                    <a:pt x="307" y="213"/>
                  </a:lnTo>
                  <a:close/>
                  <a:moveTo>
                    <a:pt x="1176" y="783"/>
                  </a:moveTo>
                  <a:lnTo>
                    <a:pt x="1123" y="640"/>
                  </a:lnTo>
                  <a:lnTo>
                    <a:pt x="978" y="281"/>
                  </a:lnTo>
                  <a:lnTo>
                    <a:pt x="958" y="233"/>
                  </a:lnTo>
                  <a:lnTo>
                    <a:pt x="947" y="212"/>
                  </a:lnTo>
                  <a:lnTo>
                    <a:pt x="931" y="204"/>
                  </a:lnTo>
                  <a:lnTo>
                    <a:pt x="896" y="201"/>
                  </a:lnTo>
                  <a:lnTo>
                    <a:pt x="893" y="196"/>
                  </a:lnTo>
                  <a:lnTo>
                    <a:pt x="893" y="177"/>
                  </a:lnTo>
                  <a:lnTo>
                    <a:pt x="896" y="173"/>
                  </a:lnTo>
                  <a:lnTo>
                    <a:pt x="1007" y="177"/>
                  </a:lnTo>
                  <a:lnTo>
                    <a:pt x="1120" y="173"/>
                  </a:lnTo>
                  <a:lnTo>
                    <a:pt x="1123" y="200"/>
                  </a:lnTo>
                  <a:lnTo>
                    <a:pt x="1058" y="207"/>
                  </a:lnTo>
                  <a:lnTo>
                    <a:pt x="1051" y="212"/>
                  </a:lnTo>
                  <a:lnTo>
                    <a:pt x="1049" y="219"/>
                  </a:lnTo>
                  <a:lnTo>
                    <a:pt x="1062" y="264"/>
                  </a:lnTo>
                  <a:lnTo>
                    <a:pt x="1086" y="332"/>
                  </a:lnTo>
                  <a:lnTo>
                    <a:pt x="1219" y="669"/>
                  </a:lnTo>
                  <a:lnTo>
                    <a:pt x="1331" y="389"/>
                  </a:lnTo>
                  <a:lnTo>
                    <a:pt x="1364" y="298"/>
                  </a:lnTo>
                  <a:lnTo>
                    <a:pt x="1381" y="246"/>
                  </a:lnTo>
                  <a:lnTo>
                    <a:pt x="1387" y="221"/>
                  </a:lnTo>
                  <a:lnTo>
                    <a:pt x="1384" y="213"/>
                  </a:lnTo>
                  <a:lnTo>
                    <a:pt x="1381" y="209"/>
                  </a:lnTo>
                  <a:lnTo>
                    <a:pt x="1376" y="208"/>
                  </a:lnTo>
                  <a:lnTo>
                    <a:pt x="1355" y="204"/>
                  </a:lnTo>
                  <a:lnTo>
                    <a:pt x="1314" y="201"/>
                  </a:lnTo>
                  <a:lnTo>
                    <a:pt x="1310" y="197"/>
                  </a:lnTo>
                  <a:lnTo>
                    <a:pt x="1310" y="177"/>
                  </a:lnTo>
                  <a:lnTo>
                    <a:pt x="1314" y="173"/>
                  </a:lnTo>
                  <a:lnTo>
                    <a:pt x="1409" y="177"/>
                  </a:lnTo>
                  <a:lnTo>
                    <a:pt x="1495" y="173"/>
                  </a:lnTo>
                  <a:lnTo>
                    <a:pt x="1499" y="197"/>
                  </a:lnTo>
                  <a:lnTo>
                    <a:pt x="1471" y="202"/>
                  </a:lnTo>
                  <a:lnTo>
                    <a:pt x="1458" y="206"/>
                  </a:lnTo>
                  <a:lnTo>
                    <a:pt x="1452" y="210"/>
                  </a:lnTo>
                  <a:lnTo>
                    <a:pt x="1446" y="219"/>
                  </a:lnTo>
                  <a:lnTo>
                    <a:pt x="1416" y="286"/>
                  </a:lnTo>
                  <a:lnTo>
                    <a:pt x="1283" y="612"/>
                  </a:lnTo>
                  <a:lnTo>
                    <a:pt x="1244" y="710"/>
                  </a:lnTo>
                  <a:lnTo>
                    <a:pt x="1219" y="783"/>
                  </a:lnTo>
                  <a:lnTo>
                    <a:pt x="1176" y="783"/>
                  </a:lnTo>
                  <a:close/>
                  <a:moveTo>
                    <a:pt x="1428" y="779"/>
                  </a:moveTo>
                  <a:lnTo>
                    <a:pt x="1423" y="776"/>
                  </a:lnTo>
                  <a:lnTo>
                    <a:pt x="1423" y="753"/>
                  </a:lnTo>
                  <a:lnTo>
                    <a:pt x="1428" y="749"/>
                  </a:lnTo>
                  <a:lnTo>
                    <a:pt x="1453" y="749"/>
                  </a:lnTo>
                  <a:lnTo>
                    <a:pt x="1468" y="747"/>
                  </a:lnTo>
                  <a:lnTo>
                    <a:pt x="1476" y="742"/>
                  </a:lnTo>
                  <a:lnTo>
                    <a:pt x="1483" y="736"/>
                  </a:lnTo>
                  <a:lnTo>
                    <a:pt x="1494" y="718"/>
                  </a:lnTo>
                  <a:lnTo>
                    <a:pt x="1512" y="681"/>
                  </a:lnTo>
                  <a:lnTo>
                    <a:pt x="1556" y="584"/>
                  </a:lnTo>
                  <a:lnTo>
                    <a:pt x="1673" y="321"/>
                  </a:lnTo>
                  <a:lnTo>
                    <a:pt x="1738" y="167"/>
                  </a:lnTo>
                  <a:lnTo>
                    <a:pt x="1765" y="167"/>
                  </a:lnTo>
                  <a:lnTo>
                    <a:pt x="1948" y="594"/>
                  </a:lnTo>
                  <a:lnTo>
                    <a:pt x="1972" y="652"/>
                  </a:lnTo>
                  <a:lnTo>
                    <a:pt x="1997" y="705"/>
                  </a:lnTo>
                  <a:lnTo>
                    <a:pt x="2016" y="738"/>
                  </a:lnTo>
                  <a:lnTo>
                    <a:pt x="2029" y="747"/>
                  </a:lnTo>
                  <a:lnTo>
                    <a:pt x="2041" y="749"/>
                  </a:lnTo>
                  <a:lnTo>
                    <a:pt x="2064" y="749"/>
                  </a:lnTo>
                  <a:lnTo>
                    <a:pt x="2068" y="776"/>
                  </a:lnTo>
                  <a:lnTo>
                    <a:pt x="1982" y="774"/>
                  </a:lnTo>
                  <a:lnTo>
                    <a:pt x="1841" y="779"/>
                  </a:lnTo>
                  <a:lnTo>
                    <a:pt x="1837" y="753"/>
                  </a:lnTo>
                  <a:lnTo>
                    <a:pt x="1879" y="749"/>
                  </a:lnTo>
                  <a:lnTo>
                    <a:pt x="1901" y="746"/>
                  </a:lnTo>
                  <a:lnTo>
                    <a:pt x="1906" y="743"/>
                  </a:lnTo>
                  <a:lnTo>
                    <a:pt x="1909" y="741"/>
                  </a:lnTo>
                  <a:lnTo>
                    <a:pt x="1912" y="736"/>
                  </a:lnTo>
                  <a:lnTo>
                    <a:pt x="1913" y="731"/>
                  </a:lnTo>
                  <a:lnTo>
                    <a:pt x="1912" y="720"/>
                  </a:lnTo>
                  <a:lnTo>
                    <a:pt x="1907" y="706"/>
                  </a:lnTo>
                  <a:lnTo>
                    <a:pt x="1854" y="576"/>
                  </a:lnTo>
                  <a:lnTo>
                    <a:pt x="1608" y="576"/>
                  </a:lnTo>
                  <a:lnTo>
                    <a:pt x="1561" y="686"/>
                  </a:lnTo>
                  <a:lnTo>
                    <a:pt x="1552" y="711"/>
                  </a:lnTo>
                  <a:lnTo>
                    <a:pt x="1549" y="729"/>
                  </a:lnTo>
                  <a:lnTo>
                    <a:pt x="1552" y="737"/>
                  </a:lnTo>
                  <a:lnTo>
                    <a:pt x="1560" y="744"/>
                  </a:lnTo>
                  <a:lnTo>
                    <a:pt x="1568" y="747"/>
                  </a:lnTo>
                  <a:lnTo>
                    <a:pt x="1580" y="748"/>
                  </a:lnTo>
                  <a:lnTo>
                    <a:pt x="1618" y="749"/>
                  </a:lnTo>
                  <a:lnTo>
                    <a:pt x="1622" y="753"/>
                  </a:lnTo>
                  <a:lnTo>
                    <a:pt x="1622" y="776"/>
                  </a:lnTo>
                  <a:lnTo>
                    <a:pt x="1523" y="776"/>
                  </a:lnTo>
                  <a:lnTo>
                    <a:pt x="1428" y="779"/>
                  </a:lnTo>
                  <a:close/>
                  <a:moveTo>
                    <a:pt x="1622" y="539"/>
                  </a:moveTo>
                  <a:lnTo>
                    <a:pt x="1837" y="539"/>
                  </a:lnTo>
                  <a:lnTo>
                    <a:pt x="1730" y="282"/>
                  </a:lnTo>
                  <a:lnTo>
                    <a:pt x="1622" y="539"/>
                  </a:lnTo>
                  <a:close/>
                  <a:moveTo>
                    <a:pt x="1642" y="96"/>
                  </a:moveTo>
                  <a:lnTo>
                    <a:pt x="1632" y="95"/>
                  </a:lnTo>
                  <a:lnTo>
                    <a:pt x="1622" y="93"/>
                  </a:lnTo>
                  <a:lnTo>
                    <a:pt x="1614" y="88"/>
                  </a:lnTo>
                  <a:lnTo>
                    <a:pt x="1607" y="82"/>
                  </a:lnTo>
                  <a:lnTo>
                    <a:pt x="1601" y="75"/>
                  </a:lnTo>
                  <a:lnTo>
                    <a:pt x="1596" y="66"/>
                  </a:lnTo>
                  <a:lnTo>
                    <a:pt x="1592" y="48"/>
                  </a:lnTo>
                  <a:lnTo>
                    <a:pt x="1594" y="39"/>
                  </a:lnTo>
                  <a:lnTo>
                    <a:pt x="1596" y="29"/>
                  </a:lnTo>
                  <a:lnTo>
                    <a:pt x="1601" y="22"/>
                  </a:lnTo>
                  <a:lnTo>
                    <a:pt x="1607" y="14"/>
                  </a:lnTo>
                  <a:lnTo>
                    <a:pt x="1614" y="8"/>
                  </a:lnTo>
                  <a:lnTo>
                    <a:pt x="1622" y="4"/>
                  </a:lnTo>
                  <a:lnTo>
                    <a:pt x="1642" y="0"/>
                  </a:lnTo>
                  <a:lnTo>
                    <a:pt x="1651" y="0"/>
                  </a:lnTo>
                  <a:lnTo>
                    <a:pt x="1660" y="4"/>
                  </a:lnTo>
                  <a:lnTo>
                    <a:pt x="1668" y="8"/>
                  </a:lnTo>
                  <a:lnTo>
                    <a:pt x="1675" y="14"/>
                  </a:lnTo>
                  <a:lnTo>
                    <a:pt x="1681" y="22"/>
                  </a:lnTo>
                  <a:lnTo>
                    <a:pt x="1686" y="29"/>
                  </a:lnTo>
                  <a:lnTo>
                    <a:pt x="1688" y="48"/>
                  </a:lnTo>
                  <a:lnTo>
                    <a:pt x="1688" y="58"/>
                  </a:lnTo>
                  <a:lnTo>
                    <a:pt x="1686" y="66"/>
                  </a:lnTo>
                  <a:lnTo>
                    <a:pt x="1681" y="75"/>
                  </a:lnTo>
                  <a:lnTo>
                    <a:pt x="1675" y="82"/>
                  </a:lnTo>
                  <a:lnTo>
                    <a:pt x="1668" y="88"/>
                  </a:lnTo>
                  <a:lnTo>
                    <a:pt x="1660" y="93"/>
                  </a:lnTo>
                  <a:lnTo>
                    <a:pt x="1642" y="96"/>
                  </a:lnTo>
                  <a:close/>
                  <a:moveTo>
                    <a:pt x="1852" y="96"/>
                  </a:moveTo>
                  <a:lnTo>
                    <a:pt x="1842" y="95"/>
                  </a:lnTo>
                  <a:lnTo>
                    <a:pt x="1832" y="93"/>
                  </a:lnTo>
                  <a:lnTo>
                    <a:pt x="1824" y="88"/>
                  </a:lnTo>
                  <a:lnTo>
                    <a:pt x="1817" y="82"/>
                  </a:lnTo>
                  <a:lnTo>
                    <a:pt x="1811" y="75"/>
                  </a:lnTo>
                  <a:lnTo>
                    <a:pt x="1807" y="66"/>
                  </a:lnTo>
                  <a:lnTo>
                    <a:pt x="1804" y="48"/>
                  </a:lnTo>
                  <a:lnTo>
                    <a:pt x="1804" y="39"/>
                  </a:lnTo>
                  <a:lnTo>
                    <a:pt x="1807" y="29"/>
                  </a:lnTo>
                  <a:lnTo>
                    <a:pt x="1811" y="22"/>
                  </a:lnTo>
                  <a:lnTo>
                    <a:pt x="1817" y="14"/>
                  </a:lnTo>
                  <a:lnTo>
                    <a:pt x="1824" y="8"/>
                  </a:lnTo>
                  <a:lnTo>
                    <a:pt x="1832" y="4"/>
                  </a:lnTo>
                  <a:lnTo>
                    <a:pt x="1852" y="0"/>
                  </a:lnTo>
                  <a:lnTo>
                    <a:pt x="1861" y="0"/>
                  </a:lnTo>
                  <a:lnTo>
                    <a:pt x="1870" y="4"/>
                  </a:lnTo>
                  <a:lnTo>
                    <a:pt x="1878" y="8"/>
                  </a:lnTo>
                  <a:lnTo>
                    <a:pt x="1885" y="14"/>
                  </a:lnTo>
                  <a:lnTo>
                    <a:pt x="1891" y="22"/>
                  </a:lnTo>
                  <a:lnTo>
                    <a:pt x="1896" y="29"/>
                  </a:lnTo>
                  <a:lnTo>
                    <a:pt x="1898" y="48"/>
                  </a:lnTo>
                  <a:lnTo>
                    <a:pt x="1898" y="58"/>
                  </a:lnTo>
                  <a:lnTo>
                    <a:pt x="1896" y="66"/>
                  </a:lnTo>
                  <a:lnTo>
                    <a:pt x="1891" y="75"/>
                  </a:lnTo>
                  <a:lnTo>
                    <a:pt x="1885" y="82"/>
                  </a:lnTo>
                  <a:lnTo>
                    <a:pt x="1878" y="88"/>
                  </a:lnTo>
                  <a:lnTo>
                    <a:pt x="1870" y="93"/>
                  </a:lnTo>
                  <a:lnTo>
                    <a:pt x="1852" y="96"/>
                  </a:lnTo>
                  <a:close/>
                  <a:moveTo>
                    <a:pt x="2122" y="629"/>
                  </a:moveTo>
                  <a:lnTo>
                    <a:pt x="2146" y="626"/>
                  </a:lnTo>
                  <a:lnTo>
                    <a:pt x="2152" y="672"/>
                  </a:lnTo>
                  <a:lnTo>
                    <a:pt x="2155" y="695"/>
                  </a:lnTo>
                  <a:lnTo>
                    <a:pt x="2162" y="708"/>
                  </a:lnTo>
                  <a:lnTo>
                    <a:pt x="2178" y="720"/>
                  </a:lnTo>
                  <a:lnTo>
                    <a:pt x="2189" y="728"/>
                  </a:lnTo>
                  <a:lnTo>
                    <a:pt x="2201" y="734"/>
                  </a:lnTo>
                  <a:lnTo>
                    <a:pt x="2230" y="743"/>
                  </a:lnTo>
                  <a:lnTo>
                    <a:pt x="2262" y="749"/>
                  </a:lnTo>
                  <a:lnTo>
                    <a:pt x="2294" y="752"/>
                  </a:lnTo>
                  <a:lnTo>
                    <a:pt x="2316" y="750"/>
                  </a:lnTo>
                  <a:lnTo>
                    <a:pt x="2338" y="747"/>
                  </a:lnTo>
                  <a:lnTo>
                    <a:pt x="2357" y="742"/>
                  </a:lnTo>
                  <a:lnTo>
                    <a:pt x="2376" y="735"/>
                  </a:lnTo>
                  <a:lnTo>
                    <a:pt x="2393" y="725"/>
                  </a:lnTo>
                  <a:lnTo>
                    <a:pt x="2407" y="714"/>
                  </a:lnTo>
                  <a:lnTo>
                    <a:pt x="2420" y="701"/>
                  </a:lnTo>
                  <a:lnTo>
                    <a:pt x="2431" y="686"/>
                  </a:lnTo>
                  <a:lnTo>
                    <a:pt x="2441" y="670"/>
                  </a:lnTo>
                  <a:lnTo>
                    <a:pt x="2447" y="652"/>
                  </a:lnTo>
                  <a:lnTo>
                    <a:pt x="2450" y="633"/>
                  </a:lnTo>
                  <a:lnTo>
                    <a:pt x="2452" y="614"/>
                  </a:lnTo>
                  <a:lnTo>
                    <a:pt x="2449" y="587"/>
                  </a:lnTo>
                  <a:lnTo>
                    <a:pt x="2447" y="575"/>
                  </a:lnTo>
                  <a:lnTo>
                    <a:pt x="2442" y="564"/>
                  </a:lnTo>
                  <a:lnTo>
                    <a:pt x="2431" y="546"/>
                  </a:lnTo>
                  <a:lnTo>
                    <a:pt x="2424" y="538"/>
                  </a:lnTo>
                  <a:lnTo>
                    <a:pt x="2416" y="531"/>
                  </a:lnTo>
                  <a:lnTo>
                    <a:pt x="2396" y="520"/>
                  </a:lnTo>
                  <a:lnTo>
                    <a:pt x="2387" y="516"/>
                  </a:lnTo>
                  <a:lnTo>
                    <a:pt x="2376" y="513"/>
                  </a:lnTo>
                  <a:lnTo>
                    <a:pt x="2310" y="500"/>
                  </a:lnTo>
                  <a:lnTo>
                    <a:pt x="2243" y="486"/>
                  </a:lnTo>
                  <a:lnTo>
                    <a:pt x="2219" y="479"/>
                  </a:lnTo>
                  <a:lnTo>
                    <a:pt x="2195" y="470"/>
                  </a:lnTo>
                  <a:lnTo>
                    <a:pt x="2173" y="456"/>
                  </a:lnTo>
                  <a:lnTo>
                    <a:pt x="2155" y="441"/>
                  </a:lnTo>
                  <a:lnTo>
                    <a:pt x="2141" y="420"/>
                  </a:lnTo>
                  <a:lnTo>
                    <a:pt x="2135" y="410"/>
                  </a:lnTo>
                  <a:lnTo>
                    <a:pt x="2130" y="398"/>
                  </a:lnTo>
                  <a:lnTo>
                    <a:pt x="2123" y="370"/>
                  </a:lnTo>
                  <a:lnTo>
                    <a:pt x="2120" y="342"/>
                  </a:lnTo>
                  <a:lnTo>
                    <a:pt x="2122" y="322"/>
                  </a:lnTo>
                  <a:lnTo>
                    <a:pt x="2124" y="304"/>
                  </a:lnTo>
                  <a:lnTo>
                    <a:pt x="2128" y="286"/>
                  </a:lnTo>
                  <a:lnTo>
                    <a:pt x="2134" y="269"/>
                  </a:lnTo>
                  <a:lnTo>
                    <a:pt x="2152" y="238"/>
                  </a:lnTo>
                  <a:lnTo>
                    <a:pt x="2176" y="212"/>
                  </a:lnTo>
                  <a:lnTo>
                    <a:pt x="2206" y="189"/>
                  </a:lnTo>
                  <a:lnTo>
                    <a:pt x="2222" y="180"/>
                  </a:lnTo>
                  <a:lnTo>
                    <a:pt x="2240" y="173"/>
                  </a:lnTo>
                  <a:lnTo>
                    <a:pt x="2260" y="167"/>
                  </a:lnTo>
                  <a:lnTo>
                    <a:pt x="2280" y="164"/>
                  </a:lnTo>
                  <a:lnTo>
                    <a:pt x="2324" y="160"/>
                  </a:lnTo>
                  <a:lnTo>
                    <a:pt x="2363" y="162"/>
                  </a:lnTo>
                  <a:lnTo>
                    <a:pt x="2405" y="170"/>
                  </a:lnTo>
                  <a:lnTo>
                    <a:pt x="2447" y="180"/>
                  </a:lnTo>
                  <a:lnTo>
                    <a:pt x="2484" y="196"/>
                  </a:lnTo>
                  <a:lnTo>
                    <a:pt x="2488" y="202"/>
                  </a:lnTo>
                  <a:lnTo>
                    <a:pt x="2483" y="224"/>
                  </a:lnTo>
                  <a:lnTo>
                    <a:pt x="2480" y="249"/>
                  </a:lnTo>
                  <a:lnTo>
                    <a:pt x="2478" y="279"/>
                  </a:lnTo>
                  <a:lnTo>
                    <a:pt x="2476" y="314"/>
                  </a:lnTo>
                  <a:lnTo>
                    <a:pt x="2472" y="317"/>
                  </a:lnTo>
                  <a:lnTo>
                    <a:pt x="2450" y="317"/>
                  </a:lnTo>
                  <a:lnTo>
                    <a:pt x="2444" y="249"/>
                  </a:lnTo>
                  <a:lnTo>
                    <a:pt x="2441" y="243"/>
                  </a:lnTo>
                  <a:lnTo>
                    <a:pt x="2434" y="234"/>
                  </a:lnTo>
                  <a:lnTo>
                    <a:pt x="2422" y="226"/>
                  </a:lnTo>
                  <a:lnTo>
                    <a:pt x="2405" y="216"/>
                  </a:lnTo>
                  <a:lnTo>
                    <a:pt x="2387" y="208"/>
                  </a:lnTo>
                  <a:lnTo>
                    <a:pt x="2366" y="202"/>
                  </a:lnTo>
                  <a:lnTo>
                    <a:pt x="2346" y="198"/>
                  </a:lnTo>
                  <a:lnTo>
                    <a:pt x="2324" y="197"/>
                  </a:lnTo>
                  <a:lnTo>
                    <a:pt x="2290" y="201"/>
                  </a:lnTo>
                  <a:lnTo>
                    <a:pt x="2257" y="212"/>
                  </a:lnTo>
                  <a:lnTo>
                    <a:pt x="2242" y="220"/>
                  </a:lnTo>
                  <a:lnTo>
                    <a:pt x="2230" y="230"/>
                  </a:lnTo>
                  <a:lnTo>
                    <a:pt x="2219" y="243"/>
                  </a:lnTo>
                  <a:lnTo>
                    <a:pt x="2209" y="257"/>
                  </a:lnTo>
                  <a:lnTo>
                    <a:pt x="2202" y="273"/>
                  </a:lnTo>
                  <a:lnTo>
                    <a:pt x="2197" y="288"/>
                  </a:lnTo>
                  <a:lnTo>
                    <a:pt x="2194" y="321"/>
                  </a:lnTo>
                  <a:lnTo>
                    <a:pt x="2196" y="345"/>
                  </a:lnTo>
                  <a:lnTo>
                    <a:pt x="2198" y="354"/>
                  </a:lnTo>
                  <a:lnTo>
                    <a:pt x="2203" y="365"/>
                  </a:lnTo>
                  <a:lnTo>
                    <a:pt x="2214" y="382"/>
                  </a:lnTo>
                  <a:lnTo>
                    <a:pt x="2221" y="389"/>
                  </a:lnTo>
                  <a:lnTo>
                    <a:pt x="2228" y="395"/>
                  </a:lnTo>
                  <a:lnTo>
                    <a:pt x="2245" y="406"/>
                  </a:lnTo>
                  <a:lnTo>
                    <a:pt x="2264" y="412"/>
                  </a:lnTo>
                  <a:lnTo>
                    <a:pt x="2293" y="419"/>
                  </a:lnTo>
                  <a:lnTo>
                    <a:pt x="2340" y="426"/>
                  </a:lnTo>
                  <a:lnTo>
                    <a:pt x="2375" y="432"/>
                  </a:lnTo>
                  <a:lnTo>
                    <a:pt x="2405" y="438"/>
                  </a:lnTo>
                  <a:lnTo>
                    <a:pt x="2430" y="444"/>
                  </a:lnTo>
                  <a:lnTo>
                    <a:pt x="2450" y="452"/>
                  </a:lnTo>
                  <a:lnTo>
                    <a:pt x="2466" y="461"/>
                  </a:lnTo>
                  <a:lnTo>
                    <a:pt x="2480" y="472"/>
                  </a:lnTo>
                  <a:lnTo>
                    <a:pt x="2494" y="485"/>
                  </a:lnTo>
                  <a:lnTo>
                    <a:pt x="2504" y="500"/>
                  </a:lnTo>
                  <a:lnTo>
                    <a:pt x="2514" y="518"/>
                  </a:lnTo>
                  <a:lnTo>
                    <a:pt x="2520" y="536"/>
                  </a:lnTo>
                  <a:lnTo>
                    <a:pt x="2525" y="557"/>
                  </a:lnTo>
                  <a:lnTo>
                    <a:pt x="2526" y="579"/>
                  </a:lnTo>
                  <a:lnTo>
                    <a:pt x="2525" y="602"/>
                  </a:lnTo>
                  <a:lnTo>
                    <a:pt x="2521" y="623"/>
                  </a:lnTo>
                  <a:lnTo>
                    <a:pt x="2515" y="644"/>
                  </a:lnTo>
                  <a:lnTo>
                    <a:pt x="2507" y="663"/>
                  </a:lnTo>
                  <a:lnTo>
                    <a:pt x="2497" y="681"/>
                  </a:lnTo>
                  <a:lnTo>
                    <a:pt x="2484" y="699"/>
                  </a:lnTo>
                  <a:lnTo>
                    <a:pt x="2452" y="730"/>
                  </a:lnTo>
                  <a:lnTo>
                    <a:pt x="2432" y="744"/>
                  </a:lnTo>
                  <a:lnTo>
                    <a:pt x="2413" y="756"/>
                  </a:lnTo>
                  <a:lnTo>
                    <a:pt x="2392" y="767"/>
                  </a:lnTo>
                  <a:lnTo>
                    <a:pt x="2370" y="776"/>
                  </a:lnTo>
                  <a:lnTo>
                    <a:pt x="2347" y="783"/>
                  </a:lnTo>
                  <a:lnTo>
                    <a:pt x="2323" y="788"/>
                  </a:lnTo>
                  <a:lnTo>
                    <a:pt x="2273" y="791"/>
                  </a:lnTo>
                  <a:lnTo>
                    <a:pt x="2230" y="789"/>
                  </a:lnTo>
                  <a:lnTo>
                    <a:pt x="2190" y="783"/>
                  </a:lnTo>
                  <a:lnTo>
                    <a:pt x="2153" y="773"/>
                  </a:lnTo>
                  <a:lnTo>
                    <a:pt x="2118" y="760"/>
                  </a:lnTo>
                  <a:lnTo>
                    <a:pt x="2116" y="754"/>
                  </a:lnTo>
                  <a:lnTo>
                    <a:pt x="2119" y="710"/>
                  </a:lnTo>
                  <a:lnTo>
                    <a:pt x="2122" y="629"/>
                  </a:lnTo>
                  <a:close/>
                  <a:moveTo>
                    <a:pt x="2734" y="467"/>
                  </a:moveTo>
                  <a:lnTo>
                    <a:pt x="2888" y="322"/>
                  </a:lnTo>
                  <a:lnTo>
                    <a:pt x="2966" y="244"/>
                  </a:lnTo>
                  <a:lnTo>
                    <a:pt x="3004" y="204"/>
                  </a:lnTo>
                  <a:lnTo>
                    <a:pt x="3004" y="177"/>
                  </a:lnTo>
                  <a:lnTo>
                    <a:pt x="3008" y="173"/>
                  </a:lnTo>
                  <a:lnTo>
                    <a:pt x="3079" y="174"/>
                  </a:lnTo>
                  <a:lnTo>
                    <a:pt x="3146" y="173"/>
                  </a:lnTo>
                  <a:lnTo>
                    <a:pt x="3150" y="177"/>
                  </a:lnTo>
                  <a:lnTo>
                    <a:pt x="3150" y="197"/>
                  </a:lnTo>
                  <a:lnTo>
                    <a:pt x="3114" y="202"/>
                  </a:lnTo>
                  <a:lnTo>
                    <a:pt x="3092" y="206"/>
                  </a:lnTo>
                  <a:lnTo>
                    <a:pt x="3074" y="214"/>
                  </a:lnTo>
                  <a:lnTo>
                    <a:pt x="3050" y="232"/>
                  </a:lnTo>
                  <a:lnTo>
                    <a:pt x="2987" y="288"/>
                  </a:lnTo>
                  <a:lnTo>
                    <a:pt x="2814" y="447"/>
                  </a:lnTo>
                  <a:lnTo>
                    <a:pt x="3070" y="683"/>
                  </a:lnTo>
                  <a:lnTo>
                    <a:pt x="3119" y="728"/>
                  </a:lnTo>
                  <a:lnTo>
                    <a:pt x="3132" y="741"/>
                  </a:lnTo>
                  <a:lnTo>
                    <a:pt x="3139" y="747"/>
                  </a:lnTo>
                  <a:lnTo>
                    <a:pt x="3144" y="748"/>
                  </a:lnTo>
                  <a:lnTo>
                    <a:pt x="3151" y="750"/>
                  </a:lnTo>
                  <a:lnTo>
                    <a:pt x="3170" y="753"/>
                  </a:lnTo>
                  <a:lnTo>
                    <a:pt x="3173" y="773"/>
                  </a:lnTo>
                  <a:lnTo>
                    <a:pt x="3145" y="776"/>
                  </a:lnTo>
                  <a:lnTo>
                    <a:pt x="3119" y="776"/>
                  </a:lnTo>
                  <a:lnTo>
                    <a:pt x="3050" y="777"/>
                  </a:lnTo>
                  <a:lnTo>
                    <a:pt x="2982" y="712"/>
                  </a:lnTo>
                  <a:lnTo>
                    <a:pt x="2734" y="484"/>
                  </a:lnTo>
                  <a:lnTo>
                    <a:pt x="2734" y="574"/>
                  </a:lnTo>
                  <a:lnTo>
                    <a:pt x="2735" y="658"/>
                  </a:lnTo>
                  <a:lnTo>
                    <a:pt x="2735" y="698"/>
                  </a:lnTo>
                  <a:lnTo>
                    <a:pt x="2737" y="720"/>
                  </a:lnTo>
                  <a:lnTo>
                    <a:pt x="2740" y="731"/>
                  </a:lnTo>
                  <a:lnTo>
                    <a:pt x="2743" y="738"/>
                  </a:lnTo>
                  <a:lnTo>
                    <a:pt x="2749" y="743"/>
                  </a:lnTo>
                  <a:lnTo>
                    <a:pt x="2759" y="747"/>
                  </a:lnTo>
                  <a:lnTo>
                    <a:pt x="2778" y="749"/>
                  </a:lnTo>
                  <a:lnTo>
                    <a:pt x="2815" y="752"/>
                  </a:lnTo>
                  <a:lnTo>
                    <a:pt x="2819" y="776"/>
                  </a:lnTo>
                  <a:lnTo>
                    <a:pt x="2741" y="776"/>
                  </a:lnTo>
                  <a:lnTo>
                    <a:pt x="2693" y="776"/>
                  </a:lnTo>
                  <a:lnTo>
                    <a:pt x="2572" y="779"/>
                  </a:lnTo>
                  <a:lnTo>
                    <a:pt x="2568" y="754"/>
                  </a:lnTo>
                  <a:lnTo>
                    <a:pt x="2604" y="749"/>
                  </a:lnTo>
                  <a:lnTo>
                    <a:pt x="2624" y="747"/>
                  </a:lnTo>
                  <a:lnTo>
                    <a:pt x="2635" y="744"/>
                  </a:lnTo>
                  <a:lnTo>
                    <a:pt x="2641" y="741"/>
                  </a:lnTo>
                  <a:lnTo>
                    <a:pt x="2648" y="723"/>
                  </a:lnTo>
                  <a:lnTo>
                    <a:pt x="2651" y="702"/>
                  </a:lnTo>
                  <a:lnTo>
                    <a:pt x="2652" y="664"/>
                  </a:lnTo>
                  <a:lnTo>
                    <a:pt x="2652" y="574"/>
                  </a:lnTo>
                  <a:lnTo>
                    <a:pt x="2652" y="377"/>
                  </a:lnTo>
                  <a:lnTo>
                    <a:pt x="2652" y="294"/>
                  </a:lnTo>
                  <a:lnTo>
                    <a:pt x="2651" y="254"/>
                  </a:lnTo>
                  <a:lnTo>
                    <a:pt x="2650" y="232"/>
                  </a:lnTo>
                  <a:lnTo>
                    <a:pt x="2647" y="220"/>
                  </a:lnTo>
                  <a:lnTo>
                    <a:pt x="2644" y="213"/>
                  </a:lnTo>
                  <a:lnTo>
                    <a:pt x="2638" y="208"/>
                  </a:lnTo>
                  <a:lnTo>
                    <a:pt x="2628" y="206"/>
                  </a:lnTo>
                  <a:lnTo>
                    <a:pt x="2608" y="202"/>
                  </a:lnTo>
                  <a:lnTo>
                    <a:pt x="2572" y="201"/>
                  </a:lnTo>
                  <a:lnTo>
                    <a:pt x="2568" y="176"/>
                  </a:lnTo>
                  <a:lnTo>
                    <a:pt x="2624" y="174"/>
                  </a:lnTo>
                  <a:lnTo>
                    <a:pt x="2693" y="177"/>
                  </a:lnTo>
                  <a:lnTo>
                    <a:pt x="2815" y="173"/>
                  </a:lnTo>
                  <a:lnTo>
                    <a:pt x="2819" y="197"/>
                  </a:lnTo>
                  <a:lnTo>
                    <a:pt x="2770" y="203"/>
                  </a:lnTo>
                  <a:lnTo>
                    <a:pt x="2756" y="206"/>
                  </a:lnTo>
                  <a:lnTo>
                    <a:pt x="2747" y="209"/>
                  </a:lnTo>
                  <a:lnTo>
                    <a:pt x="2743" y="213"/>
                  </a:lnTo>
                  <a:lnTo>
                    <a:pt x="2741" y="218"/>
                  </a:lnTo>
                  <a:lnTo>
                    <a:pt x="2737" y="231"/>
                  </a:lnTo>
                  <a:lnTo>
                    <a:pt x="2735" y="279"/>
                  </a:lnTo>
                  <a:lnTo>
                    <a:pt x="2734" y="377"/>
                  </a:lnTo>
                  <a:lnTo>
                    <a:pt x="2734" y="467"/>
                  </a:lnTo>
                  <a:close/>
                  <a:moveTo>
                    <a:pt x="3186" y="213"/>
                  </a:moveTo>
                  <a:lnTo>
                    <a:pt x="3182" y="209"/>
                  </a:lnTo>
                  <a:lnTo>
                    <a:pt x="3182" y="191"/>
                  </a:lnTo>
                  <a:lnTo>
                    <a:pt x="3186" y="188"/>
                  </a:lnTo>
                  <a:lnTo>
                    <a:pt x="3307" y="167"/>
                  </a:lnTo>
                  <a:lnTo>
                    <a:pt x="3319" y="178"/>
                  </a:lnTo>
                  <a:lnTo>
                    <a:pt x="3331" y="190"/>
                  </a:lnTo>
                  <a:lnTo>
                    <a:pt x="3347" y="209"/>
                  </a:lnTo>
                  <a:lnTo>
                    <a:pt x="3367" y="242"/>
                  </a:lnTo>
                  <a:lnTo>
                    <a:pt x="3427" y="345"/>
                  </a:lnTo>
                  <a:lnTo>
                    <a:pt x="3497" y="479"/>
                  </a:lnTo>
                  <a:lnTo>
                    <a:pt x="3541" y="410"/>
                  </a:lnTo>
                  <a:lnTo>
                    <a:pt x="3589" y="328"/>
                  </a:lnTo>
                  <a:lnTo>
                    <a:pt x="3680" y="173"/>
                  </a:lnTo>
                  <a:lnTo>
                    <a:pt x="3713" y="174"/>
                  </a:lnTo>
                  <a:lnTo>
                    <a:pt x="3743" y="173"/>
                  </a:lnTo>
                  <a:lnTo>
                    <a:pt x="3745" y="184"/>
                  </a:lnTo>
                  <a:lnTo>
                    <a:pt x="3719" y="218"/>
                  </a:lnTo>
                  <a:lnTo>
                    <a:pt x="3679" y="269"/>
                  </a:lnTo>
                  <a:lnTo>
                    <a:pt x="3613" y="366"/>
                  </a:lnTo>
                  <a:lnTo>
                    <a:pt x="3559" y="453"/>
                  </a:lnTo>
                  <a:lnTo>
                    <a:pt x="3534" y="496"/>
                  </a:lnTo>
                  <a:lnTo>
                    <a:pt x="3524" y="516"/>
                  </a:lnTo>
                  <a:lnTo>
                    <a:pt x="3522" y="528"/>
                  </a:lnTo>
                  <a:lnTo>
                    <a:pt x="3521" y="542"/>
                  </a:lnTo>
                  <a:lnTo>
                    <a:pt x="3521" y="604"/>
                  </a:lnTo>
                  <a:lnTo>
                    <a:pt x="3522" y="669"/>
                  </a:lnTo>
                  <a:lnTo>
                    <a:pt x="3524" y="720"/>
                  </a:lnTo>
                  <a:lnTo>
                    <a:pt x="3527" y="732"/>
                  </a:lnTo>
                  <a:lnTo>
                    <a:pt x="3530" y="740"/>
                  </a:lnTo>
                  <a:lnTo>
                    <a:pt x="3536" y="743"/>
                  </a:lnTo>
                  <a:lnTo>
                    <a:pt x="3546" y="747"/>
                  </a:lnTo>
                  <a:lnTo>
                    <a:pt x="3565" y="749"/>
                  </a:lnTo>
                  <a:lnTo>
                    <a:pt x="3602" y="752"/>
                  </a:lnTo>
                  <a:lnTo>
                    <a:pt x="3606" y="776"/>
                  </a:lnTo>
                  <a:lnTo>
                    <a:pt x="3528" y="776"/>
                  </a:lnTo>
                  <a:lnTo>
                    <a:pt x="3480" y="776"/>
                  </a:lnTo>
                  <a:lnTo>
                    <a:pt x="3359" y="779"/>
                  </a:lnTo>
                  <a:lnTo>
                    <a:pt x="3355" y="754"/>
                  </a:lnTo>
                  <a:lnTo>
                    <a:pt x="3391" y="749"/>
                  </a:lnTo>
                  <a:lnTo>
                    <a:pt x="3412" y="747"/>
                  </a:lnTo>
                  <a:lnTo>
                    <a:pt x="3422" y="744"/>
                  </a:lnTo>
                  <a:lnTo>
                    <a:pt x="3428" y="741"/>
                  </a:lnTo>
                  <a:lnTo>
                    <a:pt x="3436" y="725"/>
                  </a:lnTo>
                  <a:lnTo>
                    <a:pt x="3439" y="677"/>
                  </a:lnTo>
                  <a:lnTo>
                    <a:pt x="3439" y="604"/>
                  </a:lnTo>
                  <a:lnTo>
                    <a:pt x="3439" y="522"/>
                  </a:lnTo>
                  <a:lnTo>
                    <a:pt x="3419" y="484"/>
                  </a:lnTo>
                  <a:lnTo>
                    <a:pt x="3377" y="412"/>
                  </a:lnTo>
                  <a:lnTo>
                    <a:pt x="3340" y="352"/>
                  </a:lnTo>
                  <a:lnTo>
                    <a:pt x="3294" y="284"/>
                  </a:lnTo>
                  <a:lnTo>
                    <a:pt x="3270" y="251"/>
                  </a:lnTo>
                  <a:lnTo>
                    <a:pt x="3252" y="232"/>
                  </a:lnTo>
                  <a:lnTo>
                    <a:pt x="3239" y="221"/>
                  </a:lnTo>
                  <a:lnTo>
                    <a:pt x="3229" y="215"/>
                  </a:lnTo>
                  <a:lnTo>
                    <a:pt x="3215" y="214"/>
                  </a:lnTo>
                  <a:lnTo>
                    <a:pt x="3186" y="213"/>
                  </a:lnTo>
                  <a:close/>
                  <a:moveTo>
                    <a:pt x="3778" y="176"/>
                  </a:moveTo>
                  <a:lnTo>
                    <a:pt x="3902" y="177"/>
                  </a:lnTo>
                  <a:lnTo>
                    <a:pt x="4025" y="173"/>
                  </a:lnTo>
                  <a:lnTo>
                    <a:pt x="4028" y="197"/>
                  </a:lnTo>
                  <a:lnTo>
                    <a:pt x="3980" y="203"/>
                  </a:lnTo>
                  <a:lnTo>
                    <a:pt x="3966" y="206"/>
                  </a:lnTo>
                  <a:lnTo>
                    <a:pt x="3956" y="209"/>
                  </a:lnTo>
                  <a:lnTo>
                    <a:pt x="3953" y="213"/>
                  </a:lnTo>
                  <a:lnTo>
                    <a:pt x="3950" y="218"/>
                  </a:lnTo>
                  <a:lnTo>
                    <a:pt x="3947" y="231"/>
                  </a:lnTo>
                  <a:lnTo>
                    <a:pt x="3944" y="279"/>
                  </a:lnTo>
                  <a:lnTo>
                    <a:pt x="3944" y="377"/>
                  </a:lnTo>
                  <a:lnTo>
                    <a:pt x="3944" y="566"/>
                  </a:lnTo>
                  <a:lnTo>
                    <a:pt x="3944" y="664"/>
                  </a:lnTo>
                  <a:lnTo>
                    <a:pt x="3947" y="738"/>
                  </a:lnTo>
                  <a:lnTo>
                    <a:pt x="4034" y="738"/>
                  </a:lnTo>
                  <a:lnTo>
                    <a:pt x="4118" y="737"/>
                  </a:lnTo>
                  <a:lnTo>
                    <a:pt x="4164" y="736"/>
                  </a:lnTo>
                  <a:lnTo>
                    <a:pt x="4189" y="731"/>
                  </a:lnTo>
                  <a:lnTo>
                    <a:pt x="4213" y="723"/>
                  </a:lnTo>
                  <a:lnTo>
                    <a:pt x="4219" y="706"/>
                  </a:lnTo>
                  <a:lnTo>
                    <a:pt x="4226" y="675"/>
                  </a:lnTo>
                  <a:lnTo>
                    <a:pt x="4236" y="630"/>
                  </a:lnTo>
                  <a:lnTo>
                    <a:pt x="4240" y="627"/>
                  </a:lnTo>
                  <a:lnTo>
                    <a:pt x="4260" y="627"/>
                  </a:lnTo>
                  <a:lnTo>
                    <a:pt x="4260" y="654"/>
                  </a:lnTo>
                  <a:lnTo>
                    <a:pt x="4256" y="696"/>
                  </a:lnTo>
                  <a:lnTo>
                    <a:pt x="4253" y="776"/>
                  </a:lnTo>
                  <a:lnTo>
                    <a:pt x="4037" y="776"/>
                  </a:lnTo>
                  <a:lnTo>
                    <a:pt x="3912" y="776"/>
                  </a:lnTo>
                  <a:lnTo>
                    <a:pt x="3826" y="779"/>
                  </a:lnTo>
                  <a:lnTo>
                    <a:pt x="3822" y="761"/>
                  </a:lnTo>
                  <a:lnTo>
                    <a:pt x="3826" y="756"/>
                  </a:lnTo>
                  <a:lnTo>
                    <a:pt x="3846" y="746"/>
                  </a:lnTo>
                  <a:lnTo>
                    <a:pt x="3854" y="741"/>
                  </a:lnTo>
                  <a:lnTo>
                    <a:pt x="3857" y="725"/>
                  </a:lnTo>
                  <a:lnTo>
                    <a:pt x="3859" y="686"/>
                  </a:lnTo>
                  <a:lnTo>
                    <a:pt x="3862" y="628"/>
                  </a:lnTo>
                  <a:lnTo>
                    <a:pt x="3863" y="560"/>
                  </a:lnTo>
                  <a:lnTo>
                    <a:pt x="3863" y="377"/>
                  </a:lnTo>
                  <a:lnTo>
                    <a:pt x="3862" y="294"/>
                  </a:lnTo>
                  <a:lnTo>
                    <a:pt x="3860" y="254"/>
                  </a:lnTo>
                  <a:lnTo>
                    <a:pt x="3859" y="232"/>
                  </a:lnTo>
                  <a:lnTo>
                    <a:pt x="3857" y="220"/>
                  </a:lnTo>
                  <a:lnTo>
                    <a:pt x="3853" y="213"/>
                  </a:lnTo>
                  <a:lnTo>
                    <a:pt x="3847" y="208"/>
                  </a:lnTo>
                  <a:lnTo>
                    <a:pt x="3838" y="206"/>
                  </a:lnTo>
                  <a:lnTo>
                    <a:pt x="3818" y="202"/>
                  </a:lnTo>
                  <a:lnTo>
                    <a:pt x="3781" y="201"/>
                  </a:lnTo>
                  <a:lnTo>
                    <a:pt x="3778" y="176"/>
                  </a:lnTo>
                  <a:close/>
                  <a:moveTo>
                    <a:pt x="4314" y="779"/>
                  </a:moveTo>
                  <a:lnTo>
                    <a:pt x="4310" y="776"/>
                  </a:lnTo>
                  <a:lnTo>
                    <a:pt x="4310" y="753"/>
                  </a:lnTo>
                  <a:lnTo>
                    <a:pt x="4314" y="749"/>
                  </a:lnTo>
                  <a:lnTo>
                    <a:pt x="4339" y="749"/>
                  </a:lnTo>
                  <a:lnTo>
                    <a:pt x="4354" y="747"/>
                  </a:lnTo>
                  <a:lnTo>
                    <a:pt x="4362" y="742"/>
                  </a:lnTo>
                  <a:lnTo>
                    <a:pt x="4370" y="736"/>
                  </a:lnTo>
                  <a:lnTo>
                    <a:pt x="4380" y="718"/>
                  </a:lnTo>
                  <a:lnTo>
                    <a:pt x="4398" y="681"/>
                  </a:lnTo>
                  <a:lnTo>
                    <a:pt x="4442" y="584"/>
                  </a:lnTo>
                  <a:lnTo>
                    <a:pt x="4559" y="321"/>
                  </a:lnTo>
                  <a:lnTo>
                    <a:pt x="4624" y="167"/>
                  </a:lnTo>
                  <a:lnTo>
                    <a:pt x="4651" y="167"/>
                  </a:lnTo>
                  <a:lnTo>
                    <a:pt x="4834" y="594"/>
                  </a:lnTo>
                  <a:lnTo>
                    <a:pt x="4858" y="652"/>
                  </a:lnTo>
                  <a:lnTo>
                    <a:pt x="4883" y="705"/>
                  </a:lnTo>
                  <a:lnTo>
                    <a:pt x="4902" y="738"/>
                  </a:lnTo>
                  <a:lnTo>
                    <a:pt x="4915" y="747"/>
                  </a:lnTo>
                  <a:lnTo>
                    <a:pt x="4927" y="749"/>
                  </a:lnTo>
                  <a:lnTo>
                    <a:pt x="4950" y="749"/>
                  </a:lnTo>
                  <a:lnTo>
                    <a:pt x="4954" y="776"/>
                  </a:lnTo>
                  <a:lnTo>
                    <a:pt x="4868" y="774"/>
                  </a:lnTo>
                  <a:lnTo>
                    <a:pt x="4727" y="779"/>
                  </a:lnTo>
                  <a:lnTo>
                    <a:pt x="4724" y="753"/>
                  </a:lnTo>
                  <a:lnTo>
                    <a:pt x="4765" y="749"/>
                  </a:lnTo>
                  <a:lnTo>
                    <a:pt x="4787" y="746"/>
                  </a:lnTo>
                  <a:lnTo>
                    <a:pt x="4792" y="743"/>
                  </a:lnTo>
                  <a:lnTo>
                    <a:pt x="4796" y="741"/>
                  </a:lnTo>
                  <a:lnTo>
                    <a:pt x="4798" y="736"/>
                  </a:lnTo>
                  <a:lnTo>
                    <a:pt x="4799" y="731"/>
                  </a:lnTo>
                  <a:lnTo>
                    <a:pt x="4798" y="720"/>
                  </a:lnTo>
                  <a:lnTo>
                    <a:pt x="4793" y="706"/>
                  </a:lnTo>
                  <a:lnTo>
                    <a:pt x="4740" y="576"/>
                  </a:lnTo>
                  <a:lnTo>
                    <a:pt x="4494" y="576"/>
                  </a:lnTo>
                  <a:lnTo>
                    <a:pt x="4447" y="686"/>
                  </a:lnTo>
                  <a:lnTo>
                    <a:pt x="4438" y="711"/>
                  </a:lnTo>
                  <a:lnTo>
                    <a:pt x="4435" y="729"/>
                  </a:lnTo>
                  <a:lnTo>
                    <a:pt x="4438" y="737"/>
                  </a:lnTo>
                  <a:lnTo>
                    <a:pt x="4446" y="744"/>
                  </a:lnTo>
                  <a:lnTo>
                    <a:pt x="4454" y="747"/>
                  </a:lnTo>
                  <a:lnTo>
                    <a:pt x="4466" y="748"/>
                  </a:lnTo>
                  <a:lnTo>
                    <a:pt x="4505" y="749"/>
                  </a:lnTo>
                  <a:lnTo>
                    <a:pt x="4508" y="753"/>
                  </a:lnTo>
                  <a:lnTo>
                    <a:pt x="4508" y="776"/>
                  </a:lnTo>
                  <a:lnTo>
                    <a:pt x="4409" y="776"/>
                  </a:lnTo>
                  <a:lnTo>
                    <a:pt x="4314" y="779"/>
                  </a:lnTo>
                  <a:close/>
                  <a:moveTo>
                    <a:pt x="4508" y="539"/>
                  </a:moveTo>
                  <a:lnTo>
                    <a:pt x="4724" y="539"/>
                  </a:lnTo>
                  <a:lnTo>
                    <a:pt x="4616" y="282"/>
                  </a:lnTo>
                  <a:lnTo>
                    <a:pt x="4508" y="539"/>
                  </a:lnTo>
                  <a:close/>
                  <a:moveTo>
                    <a:pt x="4528" y="96"/>
                  </a:moveTo>
                  <a:lnTo>
                    <a:pt x="4518" y="95"/>
                  </a:lnTo>
                  <a:lnTo>
                    <a:pt x="4508" y="93"/>
                  </a:lnTo>
                  <a:lnTo>
                    <a:pt x="4501" y="88"/>
                  </a:lnTo>
                  <a:lnTo>
                    <a:pt x="4493" y="82"/>
                  </a:lnTo>
                  <a:lnTo>
                    <a:pt x="4487" y="75"/>
                  </a:lnTo>
                  <a:lnTo>
                    <a:pt x="4483" y="66"/>
                  </a:lnTo>
                  <a:lnTo>
                    <a:pt x="4480" y="48"/>
                  </a:lnTo>
                  <a:lnTo>
                    <a:pt x="4480" y="39"/>
                  </a:lnTo>
                  <a:lnTo>
                    <a:pt x="4483" y="29"/>
                  </a:lnTo>
                  <a:lnTo>
                    <a:pt x="4487" y="22"/>
                  </a:lnTo>
                  <a:lnTo>
                    <a:pt x="4493" y="14"/>
                  </a:lnTo>
                  <a:lnTo>
                    <a:pt x="4501" y="8"/>
                  </a:lnTo>
                  <a:lnTo>
                    <a:pt x="4508" y="4"/>
                  </a:lnTo>
                  <a:lnTo>
                    <a:pt x="4528" y="0"/>
                  </a:lnTo>
                  <a:lnTo>
                    <a:pt x="4537" y="0"/>
                  </a:lnTo>
                  <a:lnTo>
                    <a:pt x="4546" y="4"/>
                  </a:lnTo>
                  <a:lnTo>
                    <a:pt x="4554" y="8"/>
                  </a:lnTo>
                  <a:lnTo>
                    <a:pt x="4561" y="14"/>
                  </a:lnTo>
                  <a:lnTo>
                    <a:pt x="4567" y="22"/>
                  </a:lnTo>
                  <a:lnTo>
                    <a:pt x="4572" y="29"/>
                  </a:lnTo>
                  <a:lnTo>
                    <a:pt x="4576" y="48"/>
                  </a:lnTo>
                  <a:lnTo>
                    <a:pt x="4574" y="58"/>
                  </a:lnTo>
                  <a:lnTo>
                    <a:pt x="4572" y="66"/>
                  </a:lnTo>
                  <a:lnTo>
                    <a:pt x="4567" y="75"/>
                  </a:lnTo>
                  <a:lnTo>
                    <a:pt x="4561" y="82"/>
                  </a:lnTo>
                  <a:lnTo>
                    <a:pt x="4554" y="88"/>
                  </a:lnTo>
                  <a:lnTo>
                    <a:pt x="4546" y="93"/>
                  </a:lnTo>
                  <a:lnTo>
                    <a:pt x="4528" y="96"/>
                  </a:lnTo>
                  <a:close/>
                  <a:moveTo>
                    <a:pt x="4738" y="96"/>
                  </a:moveTo>
                  <a:lnTo>
                    <a:pt x="4728" y="95"/>
                  </a:lnTo>
                  <a:lnTo>
                    <a:pt x="4718" y="93"/>
                  </a:lnTo>
                  <a:lnTo>
                    <a:pt x="4711" y="88"/>
                  </a:lnTo>
                  <a:lnTo>
                    <a:pt x="4703" y="82"/>
                  </a:lnTo>
                  <a:lnTo>
                    <a:pt x="4697" y="75"/>
                  </a:lnTo>
                  <a:lnTo>
                    <a:pt x="4693" y="66"/>
                  </a:lnTo>
                  <a:lnTo>
                    <a:pt x="4690" y="48"/>
                  </a:lnTo>
                  <a:lnTo>
                    <a:pt x="4690" y="39"/>
                  </a:lnTo>
                  <a:lnTo>
                    <a:pt x="4693" y="29"/>
                  </a:lnTo>
                  <a:lnTo>
                    <a:pt x="4697" y="22"/>
                  </a:lnTo>
                  <a:lnTo>
                    <a:pt x="4703" y="14"/>
                  </a:lnTo>
                  <a:lnTo>
                    <a:pt x="4711" y="8"/>
                  </a:lnTo>
                  <a:lnTo>
                    <a:pt x="4718" y="4"/>
                  </a:lnTo>
                  <a:lnTo>
                    <a:pt x="4738" y="0"/>
                  </a:lnTo>
                  <a:lnTo>
                    <a:pt x="4747" y="0"/>
                  </a:lnTo>
                  <a:lnTo>
                    <a:pt x="4756" y="4"/>
                  </a:lnTo>
                  <a:lnTo>
                    <a:pt x="4764" y="8"/>
                  </a:lnTo>
                  <a:lnTo>
                    <a:pt x="4771" y="14"/>
                  </a:lnTo>
                  <a:lnTo>
                    <a:pt x="4777" y="22"/>
                  </a:lnTo>
                  <a:lnTo>
                    <a:pt x="4782" y="29"/>
                  </a:lnTo>
                  <a:lnTo>
                    <a:pt x="4786" y="48"/>
                  </a:lnTo>
                  <a:lnTo>
                    <a:pt x="4784" y="58"/>
                  </a:lnTo>
                  <a:lnTo>
                    <a:pt x="4782" y="66"/>
                  </a:lnTo>
                  <a:lnTo>
                    <a:pt x="4777" y="75"/>
                  </a:lnTo>
                  <a:lnTo>
                    <a:pt x="4771" y="82"/>
                  </a:lnTo>
                  <a:lnTo>
                    <a:pt x="4764" y="88"/>
                  </a:lnTo>
                  <a:lnTo>
                    <a:pt x="4756" y="93"/>
                  </a:lnTo>
                  <a:lnTo>
                    <a:pt x="4738" y="96"/>
                  </a:lnTo>
                  <a:close/>
                  <a:moveTo>
                    <a:pt x="5002" y="778"/>
                  </a:moveTo>
                  <a:lnTo>
                    <a:pt x="4998" y="774"/>
                  </a:lnTo>
                  <a:lnTo>
                    <a:pt x="4998" y="755"/>
                  </a:lnTo>
                  <a:lnTo>
                    <a:pt x="5002" y="752"/>
                  </a:lnTo>
                  <a:lnTo>
                    <a:pt x="5026" y="750"/>
                  </a:lnTo>
                  <a:lnTo>
                    <a:pt x="5044" y="748"/>
                  </a:lnTo>
                  <a:lnTo>
                    <a:pt x="5057" y="746"/>
                  </a:lnTo>
                  <a:lnTo>
                    <a:pt x="5064" y="740"/>
                  </a:lnTo>
                  <a:lnTo>
                    <a:pt x="5068" y="732"/>
                  </a:lnTo>
                  <a:lnTo>
                    <a:pt x="5070" y="720"/>
                  </a:lnTo>
                  <a:lnTo>
                    <a:pt x="5071" y="699"/>
                  </a:lnTo>
                  <a:lnTo>
                    <a:pt x="5072" y="662"/>
                  </a:lnTo>
                  <a:lnTo>
                    <a:pt x="5074" y="594"/>
                  </a:lnTo>
                  <a:lnTo>
                    <a:pt x="5074" y="250"/>
                  </a:lnTo>
                  <a:lnTo>
                    <a:pt x="5072" y="231"/>
                  </a:lnTo>
                  <a:lnTo>
                    <a:pt x="5066" y="218"/>
                  </a:lnTo>
                  <a:lnTo>
                    <a:pt x="5057" y="209"/>
                  </a:lnTo>
                  <a:lnTo>
                    <a:pt x="5045" y="204"/>
                  </a:lnTo>
                  <a:lnTo>
                    <a:pt x="5027" y="203"/>
                  </a:lnTo>
                  <a:lnTo>
                    <a:pt x="4998" y="202"/>
                  </a:lnTo>
                  <a:lnTo>
                    <a:pt x="4994" y="178"/>
                  </a:lnTo>
                  <a:lnTo>
                    <a:pt x="4998" y="174"/>
                  </a:lnTo>
                  <a:lnTo>
                    <a:pt x="5076" y="177"/>
                  </a:lnTo>
                  <a:lnTo>
                    <a:pt x="5146" y="174"/>
                  </a:lnTo>
                  <a:lnTo>
                    <a:pt x="5282" y="351"/>
                  </a:lnTo>
                  <a:lnTo>
                    <a:pt x="5482" y="602"/>
                  </a:lnTo>
                  <a:lnTo>
                    <a:pt x="5556" y="688"/>
                  </a:lnTo>
                  <a:lnTo>
                    <a:pt x="5556" y="358"/>
                  </a:lnTo>
                  <a:lnTo>
                    <a:pt x="5555" y="293"/>
                  </a:lnTo>
                  <a:lnTo>
                    <a:pt x="5551" y="230"/>
                  </a:lnTo>
                  <a:lnTo>
                    <a:pt x="5548" y="218"/>
                  </a:lnTo>
                  <a:lnTo>
                    <a:pt x="5543" y="210"/>
                  </a:lnTo>
                  <a:lnTo>
                    <a:pt x="5536" y="207"/>
                  </a:lnTo>
                  <a:lnTo>
                    <a:pt x="5524" y="204"/>
                  </a:lnTo>
                  <a:lnTo>
                    <a:pt x="5483" y="201"/>
                  </a:lnTo>
                  <a:lnTo>
                    <a:pt x="5480" y="178"/>
                  </a:lnTo>
                  <a:lnTo>
                    <a:pt x="5483" y="174"/>
                  </a:lnTo>
                  <a:lnTo>
                    <a:pt x="5581" y="177"/>
                  </a:lnTo>
                  <a:lnTo>
                    <a:pt x="5666" y="174"/>
                  </a:lnTo>
                  <a:lnTo>
                    <a:pt x="5670" y="178"/>
                  </a:lnTo>
                  <a:lnTo>
                    <a:pt x="5670" y="197"/>
                  </a:lnTo>
                  <a:lnTo>
                    <a:pt x="5623" y="204"/>
                  </a:lnTo>
                  <a:lnTo>
                    <a:pt x="5611" y="208"/>
                  </a:lnTo>
                  <a:lnTo>
                    <a:pt x="5604" y="214"/>
                  </a:lnTo>
                  <a:lnTo>
                    <a:pt x="5602" y="221"/>
                  </a:lnTo>
                  <a:lnTo>
                    <a:pt x="5599" y="232"/>
                  </a:lnTo>
                  <a:lnTo>
                    <a:pt x="5598" y="254"/>
                  </a:lnTo>
                  <a:lnTo>
                    <a:pt x="5596" y="291"/>
                  </a:lnTo>
                  <a:lnTo>
                    <a:pt x="5594" y="358"/>
                  </a:lnTo>
                  <a:lnTo>
                    <a:pt x="5594" y="561"/>
                  </a:lnTo>
                  <a:lnTo>
                    <a:pt x="5594" y="677"/>
                  </a:lnTo>
                  <a:lnTo>
                    <a:pt x="5597" y="794"/>
                  </a:lnTo>
                  <a:lnTo>
                    <a:pt x="5522" y="776"/>
                  </a:lnTo>
                  <a:lnTo>
                    <a:pt x="5492" y="740"/>
                  </a:lnTo>
                  <a:lnTo>
                    <a:pt x="5402" y="629"/>
                  </a:lnTo>
                  <a:lnTo>
                    <a:pt x="5113" y="268"/>
                  </a:lnTo>
                  <a:lnTo>
                    <a:pt x="5113" y="594"/>
                  </a:lnTo>
                  <a:lnTo>
                    <a:pt x="5114" y="664"/>
                  </a:lnTo>
                  <a:lnTo>
                    <a:pt x="5118" y="725"/>
                  </a:lnTo>
                  <a:lnTo>
                    <a:pt x="5120" y="735"/>
                  </a:lnTo>
                  <a:lnTo>
                    <a:pt x="5124" y="740"/>
                  </a:lnTo>
                  <a:lnTo>
                    <a:pt x="5138" y="748"/>
                  </a:lnTo>
                  <a:lnTo>
                    <a:pt x="5155" y="750"/>
                  </a:lnTo>
                  <a:lnTo>
                    <a:pt x="5185" y="752"/>
                  </a:lnTo>
                  <a:lnTo>
                    <a:pt x="5189" y="774"/>
                  </a:lnTo>
                  <a:lnTo>
                    <a:pt x="5113" y="776"/>
                  </a:lnTo>
                  <a:lnTo>
                    <a:pt x="5002" y="778"/>
                  </a:lnTo>
                  <a:close/>
                  <a:moveTo>
                    <a:pt x="5924" y="213"/>
                  </a:moveTo>
                  <a:lnTo>
                    <a:pt x="5920" y="209"/>
                  </a:lnTo>
                  <a:lnTo>
                    <a:pt x="5920" y="191"/>
                  </a:lnTo>
                  <a:lnTo>
                    <a:pt x="5924" y="188"/>
                  </a:lnTo>
                  <a:lnTo>
                    <a:pt x="6044" y="167"/>
                  </a:lnTo>
                  <a:lnTo>
                    <a:pt x="6058" y="178"/>
                  </a:lnTo>
                  <a:lnTo>
                    <a:pt x="6070" y="190"/>
                  </a:lnTo>
                  <a:lnTo>
                    <a:pt x="6084" y="209"/>
                  </a:lnTo>
                  <a:lnTo>
                    <a:pt x="6104" y="242"/>
                  </a:lnTo>
                  <a:lnTo>
                    <a:pt x="6164" y="345"/>
                  </a:lnTo>
                  <a:lnTo>
                    <a:pt x="6235" y="479"/>
                  </a:lnTo>
                  <a:lnTo>
                    <a:pt x="6278" y="410"/>
                  </a:lnTo>
                  <a:lnTo>
                    <a:pt x="6328" y="328"/>
                  </a:lnTo>
                  <a:lnTo>
                    <a:pt x="6418" y="173"/>
                  </a:lnTo>
                  <a:lnTo>
                    <a:pt x="6450" y="174"/>
                  </a:lnTo>
                  <a:lnTo>
                    <a:pt x="6480" y="173"/>
                  </a:lnTo>
                  <a:lnTo>
                    <a:pt x="6484" y="184"/>
                  </a:lnTo>
                  <a:lnTo>
                    <a:pt x="6456" y="218"/>
                  </a:lnTo>
                  <a:lnTo>
                    <a:pt x="6418" y="269"/>
                  </a:lnTo>
                  <a:lnTo>
                    <a:pt x="6350" y="366"/>
                  </a:lnTo>
                  <a:lnTo>
                    <a:pt x="6296" y="453"/>
                  </a:lnTo>
                  <a:lnTo>
                    <a:pt x="6272" y="496"/>
                  </a:lnTo>
                  <a:lnTo>
                    <a:pt x="6262" y="516"/>
                  </a:lnTo>
                  <a:lnTo>
                    <a:pt x="6259" y="528"/>
                  </a:lnTo>
                  <a:lnTo>
                    <a:pt x="6259" y="542"/>
                  </a:lnTo>
                  <a:lnTo>
                    <a:pt x="6259" y="604"/>
                  </a:lnTo>
                  <a:lnTo>
                    <a:pt x="6259" y="669"/>
                  </a:lnTo>
                  <a:lnTo>
                    <a:pt x="6262" y="720"/>
                  </a:lnTo>
                  <a:lnTo>
                    <a:pt x="6265" y="732"/>
                  </a:lnTo>
                  <a:lnTo>
                    <a:pt x="6269" y="740"/>
                  </a:lnTo>
                  <a:lnTo>
                    <a:pt x="6275" y="743"/>
                  </a:lnTo>
                  <a:lnTo>
                    <a:pt x="6284" y="747"/>
                  </a:lnTo>
                  <a:lnTo>
                    <a:pt x="6304" y="749"/>
                  </a:lnTo>
                  <a:lnTo>
                    <a:pt x="6341" y="752"/>
                  </a:lnTo>
                  <a:lnTo>
                    <a:pt x="6343" y="776"/>
                  </a:lnTo>
                  <a:lnTo>
                    <a:pt x="6265" y="776"/>
                  </a:lnTo>
                  <a:lnTo>
                    <a:pt x="6218" y="776"/>
                  </a:lnTo>
                  <a:lnTo>
                    <a:pt x="6096" y="779"/>
                  </a:lnTo>
                  <a:lnTo>
                    <a:pt x="6092" y="754"/>
                  </a:lnTo>
                  <a:lnTo>
                    <a:pt x="6130" y="749"/>
                  </a:lnTo>
                  <a:lnTo>
                    <a:pt x="6150" y="747"/>
                  </a:lnTo>
                  <a:lnTo>
                    <a:pt x="6160" y="744"/>
                  </a:lnTo>
                  <a:lnTo>
                    <a:pt x="6167" y="741"/>
                  </a:lnTo>
                  <a:lnTo>
                    <a:pt x="6170" y="735"/>
                  </a:lnTo>
                  <a:lnTo>
                    <a:pt x="6174" y="725"/>
                  </a:lnTo>
                  <a:lnTo>
                    <a:pt x="6176" y="677"/>
                  </a:lnTo>
                  <a:lnTo>
                    <a:pt x="6178" y="604"/>
                  </a:lnTo>
                  <a:lnTo>
                    <a:pt x="6178" y="522"/>
                  </a:lnTo>
                  <a:lnTo>
                    <a:pt x="6157" y="484"/>
                  </a:lnTo>
                  <a:lnTo>
                    <a:pt x="6115" y="412"/>
                  </a:lnTo>
                  <a:lnTo>
                    <a:pt x="6077" y="352"/>
                  </a:lnTo>
                  <a:lnTo>
                    <a:pt x="6032" y="284"/>
                  </a:lnTo>
                  <a:lnTo>
                    <a:pt x="6008" y="251"/>
                  </a:lnTo>
                  <a:lnTo>
                    <a:pt x="5990" y="232"/>
                  </a:lnTo>
                  <a:lnTo>
                    <a:pt x="5977" y="221"/>
                  </a:lnTo>
                  <a:lnTo>
                    <a:pt x="5968" y="215"/>
                  </a:lnTo>
                  <a:lnTo>
                    <a:pt x="5952" y="214"/>
                  </a:lnTo>
                  <a:lnTo>
                    <a:pt x="5924" y="213"/>
                  </a:lnTo>
                  <a:close/>
                  <a:moveTo>
                    <a:pt x="6516" y="176"/>
                  </a:moveTo>
                  <a:lnTo>
                    <a:pt x="6641" y="177"/>
                  </a:lnTo>
                  <a:lnTo>
                    <a:pt x="6763" y="173"/>
                  </a:lnTo>
                  <a:lnTo>
                    <a:pt x="6767" y="197"/>
                  </a:lnTo>
                  <a:lnTo>
                    <a:pt x="6718" y="203"/>
                  </a:lnTo>
                  <a:lnTo>
                    <a:pt x="6704" y="206"/>
                  </a:lnTo>
                  <a:lnTo>
                    <a:pt x="6695" y="209"/>
                  </a:lnTo>
                  <a:lnTo>
                    <a:pt x="6691" y="213"/>
                  </a:lnTo>
                  <a:lnTo>
                    <a:pt x="6689" y="218"/>
                  </a:lnTo>
                  <a:lnTo>
                    <a:pt x="6685" y="231"/>
                  </a:lnTo>
                  <a:lnTo>
                    <a:pt x="6683" y="279"/>
                  </a:lnTo>
                  <a:lnTo>
                    <a:pt x="6682" y="377"/>
                  </a:lnTo>
                  <a:lnTo>
                    <a:pt x="6682" y="566"/>
                  </a:lnTo>
                  <a:lnTo>
                    <a:pt x="6683" y="664"/>
                  </a:lnTo>
                  <a:lnTo>
                    <a:pt x="6685" y="738"/>
                  </a:lnTo>
                  <a:lnTo>
                    <a:pt x="6772" y="738"/>
                  </a:lnTo>
                  <a:lnTo>
                    <a:pt x="6856" y="737"/>
                  </a:lnTo>
                  <a:lnTo>
                    <a:pt x="6901" y="736"/>
                  </a:lnTo>
                  <a:lnTo>
                    <a:pt x="6926" y="731"/>
                  </a:lnTo>
                  <a:lnTo>
                    <a:pt x="6952" y="723"/>
                  </a:lnTo>
                  <a:lnTo>
                    <a:pt x="6956" y="706"/>
                  </a:lnTo>
                  <a:lnTo>
                    <a:pt x="6965" y="675"/>
                  </a:lnTo>
                  <a:lnTo>
                    <a:pt x="6973" y="630"/>
                  </a:lnTo>
                  <a:lnTo>
                    <a:pt x="6978" y="627"/>
                  </a:lnTo>
                  <a:lnTo>
                    <a:pt x="6998" y="627"/>
                  </a:lnTo>
                  <a:lnTo>
                    <a:pt x="6997" y="654"/>
                  </a:lnTo>
                  <a:lnTo>
                    <a:pt x="6995" y="696"/>
                  </a:lnTo>
                  <a:lnTo>
                    <a:pt x="6991" y="776"/>
                  </a:lnTo>
                  <a:lnTo>
                    <a:pt x="6775" y="776"/>
                  </a:lnTo>
                  <a:lnTo>
                    <a:pt x="6650" y="776"/>
                  </a:lnTo>
                  <a:lnTo>
                    <a:pt x="6563" y="779"/>
                  </a:lnTo>
                  <a:lnTo>
                    <a:pt x="6560" y="761"/>
                  </a:lnTo>
                  <a:lnTo>
                    <a:pt x="6563" y="756"/>
                  </a:lnTo>
                  <a:lnTo>
                    <a:pt x="6583" y="746"/>
                  </a:lnTo>
                  <a:lnTo>
                    <a:pt x="6593" y="741"/>
                  </a:lnTo>
                  <a:lnTo>
                    <a:pt x="6595" y="725"/>
                  </a:lnTo>
                  <a:lnTo>
                    <a:pt x="6598" y="686"/>
                  </a:lnTo>
                  <a:lnTo>
                    <a:pt x="6600" y="628"/>
                  </a:lnTo>
                  <a:lnTo>
                    <a:pt x="6600" y="560"/>
                  </a:lnTo>
                  <a:lnTo>
                    <a:pt x="6600" y="377"/>
                  </a:lnTo>
                  <a:lnTo>
                    <a:pt x="6600" y="294"/>
                  </a:lnTo>
                  <a:lnTo>
                    <a:pt x="6599" y="254"/>
                  </a:lnTo>
                  <a:lnTo>
                    <a:pt x="6598" y="232"/>
                  </a:lnTo>
                  <a:lnTo>
                    <a:pt x="6595" y="220"/>
                  </a:lnTo>
                  <a:lnTo>
                    <a:pt x="6592" y="213"/>
                  </a:lnTo>
                  <a:lnTo>
                    <a:pt x="6586" y="208"/>
                  </a:lnTo>
                  <a:lnTo>
                    <a:pt x="6576" y="206"/>
                  </a:lnTo>
                  <a:lnTo>
                    <a:pt x="6556" y="202"/>
                  </a:lnTo>
                  <a:lnTo>
                    <a:pt x="6518" y="201"/>
                  </a:lnTo>
                  <a:lnTo>
                    <a:pt x="6516" y="176"/>
                  </a:lnTo>
                  <a:close/>
                  <a:moveTo>
                    <a:pt x="7058" y="173"/>
                  </a:moveTo>
                  <a:lnTo>
                    <a:pt x="7111" y="174"/>
                  </a:lnTo>
                  <a:lnTo>
                    <a:pt x="7180" y="177"/>
                  </a:lnTo>
                  <a:lnTo>
                    <a:pt x="7302" y="173"/>
                  </a:lnTo>
                  <a:lnTo>
                    <a:pt x="7306" y="197"/>
                  </a:lnTo>
                  <a:lnTo>
                    <a:pt x="7256" y="203"/>
                  </a:lnTo>
                  <a:lnTo>
                    <a:pt x="7243" y="206"/>
                  </a:lnTo>
                  <a:lnTo>
                    <a:pt x="7234" y="209"/>
                  </a:lnTo>
                  <a:lnTo>
                    <a:pt x="7230" y="213"/>
                  </a:lnTo>
                  <a:lnTo>
                    <a:pt x="7228" y="218"/>
                  </a:lnTo>
                  <a:lnTo>
                    <a:pt x="7224" y="231"/>
                  </a:lnTo>
                  <a:lnTo>
                    <a:pt x="7222" y="279"/>
                  </a:lnTo>
                  <a:lnTo>
                    <a:pt x="7220" y="377"/>
                  </a:lnTo>
                  <a:lnTo>
                    <a:pt x="7220" y="574"/>
                  </a:lnTo>
                  <a:lnTo>
                    <a:pt x="7222" y="658"/>
                  </a:lnTo>
                  <a:lnTo>
                    <a:pt x="7222" y="698"/>
                  </a:lnTo>
                  <a:lnTo>
                    <a:pt x="7224" y="720"/>
                  </a:lnTo>
                  <a:lnTo>
                    <a:pt x="7226" y="731"/>
                  </a:lnTo>
                  <a:lnTo>
                    <a:pt x="7230" y="738"/>
                  </a:lnTo>
                  <a:lnTo>
                    <a:pt x="7236" y="743"/>
                  </a:lnTo>
                  <a:lnTo>
                    <a:pt x="7246" y="747"/>
                  </a:lnTo>
                  <a:lnTo>
                    <a:pt x="7266" y="749"/>
                  </a:lnTo>
                  <a:lnTo>
                    <a:pt x="7302" y="752"/>
                  </a:lnTo>
                  <a:lnTo>
                    <a:pt x="7306" y="776"/>
                  </a:lnTo>
                  <a:lnTo>
                    <a:pt x="7228" y="776"/>
                  </a:lnTo>
                  <a:lnTo>
                    <a:pt x="7180" y="776"/>
                  </a:lnTo>
                  <a:lnTo>
                    <a:pt x="7058" y="779"/>
                  </a:lnTo>
                  <a:lnTo>
                    <a:pt x="7055" y="754"/>
                  </a:lnTo>
                  <a:lnTo>
                    <a:pt x="7091" y="749"/>
                  </a:lnTo>
                  <a:lnTo>
                    <a:pt x="7111" y="747"/>
                  </a:lnTo>
                  <a:lnTo>
                    <a:pt x="7122" y="744"/>
                  </a:lnTo>
                  <a:lnTo>
                    <a:pt x="7129" y="741"/>
                  </a:lnTo>
                  <a:lnTo>
                    <a:pt x="7133" y="734"/>
                  </a:lnTo>
                  <a:lnTo>
                    <a:pt x="7136" y="723"/>
                  </a:lnTo>
                  <a:lnTo>
                    <a:pt x="7138" y="702"/>
                  </a:lnTo>
                  <a:lnTo>
                    <a:pt x="7139" y="664"/>
                  </a:lnTo>
                  <a:lnTo>
                    <a:pt x="7140" y="574"/>
                  </a:lnTo>
                  <a:lnTo>
                    <a:pt x="7140" y="377"/>
                  </a:lnTo>
                  <a:lnTo>
                    <a:pt x="7139" y="294"/>
                  </a:lnTo>
                  <a:lnTo>
                    <a:pt x="7138" y="254"/>
                  </a:lnTo>
                  <a:lnTo>
                    <a:pt x="7136" y="232"/>
                  </a:lnTo>
                  <a:lnTo>
                    <a:pt x="7134" y="220"/>
                  </a:lnTo>
                  <a:lnTo>
                    <a:pt x="7130" y="213"/>
                  </a:lnTo>
                  <a:lnTo>
                    <a:pt x="7124" y="208"/>
                  </a:lnTo>
                  <a:lnTo>
                    <a:pt x="7115" y="206"/>
                  </a:lnTo>
                  <a:lnTo>
                    <a:pt x="7094" y="202"/>
                  </a:lnTo>
                  <a:lnTo>
                    <a:pt x="7058" y="201"/>
                  </a:lnTo>
                  <a:lnTo>
                    <a:pt x="7055" y="176"/>
                  </a:lnTo>
                  <a:lnTo>
                    <a:pt x="7058" y="173"/>
                  </a:lnTo>
                  <a:close/>
                  <a:moveTo>
                    <a:pt x="7348" y="482"/>
                  </a:moveTo>
                  <a:lnTo>
                    <a:pt x="7349" y="450"/>
                  </a:lnTo>
                  <a:lnTo>
                    <a:pt x="7352" y="420"/>
                  </a:lnTo>
                  <a:lnTo>
                    <a:pt x="7357" y="390"/>
                  </a:lnTo>
                  <a:lnTo>
                    <a:pt x="7366" y="363"/>
                  </a:lnTo>
                  <a:lnTo>
                    <a:pt x="7376" y="335"/>
                  </a:lnTo>
                  <a:lnTo>
                    <a:pt x="7391" y="309"/>
                  </a:lnTo>
                  <a:lnTo>
                    <a:pt x="7408" y="284"/>
                  </a:lnTo>
                  <a:lnTo>
                    <a:pt x="7428" y="260"/>
                  </a:lnTo>
                  <a:lnTo>
                    <a:pt x="7452" y="238"/>
                  </a:lnTo>
                  <a:lnTo>
                    <a:pt x="7477" y="218"/>
                  </a:lnTo>
                  <a:lnTo>
                    <a:pt x="7505" y="201"/>
                  </a:lnTo>
                  <a:lnTo>
                    <a:pt x="7535" y="186"/>
                  </a:lnTo>
                  <a:lnTo>
                    <a:pt x="7567" y="176"/>
                  </a:lnTo>
                  <a:lnTo>
                    <a:pt x="7601" y="167"/>
                  </a:lnTo>
                  <a:lnTo>
                    <a:pt x="7637" y="162"/>
                  </a:lnTo>
                  <a:lnTo>
                    <a:pt x="7675" y="161"/>
                  </a:lnTo>
                  <a:lnTo>
                    <a:pt x="7711" y="162"/>
                  </a:lnTo>
                  <a:lnTo>
                    <a:pt x="7744" y="166"/>
                  </a:lnTo>
                  <a:lnTo>
                    <a:pt x="7776" y="172"/>
                  </a:lnTo>
                  <a:lnTo>
                    <a:pt x="7806" y="180"/>
                  </a:lnTo>
                  <a:lnTo>
                    <a:pt x="7834" y="192"/>
                  </a:lnTo>
                  <a:lnTo>
                    <a:pt x="7860" y="206"/>
                  </a:lnTo>
                  <a:lnTo>
                    <a:pt x="7884" y="221"/>
                  </a:lnTo>
                  <a:lnTo>
                    <a:pt x="7907" y="240"/>
                  </a:lnTo>
                  <a:lnTo>
                    <a:pt x="7927" y="261"/>
                  </a:lnTo>
                  <a:lnTo>
                    <a:pt x="7944" y="284"/>
                  </a:lnTo>
                  <a:lnTo>
                    <a:pt x="7960" y="308"/>
                  </a:lnTo>
                  <a:lnTo>
                    <a:pt x="7972" y="334"/>
                  </a:lnTo>
                  <a:lnTo>
                    <a:pt x="7980" y="362"/>
                  </a:lnTo>
                  <a:lnTo>
                    <a:pt x="7987" y="392"/>
                  </a:lnTo>
                  <a:lnTo>
                    <a:pt x="7991" y="423"/>
                  </a:lnTo>
                  <a:lnTo>
                    <a:pt x="7993" y="456"/>
                  </a:lnTo>
                  <a:lnTo>
                    <a:pt x="7990" y="503"/>
                  </a:lnTo>
                  <a:lnTo>
                    <a:pt x="7987" y="526"/>
                  </a:lnTo>
                  <a:lnTo>
                    <a:pt x="7982" y="548"/>
                  </a:lnTo>
                  <a:lnTo>
                    <a:pt x="7969" y="590"/>
                  </a:lnTo>
                  <a:lnTo>
                    <a:pt x="7950" y="629"/>
                  </a:lnTo>
                  <a:lnTo>
                    <a:pt x="7927" y="665"/>
                  </a:lnTo>
                  <a:lnTo>
                    <a:pt x="7900" y="698"/>
                  </a:lnTo>
                  <a:lnTo>
                    <a:pt x="7884" y="712"/>
                  </a:lnTo>
                  <a:lnTo>
                    <a:pt x="7867" y="725"/>
                  </a:lnTo>
                  <a:lnTo>
                    <a:pt x="7830" y="748"/>
                  </a:lnTo>
                  <a:lnTo>
                    <a:pt x="7789" y="767"/>
                  </a:lnTo>
                  <a:lnTo>
                    <a:pt x="7746" y="780"/>
                  </a:lnTo>
                  <a:lnTo>
                    <a:pt x="7700" y="789"/>
                  </a:lnTo>
                  <a:lnTo>
                    <a:pt x="7654" y="791"/>
                  </a:lnTo>
                  <a:lnTo>
                    <a:pt x="7619" y="790"/>
                  </a:lnTo>
                  <a:lnTo>
                    <a:pt x="7586" y="785"/>
                  </a:lnTo>
                  <a:lnTo>
                    <a:pt x="7555" y="778"/>
                  </a:lnTo>
                  <a:lnTo>
                    <a:pt x="7525" y="768"/>
                  </a:lnTo>
                  <a:lnTo>
                    <a:pt x="7498" y="755"/>
                  </a:lnTo>
                  <a:lnTo>
                    <a:pt x="7471" y="738"/>
                  </a:lnTo>
                  <a:lnTo>
                    <a:pt x="7447" y="720"/>
                  </a:lnTo>
                  <a:lnTo>
                    <a:pt x="7426" y="699"/>
                  </a:lnTo>
                  <a:lnTo>
                    <a:pt x="7406" y="675"/>
                  </a:lnTo>
                  <a:lnTo>
                    <a:pt x="7390" y="648"/>
                  </a:lnTo>
                  <a:lnTo>
                    <a:pt x="7376" y="621"/>
                  </a:lnTo>
                  <a:lnTo>
                    <a:pt x="7366" y="592"/>
                  </a:lnTo>
                  <a:lnTo>
                    <a:pt x="7352" y="534"/>
                  </a:lnTo>
                  <a:lnTo>
                    <a:pt x="7349" y="507"/>
                  </a:lnTo>
                  <a:lnTo>
                    <a:pt x="7348" y="482"/>
                  </a:lnTo>
                  <a:close/>
                  <a:moveTo>
                    <a:pt x="7436" y="454"/>
                  </a:moveTo>
                  <a:lnTo>
                    <a:pt x="7438" y="480"/>
                  </a:lnTo>
                  <a:lnTo>
                    <a:pt x="7440" y="508"/>
                  </a:lnTo>
                  <a:lnTo>
                    <a:pt x="7446" y="536"/>
                  </a:lnTo>
                  <a:lnTo>
                    <a:pt x="7453" y="566"/>
                  </a:lnTo>
                  <a:lnTo>
                    <a:pt x="7463" y="594"/>
                  </a:lnTo>
                  <a:lnTo>
                    <a:pt x="7474" y="621"/>
                  </a:lnTo>
                  <a:lnTo>
                    <a:pt x="7488" y="646"/>
                  </a:lnTo>
                  <a:lnTo>
                    <a:pt x="7504" y="668"/>
                  </a:lnTo>
                  <a:lnTo>
                    <a:pt x="7520" y="688"/>
                  </a:lnTo>
                  <a:lnTo>
                    <a:pt x="7540" y="706"/>
                  </a:lnTo>
                  <a:lnTo>
                    <a:pt x="7559" y="720"/>
                  </a:lnTo>
                  <a:lnTo>
                    <a:pt x="7580" y="731"/>
                  </a:lnTo>
                  <a:lnTo>
                    <a:pt x="7603" y="741"/>
                  </a:lnTo>
                  <a:lnTo>
                    <a:pt x="7627" y="748"/>
                  </a:lnTo>
                  <a:lnTo>
                    <a:pt x="7652" y="752"/>
                  </a:lnTo>
                  <a:lnTo>
                    <a:pt x="7680" y="753"/>
                  </a:lnTo>
                  <a:lnTo>
                    <a:pt x="7712" y="750"/>
                  </a:lnTo>
                  <a:lnTo>
                    <a:pt x="7742" y="746"/>
                  </a:lnTo>
                  <a:lnTo>
                    <a:pt x="7771" y="736"/>
                  </a:lnTo>
                  <a:lnTo>
                    <a:pt x="7798" y="723"/>
                  </a:lnTo>
                  <a:lnTo>
                    <a:pt x="7822" y="705"/>
                  </a:lnTo>
                  <a:lnTo>
                    <a:pt x="7843" y="683"/>
                  </a:lnTo>
                  <a:lnTo>
                    <a:pt x="7861" y="658"/>
                  </a:lnTo>
                  <a:lnTo>
                    <a:pt x="7868" y="644"/>
                  </a:lnTo>
                  <a:lnTo>
                    <a:pt x="7876" y="628"/>
                  </a:lnTo>
                  <a:lnTo>
                    <a:pt x="7888" y="596"/>
                  </a:lnTo>
                  <a:lnTo>
                    <a:pt x="7896" y="561"/>
                  </a:lnTo>
                  <a:lnTo>
                    <a:pt x="7901" y="524"/>
                  </a:lnTo>
                  <a:lnTo>
                    <a:pt x="7903" y="485"/>
                  </a:lnTo>
                  <a:lnTo>
                    <a:pt x="7901" y="443"/>
                  </a:lnTo>
                  <a:lnTo>
                    <a:pt x="7895" y="404"/>
                  </a:lnTo>
                  <a:lnTo>
                    <a:pt x="7885" y="365"/>
                  </a:lnTo>
                  <a:lnTo>
                    <a:pt x="7872" y="330"/>
                  </a:lnTo>
                  <a:lnTo>
                    <a:pt x="7855" y="298"/>
                  </a:lnTo>
                  <a:lnTo>
                    <a:pt x="7835" y="270"/>
                  </a:lnTo>
                  <a:lnTo>
                    <a:pt x="7812" y="248"/>
                  </a:lnTo>
                  <a:lnTo>
                    <a:pt x="7799" y="237"/>
                  </a:lnTo>
                  <a:lnTo>
                    <a:pt x="7784" y="228"/>
                  </a:lnTo>
                  <a:lnTo>
                    <a:pt x="7756" y="215"/>
                  </a:lnTo>
                  <a:lnTo>
                    <a:pt x="7724" y="206"/>
                  </a:lnTo>
                  <a:lnTo>
                    <a:pt x="7693" y="200"/>
                  </a:lnTo>
                  <a:lnTo>
                    <a:pt x="7660" y="197"/>
                  </a:lnTo>
                  <a:lnTo>
                    <a:pt x="7610" y="202"/>
                  </a:lnTo>
                  <a:lnTo>
                    <a:pt x="7588" y="207"/>
                  </a:lnTo>
                  <a:lnTo>
                    <a:pt x="7566" y="214"/>
                  </a:lnTo>
                  <a:lnTo>
                    <a:pt x="7547" y="222"/>
                  </a:lnTo>
                  <a:lnTo>
                    <a:pt x="7529" y="233"/>
                  </a:lnTo>
                  <a:lnTo>
                    <a:pt x="7511" y="246"/>
                  </a:lnTo>
                  <a:lnTo>
                    <a:pt x="7495" y="262"/>
                  </a:lnTo>
                  <a:lnTo>
                    <a:pt x="7482" y="279"/>
                  </a:lnTo>
                  <a:lnTo>
                    <a:pt x="7470" y="298"/>
                  </a:lnTo>
                  <a:lnTo>
                    <a:pt x="7459" y="320"/>
                  </a:lnTo>
                  <a:lnTo>
                    <a:pt x="7451" y="342"/>
                  </a:lnTo>
                  <a:lnTo>
                    <a:pt x="7445" y="368"/>
                  </a:lnTo>
                  <a:lnTo>
                    <a:pt x="7440" y="394"/>
                  </a:lnTo>
                  <a:lnTo>
                    <a:pt x="7438" y="423"/>
                  </a:lnTo>
                  <a:lnTo>
                    <a:pt x="7436" y="454"/>
                  </a:lnTo>
                  <a:close/>
                  <a:moveTo>
                    <a:pt x="8039" y="173"/>
                  </a:moveTo>
                  <a:lnTo>
                    <a:pt x="8176" y="177"/>
                  </a:lnTo>
                  <a:lnTo>
                    <a:pt x="8266" y="174"/>
                  </a:lnTo>
                  <a:lnTo>
                    <a:pt x="8330" y="173"/>
                  </a:lnTo>
                  <a:lnTo>
                    <a:pt x="8359" y="173"/>
                  </a:lnTo>
                  <a:lnTo>
                    <a:pt x="8384" y="176"/>
                  </a:lnTo>
                  <a:lnTo>
                    <a:pt x="8408" y="179"/>
                  </a:lnTo>
                  <a:lnTo>
                    <a:pt x="8429" y="185"/>
                  </a:lnTo>
                  <a:lnTo>
                    <a:pt x="8448" y="192"/>
                  </a:lnTo>
                  <a:lnTo>
                    <a:pt x="8465" y="202"/>
                  </a:lnTo>
                  <a:lnTo>
                    <a:pt x="8480" y="215"/>
                  </a:lnTo>
                  <a:lnTo>
                    <a:pt x="8494" y="230"/>
                  </a:lnTo>
                  <a:lnTo>
                    <a:pt x="8504" y="248"/>
                  </a:lnTo>
                  <a:lnTo>
                    <a:pt x="8513" y="267"/>
                  </a:lnTo>
                  <a:lnTo>
                    <a:pt x="8518" y="287"/>
                  </a:lnTo>
                  <a:lnTo>
                    <a:pt x="8519" y="310"/>
                  </a:lnTo>
                  <a:lnTo>
                    <a:pt x="8518" y="328"/>
                  </a:lnTo>
                  <a:lnTo>
                    <a:pt x="8514" y="347"/>
                  </a:lnTo>
                  <a:lnTo>
                    <a:pt x="8509" y="365"/>
                  </a:lnTo>
                  <a:lnTo>
                    <a:pt x="8501" y="383"/>
                  </a:lnTo>
                  <a:lnTo>
                    <a:pt x="8491" y="401"/>
                  </a:lnTo>
                  <a:lnTo>
                    <a:pt x="8479" y="417"/>
                  </a:lnTo>
                  <a:lnTo>
                    <a:pt x="8466" y="431"/>
                  </a:lnTo>
                  <a:lnTo>
                    <a:pt x="8452" y="444"/>
                  </a:lnTo>
                  <a:lnTo>
                    <a:pt x="8419" y="466"/>
                  </a:lnTo>
                  <a:lnTo>
                    <a:pt x="8387" y="480"/>
                  </a:lnTo>
                  <a:lnTo>
                    <a:pt x="8353" y="489"/>
                  </a:lnTo>
                  <a:lnTo>
                    <a:pt x="8336" y="491"/>
                  </a:lnTo>
                  <a:lnTo>
                    <a:pt x="8318" y="491"/>
                  </a:lnTo>
                  <a:lnTo>
                    <a:pt x="8291" y="490"/>
                  </a:lnTo>
                  <a:lnTo>
                    <a:pt x="8260" y="485"/>
                  </a:lnTo>
                  <a:lnTo>
                    <a:pt x="8252" y="460"/>
                  </a:lnTo>
                  <a:lnTo>
                    <a:pt x="8256" y="455"/>
                  </a:lnTo>
                  <a:lnTo>
                    <a:pt x="8285" y="461"/>
                  </a:lnTo>
                  <a:lnTo>
                    <a:pt x="8308" y="462"/>
                  </a:lnTo>
                  <a:lnTo>
                    <a:pt x="8335" y="460"/>
                  </a:lnTo>
                  <a:lnTo>
                    <a:pt x="8347" y="458"/>
                  </a:lnTo>
                  <a:lnTo>
                    <a:pt x="8358" y="453"/>
                  </a:lnTo>
                  <a:lnTo>
                    <a:pt x="8380" y="442"/>
                  </a:lnTo>
                  <a:lnTo>
                    <a:pt x="8389" y="435"/>
                  </a:lnTo>
                  <a:lnTo>
                    <a:pt x="8398" y="425"/>
                  </a:lnTo>
                  <a:lnTo>
                    <a:pt x="8413" y="406"/>
                  </a:lnTo>
                  <a:lnTo>
                    <a:pt x="8423" y="383"/>
                  </a:lnTo>
                  <a:lnTo>
                    <a:pt x="8430" y="359"/>
                  </a:lnTo>
                  <a:lnTo>
                    <a:pt x="8431" y="332"/>
                  </a:lnTo>
                  <a:lnTo>
                    <a:pt x="8430" y="304"/>
                  </a:lnTo>
                  <a:lnTo>
                    <a:pt x="8423" y="279"/>
                  </a:lnTo>
                  <a:lnTo>
                    <a:pt x="8412" y="257"/>
                  </a:lnTo>
                  <a:lnTo>
                    <a:pt x="8396" y="239"/>
                  </a:lnTo>
                  <a:lnTo>
                    <a:pt x="8377" y="224"/>
                  </a:lnTo>
                  <a:lnTo>
                    <a:pt x="8365" y="218"/>
                  </a:lnTo>
                  <a:lnTo>
                    <a:pt x="8352" y="213"/>
                  </a:lnTo>
                  <a:lnTo>
                    <a:pt x="8323" y="207"/>
                  </a:lnTo>
                  <a:lnTo>
                    <a:pt x="8291" y="204"/>
                  </a:lnTo>
                  <a:lnTo>
                    <a:pt x="8250" y="208"/>
                  </a:lnTo>
                  <a:lnTo>
                    <a:pt x="8204" y="219"/>
                  </a:lnTo>
                  <a:lnTo>
                    <a:pt x="8202" y="275"/>
                  </a:lnTo>
                  <a:lnTo>
                    <a:pt x="8201" y="377"/>
                  </a:lnTo>
                  <a:lnTo>
                    <a:pt x="8201" y="574"/>
                  </a:lnTo>
                  <a:lnTo>
                    <a:pt x="8202" y="658"/>
                  </a:lnTo>
                  <a:lnTo>
                    <a:pt x="8202" y="698"/>
                  </a:lnTo>
                  <a:lnTo>
                    <a:pt x="8204" y="720"/>
                  </a:lnTo>
                  <a:lnTo>
                    <a:pt x="8207" y="731"/>
                  </a:lnTo>
                  <a:lnTo>
                    <a:pt x="8210" y="738"/>
                  </a:lnTo>
                  <a:lnTo>
                    <a:pt x="8216" y="743"/>
                  </a:lnTo>
                  <a:lnTo>
                    <a:pt x="8226" y="747"/>
                  </a:lnTo>
                  <a:lnTo>
                    <a:pt x="8245" y="749"/>
                  </a:lnTo>
                  <a:lnTo>
                    <a:pt x="8282" y="752"/>
                  </a:lnTo>
                  <a:lnTo>
                    <a:pt x="8286" y="776"/>
                  </a:lnTo>
                  <a:lnTo>
                    <a:pt x="8160" y="776"/>
                  </a:lnTo>
                  <a:lnTo>
                    <a:pt x="8039" y="779"/>
                  </a:lnTo>
                  <a:lnTo>
                    <a:pt x="8035" y="754"/>
                  </a:lnTo>
                  <a:lnTo>
                    <a:pt x="8071" y="749"/>
                  </a:lnTo>
                  <a:lnTo>
                    <a:pt x="8092" y="747"/>
                  </a:lnTo>
                  <a:lnTo>
                    <a:pt x="8102" y="744"/>
                  </a:lnTo>
                  <a:lnTo>
                    <a:pt x="8108" y="741"/>
                  </a:lnTo>
                  <a:lnTo>
                    <a:pt x="8113" y="734"/>
                  </a:lnTo>
                  <a:lnTo>
                    <a:pt x="8116" y="723"/>
                  </a:lnTo>
                  <a:lnTo>
                    <a:pt x="8118" y="702"/>
                  </a:lnTo>
                  <a:lnTo>
                    <a:pt x="8119" y="664"/>
                  </a:lnTo>
                  <a:lnTo>
                    <a:pt x="8119" y="574"/>
                  </a:lnTo>
                  <a:lnTo>
                    <a:pt x="8119" y="377"/>
                  </a:lnTo>
                  <a:lnTo>
                    <a:pt x="8119" y="294"/>
                  </a:lnTo>
                  <a:lnTo>
                    <a:pt x="8118" y="254"/>
                  </a:lnTo>
                  <a:lnTo>
                    <a:pt x="8117" y="232"/>
                  </a:lnTo>
                  <a:lnTo>
                    <a:pt x="8114" y="220"/>
                  </a:lnTo>
                  <a:lnTo>
                    <a:pt x="8111" y="213"/>
                  </a:lnTo>
                  <a:lnTo>
                    <a:pt x="8105" y="208"/>
                  </a:lnTo>
                  <a:lnTo>
                    <a:pt x="8095" y="206"/>
                  </a:lnTo>
                  <a:lnTo>
                    <a:pt x="8075" y="202"/>
                  </a:lnTo>
                  <a:lnTo>
                    <a:pt x="8039" y="201"/>
                  </a:lnTo>
                  <a:lnTo>
                    <a:pt x="8035" y="176"/>
                  </a:lnTo>
                  <a:lnTo>
                    <a:pt x="8039" y="173"/>
                  </a:lnTo>
                  <a:close/>
                  <a:moveTo>
                    <a:pt x="8566" y="173"/>
                  </a:moveTo>
                  <a:lnTo>
                    <a:pt x="8618" y="174"/>
                  </a:lnTo>
                  <a:lnTo>
                    <a:pt x="8688" y="177"/>
                  </a:lnTo>
                  <a:lnTo>
                    <a:pt x="8809" y="173"/>
                  </a:lnTo>
                  <a:lnTo>
                    <a:pt x="8813" y="197"/>
                  </a:lnTo>
                  <a:lnTo>
                    <a:pt x="8765" y="203"/>
                  </a:lnTo>
                  <a:lnTo>
                    <a:pt x="8750" y="206"/>
                  </a:lnTo>
                  <a:lnTo>
                    <a:pt x="8741" y="209"/>
                  </a:lnTo>
                  <a:lnTo>
                    <a:pt x="8738" y="213"/>
                  </a:lnTo>
                  <a:lnTo>
                    <a:pt x="8735" y="218"/>
                  </a:lnTo>
                  <a:lnTo>
                    <a:pt x="8731" y="231"/>
                  </a:lnTo>
                  <a:lnTo>
                    <a:pt x="8729" y="279"/>
                  </a:lnTo>
                  <a:lnTo>
                    <a:pt x="8729" y="377"/>
                  </a:lnTo>
                  <a:lnTo>
                    <a:pt x="8729" y="574"/>
                  </a:lnTo>
                  <a:lnTo>
                    <a:pt x="8729" y="658"/>
                  </a:lnTo>
                  <a:lnTo>
                    <a:pt x="8730" y="698"/>
                  </a:lnTo>
                  <a:lnTo>
                    <a:pt x="8731" y="720"/>
                  </a:lnTo>
                  <a:lnTo>
                    <a:pt x="8734" y="731"/>
                  </a:lnTo>
                  <a:lnTo>
                    <a:pt x="8737" y="738"/>
                  </a:lnTo>
                  <a:lnTo>
                    <a:pt x="8743" y="743"/>
                  </a:lnTo>
                  <a:lnTo>
                    <a:pt x="8753" y="747"/>
                  </a:lnTo>
                  <a:lnTo>
                    <a:pt x="8773" y="749"/>
                  </a:lnTo>
                  <a:lnTo>
                    <a:pt x="8809" y="752"/>
                  </a:lnTo>
                  <a:lnTo>
                    <a:pt x="8813" y="776"/>
                  </a:lnTo>
                  <a:lnTo>
                    <a:pt x="8735" y="776"/>
                  </a:lnTo>
                  <a:lnTo>
                    <a:pt x="8688" y="776"/>
                  </a:lnTo>
                  <a:lnTo>
                    <a:pt x="8566" y="779"/>
                  </a:lnTo>
                  <a:lnTo>
                    <a:pt x="8562" y="754"/>
                  </a:lnTo>
                  <a:lnTo>
                    <a:pt x="8598" y="749"/>
                  </a:lnTo>
                  <a:lnTo>
                    <a:pt x="8618" y="747"/>
                  </a:lnTo>
                  <a:lnTo>
                    <a:pt x="8629" y="744"/>
                  </a:lnTo>
                  <a:lnTo>
                    <a:pt x="8636" y="741"/>
                  </a:lnTo>
                  <a:lnTo>
                    <a:pt x="8640" y="734"/>
                  </a:lnTo>
                  <a:lnTo>
                    <a:pt x="8644" y="723"/>
                  </a:lnTo>
                  <a:lnTo>
                    <a:pt x="8646" y="702"/>
                  </a:lnTo>
                  <a:lnTo>
                    <a:pt x="8646" y="664"/>
                  </a:lnTo>
                  <a:lnTo>
                    <a:pt x="8647" y="574"/>
                  </a:lnTo>
                  <a:lnTo>
                    <a:pt x="8647" y="377"/>
                  </a:lnTo>
                  <a:lnTo>
                    <a:pt x="8646" y="294"/>
                  </a:lnTo>
                  <a:lnTo>
                    <a:pt x="8645" y="254"/>
                  </a:lnTo>
                  <a:lnTo>
                    <a:pt x="8644" y="232"/>
                  </a:lnTo>
                  <a:lnTo>
                    <a:pt x="8641" y="220"/>
                  </a:lnTo>
                  <a:lnTo>
                    <a:pt x="8638" y="213"/>
                  </a:lnTo>
                  <a:lnTo>
                    <a:pt x="8632" y="208"/>
                  </a:lnTo>
                  <a:lnTo>
                    <a:pt x="8622" y="206"/>
                  </a:lnTo>
                  <a:lnTo>
                    <a:pt x="8603" y="202"/>
                  </a:lnTo>
                  <a:lnTo>
                    <a:pt x="8566" y="201"/>
                  </a:lnTo>
                  <a:lnTo>
                    <a:pt x="8562" y="176"/>
                  </a:lnTo>
                  <a:lnTo>
                    <a:pt x="8566" y="173"/>
                  </a:lnTo>
                  <a:close/>
                  <a:moveTo>
                    <a:pt x="8868" y="629"/>
                  </a:moveTo>
                  <a:lnTo>
                    <a:pt x="8892" y="626"/>
                  </a:lnTo>
                  <a:lnTo>
                    <a:pt x="8898" y="672"/>
                  </a:lnTo>
                  <a:lnTo>
                    <a:pt x="8902" y="695"/>
                  </a:lnTo>
                  <a:lnTo>
                    <a:pt x="8909" y="708"/>
                  </a:lnTo>
                  <a:lnTo>
                    <a:pt x="8924" y="720"/>
                  </a:lnTo>
                  <a:lnTo>
                    <a:pt x="8935" y="728"/>
                  </a:lnTo>
                  <a:lnTo>
                    <a:pt x="8947" y="734"/>
                  </a:lnTo>
                  <a:lnTo>
                    <a:pt x="8976" y="743"/>
                  </a:lnTo>
                  <a:lnTo>
                    <a:pt x="9008" y="749"/>
                  </a:lnTo>
                  <a:lnTo>
                    <a:pt x="9041" y="752"/>
                  </a:lnTo>
                  <a:lnTo>
                    <a:pt x="9064" y="750"/>
                  </a:lnTo>
                  <a:lnTo>
                    <a:pt x="9084" y="747"/>
                  </a:lnTo>
                  <a:lnTo>
                    <a:pt x="9103" y="742"/>
                  </a:lnTo>
                  <a:lnTo>
                    <a:pt x="9122" y="735"/>
                  </a:lnTo>
                  <a:lnTo>
                    <a:pt x="9139" y="725"/>
                  </a:lnTo>
                  <a:lnTo>
                    <a:pt x="9155" y="714"/>
                  </a:lnTo>
                  <a:lnTo>
                    <a:pt x="9167" y="701"/>
                  </a:lnTo>
                  <a:lnTo>
                    <a:pt x="9179" y="686"/>
                  </a:lnTo>
                  <a:lnTo>
                    <a:pt x="9187" y="670"/>
                  </a:lnTo>
                  <a:lnTo>
                    <a:pt x="9193" y="652"/>
                  </a:lnTo>
                  <a:lnTo>
                    <a:pt x="9197" y="633"/>
                  </a:lnTo>
                  <a:lnTo>
                    <a:pt x="9198" y="614"/>
                  </a:lnTo>
                  <a:lnTo>
                    <a:pt x="9196" y="587"/>
                  </a:lnTo>
                  <a:lnTo>
                    <a:pt x="9193" y="575"/>
                  </a:lnTo>
                  <a:lnTo>
                    <a:pt x="9188" y="564"/>
                  </a:lnTo>
                  <a:lnTo>
                    <a:pt x="9178" y="546"/>
                  </a:lnTo>
                  <a:lnTo>
                    <a:pt x="9170" y="538"/>
                  </a:lnTo>
                  <a:lnTo>
                    <a:pt x="9162" y="531"/>
                  </a:lnTo>
                  <a:lnTo>
                    <a:pt x="9144" y="520"/>
                  </a:lnTo>
                  <a:lnTo>
                    <a:pt x="9133" y="516"/>
                  </a:lnTo>
                  <a:lnTo>
                    <a:pt x="9122" y="513"/>
                  </a:lnTo>
                  <a:lnTo>
                    <a:pt x="9056" y="500"/>
                  </a:lnTo>
                  <a:lnTo>
                    <a:pt x="8989" y="486"/>
                  </a:lnTo>
                  <a:lnTo>
                    <a:pt x="8965" y="479"/>
                  </a:lnTo>
                  <a:lnTo>
                    <a:pt x="8942" y="470"/>
                  </a:lnTo>
                  <a:lnTo>
                    <a:pt x="8920" y="456"/>
                  </a:lnTo>
                  <a:lnTo>
                    <a:pt x="8902" y="441"/>
                  </a:lnTo>
                  <a:lnTo>
                    <a:pt x="8887" y="420"/>
                  </a:lnTo>
                  <a:lnTo>
                    <a:pt x="8881" y="410"/>
                  </a:lnTo>
                  <a:lnTo>
                    <a:pt x="8876" y="398"/>
                  </a:lnTo>
                  <a:lnTo>
                    <a:pt x="8869" y="370"/>
                  </a:lnTo>
                  <a:lnTo>
                    <a:pt x="8867" y="342"/>
                  </a:lnTo>
                  <a:lnTo>
                    <a:pt x="8868" y="322"/>
                  </a:lnTo>
                  <a:lnTo>
                    <a:pt x="8870" y="304"/>
                  </a:lnTo>
                  <a:lnTo>
                    <a:pt x="8875" y="286"/>
                  </a:lnTo>
                  <a:lnTo>
                    <a:pt x="8881" y="269"/>
                  </a:lnTo>
                  <a:lnTo>
                    <a:pt x="8898" y="238"/>
                  </a:lnTo>
                  <a:lnTo>
                    <a:pt x="8922" y="212"/>
                  </a:lnTo>
                  <a:lnTo>
                    <a:pt x="8952" y="189"/>
                  </a:lnTo>
                  <a:lnTo>
                    <a:pt x="8969" y="180"/>
                  </a:lnTo>
                  <a:lnTo>
                    <a:pt x="8987" y="173"/>
                  </a:lnTo>
                  <a:lnTo>
                    <a:pt x="9006" y="167"/>
                  </a:lnTo>
                  <a:lnTo>
                    <a:pt x="9026" y="164"/>
                  </a:lnTo>
                  <a:lnTo>
                    <a:pt x="9071" y="160"/>
                  </a:lnTo>
                  <a:lnTo>
                    <a:pt x="9109" y="162"/>
                  </a:lnTo>
                  <a:lnTo>
                    <a:pt x="9151" y="170"/>
                  </a:lnTo>
                  <a:lnTo>
                    <a:pt x="9193" y="180"/>
                  </a:lnTo>
                  <a:lnTo>
                    <a:pt x="9232" y="196"/>
                  </a:lnTo>
                  <a:lnTo>
                    <a:pt x="9234" y="202"/>
                  </a:lnTo>
                  <a:lnTo>
                    <a:pt x="9230" y="224"/>
                  </a:lnTo>
                  <a:lnTo>
                    <a:pt x="9227" y="249"/>
                  </a:lnTo>
                  <a:lnTo>
                    <a:pt x="9224" y="279"/>
                  </a:lnTo>
                  <a:lnTo>
                    <a:pt x="9223" y="314"/>
                  </a:lnTo>
                  <a:lnTo>
                    <a:pt x="9218" y="317"/>
                  </a:lnTo>
                  <a:lnTo>
                    <a:pt x="9197" y="317"/>
                  </a:lnTo>
                  <a:lnTo>
                    <a:pt x="9191" y="249"/>
                  </a:lnTo>
                  <a:lnTo>
                    <a:pt x="9187" y="243"/>
                  </a:lnTo>
                  <a:lnTo>
                    <a:pt x="9180" y="234"/>
                  </a:lnTo>
                  <a:lnTo>
                    <a:pt x="9168" y="226"/>
                  </a:lnTo>
                  <a:lnTo>
                    <a:pt x="9152" y="216"/>
                  </a:lnTo>
                  <a:lnTo>
                    <a:pt x="9133" y="208"/>
                  </a:lnTo>
                  <a:lnTo>
                    <a:pt x="9113" y="202"/>
                  </a:lnTo>
                  <a:lnTo>
                    <a:pt x="9092" y="198"/>
                  </a:lnTo>
                  <a:lnTo>
                    <a:pt x="9072" y="197"/>
                  </a:lnTo>
                  <a:lnTo>
                    <a:pt x="9036" y="201"/>
                  </a:lnTo>
                  <a:lnTo>
                    <a:pt x="9004" y="212"/>
                  </a:lnTo>
                  <a:lnTo>
                    <a:pt x="8989" y="220"/>
                  </a:lnTo>
                  <a:lnTo>
                    <a:pt x="8976" y="230"/>
                  </a:lnTo>
                  <a:lnTo>
                    <a:pt x="8965" y="243"/>
                  </a:lnTo>
                  <a:lnTo>
                    <a:pt x="8956" y="257"/>
                  </a:lnTo>
                  <a:lnTo>
                    <a:pt x="8948" y="273"/>
                  </a:lnTo>
                  <a:lnTo>
                    <a:pt x="8944" y="288"/>
                  </a:lnTo>
                  <a:lnTo>
                    <a:pt x="8940" y="321"/>
                  </a:lnTo>
                  <a:lnTo>
                    <a:pt x="8942" y="345"/>
                  </a:lnTo>
                  <a:lnTo>
                    <a:pt x="8945" y="354"/>
                  </a:lnTo>
                  <a:lnTo>
                    <a:pt x="8950" y="365"/>
                  </a:lnTo>
                  <a:lnTo>
                    <a:pt x="8960" y="382"/>
                  </a:lnTo>
                  <a:lnTo>
                    <a:pt x="8968" y="389"/>
                  </a:lnTo>
                  <a:lnTo>
                    <a:pt x="8975" y="395"/>
                  </a:lnTo>
                  <a:lnTo>
                    <a:pt x="8992" y="406"/>
                  </a:lnTo>
                  <a:lnTo>
                    <a:pt x="9011" y="412"/>
                  </a:lnTo>
                  <a:lnTo>
                    <a:pt x="9041" y="419"/>
                  </a:lnTo>
                  <a:lnTo>
                    <a:pt x="9086" y="426"/>
                  </a:lnTo>
                  <a:lnTo>
                    <a:pt x="9122" y="432"/>
                  </a:lnTo>
                  <a:lnTo>
                    <a:pt x="9152" y="438"/>
                  </a:lnTo>
                  <a:lnTo>
                    <a:pt x="9176" y="444"/>
                  </a:lnTo>
                  <a:lnTo>
                    <a:pt x="9197" y="452"/>
                  </a:lnTo>
                  <a:lnTo>
                    <a:pt x="9212" y="461"/>
                  </a:lnTo>
                  <a:lnTo>
                    <a:pt x="9227" y="472"/>
                  </a:lnTo>
                  <a:lnTo>
                    <a:pt x="9240" y="485"/>
                  </a:lnTo>
                  <a:lnTo>
                    <a:pt x="9252" y="500"/>
                  </a:lnTo>
                  <a:lnTo>
                    <a:pt x="9260" y="518"/>
                  </a:lnTo>
                  <a:lnTo>
                    <a:pt x="9266" y="536"/>
                  </a:lnTo>
                  <a:lnTo>
                    <a:pt x="9271" y="557"/>
                  </a:lnTo>
                  <a:lnTo>
                    <a:pt x="9272" y="579"/>
                  </a:lnTo>
                  <a:lnTo>
                    <a:pt x="9271" y="602"/>
                  </a:lnTo>
                  <a:lnTo>
                    <a:pt x="9268" y="623"/>
                  </a:lnTo>
                  <a:lnTo>
                    <a:pt x="9262" y="644"/>
                  </a:lnTo>
                  <a:lnTo>
                    <a:pt x="9253" y="663"/>
                  </a:lnTo>
                  <a:lnTo>
                    <a:pt x="9244" y="681"/>
                  </a:lnTo>
                  <a:lnTo>
                    <a:pt x="9230" y="699"/>
                  </a:lnTo>
                  <a:lnTo>
                    <a:pt x="9198" y="730"/>
                  </a:lnTo>
                  <a:lnTo>
                    <a:pt x="9179" y="744"/>
                  </a:lnTo>
                  <a:lnTo>
                    <a:pt x="9160" y="756"/>
                  </a:lnTo>
                  <a:lnTo>
                    <a:pt x="9138" y="767"/>
                  </a:lnTo>
                  <a:lnTo>
                    <a:pt x="9116" y="776"/>
                  </a:lnTo>
                  <a:lnTo>
                    <a:pt x="9094" y="783"/>
                  </a:lnTo>
                  <a:lnTo>
                    <a:pt x="9070" y="788"/>
                  </a:lnTo>
                  <a:lnTo>
                    <a:pt x="9019" y="791"/>
                  </a:lnTo>
                  <a:lnTo>
                    <a:pt x="8976" y="789"/>
                  </a:lnTo>
                  <a:lnTo>
                    <a:pt x="8936" y="783"/>
                  </a:lnTo>
                  <a:lnTo>
                    <a:pt x="8899" y="773"/>
                  </a:lnTo>
                  <a:lnTo>
                    <a:pt x="8864" y="760"/>
                  </a:lnTo>
                  <a:lnTo>
                    <a:pt x="8862" y="754"/>
                  </a:lnTo>
                  <a:lnTo>
                    <a:pt x="8866" y="710"/>
                  </a:lnTo>
                  <a:lnTo>
                    <a:pt x="8868" y="629"/>
                  </a:lnTo>
                  <a:close/>
                  <a:moveTo>
                    <a:pt x="9808" y="173"/>
                  </a:moveTo>
                  <a:lnTo>
                    <a:pt x="9811" y="177"/>
                  </a:lnTo>
                  <a:lnTo>
                    <a:pt x="9808" y="230"/>
                  </a:lnTo>
                  <a:lnTo>
                    <a:pt x="9808" y="311"/>
                  </a:lnTo>
                  <a:lnTo>
                    <a:pt x="9784" y="314"/>
                  </a:lnTo>
                  <a:lnTo>
                    <a:pt x="9780" y="310"/>
                  </a:lnTo>
                  <a:lnTo>
                    <a:pt x="9775" y="272"/>
                  </a:lnTo>
                  <a:lnTo>
                    <a:pt x="9770" y="232"/>
                  </a:lnTo>
                  <a:lnTo>
                    <a:pt x="9764" y="222"/>
                  </a:lnTo>
                  <a:lnTo>
                    <a:pt x="9755" y="219"/>
                  </a:lnTo>
                  <a:lnTo>
                    <a:pt x="9737" y="216"/>
                  </a:lnTo>
                  <a:lnTo>
                    <a:pt x="9684" y="215"/>
                  </a:lnTo>
                  <a:lnTo>
                    <a:pt x="9604" y="215"/>
                  </a:lnTo>
                  <a:lnTo>
                    <a:pt x="9600" y="326"/>
                  </a:lnTo>
                  <a:lnTo>
                    <a:pt x="9600" y="574"/>
                  </a:lnTo>
                  <a:lnTo>
                    <a:pt x="9601" y="658"/>
                  </a:lnTo>
                  <a:lnTo>
                    <a:pt x="9601" y="698"/>
                  </a:lnTo>
                  <a:lnTo>
                    <a:pt x="9604" y="720"/>
                  </a:lnTo>
                  <a:lnTo>
                    <a:pt x="9606" y="732"/>
                  </a:lnTo>
                  <a:lnTo>
                    <a:pt x="9610" y="738"/>
                  </a:lnTo>
                  <a:lnTo>
                    <a:pt x="9614" y="743"/>
                  </a:lnTo>
                  <a:lnTo>
                    <a:pt x="9625" y="747"/>
                  </a:lnTo>
                  <a:lnTo>
                    <a:pt x="9644" y="749"/>
                  </a:lnTo>
                  <a:lnTo>
                    <a:pt x="9682" y="752"/>
                  </a:lnTo>
                  <a:lnTo>
                    <a:pt x="9685" y="776"/>
                  </a:lnTo>
                  <a:lnTo>
                    <a:pt x="9560" y="776"/>
                  </a:lnTo>
                  <a:lnTo>
                    <a:pt x="9438" y="779"/>
                  </a:lnTo>
                  <a:lnTo>
                    <a:pt x="9434" y="754"/>
                  </a:lnTo>
                  <a:lnTo>
                    <a:pt x="9472" y="749"/>
                  </a:lnTo>
                  <a:lnTo>
                    <a:pt x="9492" y="747"/>
                  </a:lnTo>
                  <a:lnTo>
                    <a:pt x="9503" y="744"/>
                  </a:lnTo>
                  <a:lnTo>
                    <a:pt x="9509" y="741"/>
                  </a:lnTo>
                  <a:lnTo>
                    <a:pt x="9514" y="734"/>
                  </a:lnTo>
                  <a:lnTo>
                    <a:pt x="9516" y="723"/>
                  </a:lnTo>
                  <a:lnTo>
                    <a:pt x="9518" y="702"/>
                  </a:lnTo>
                  <a:lnTo>
                    <a:pt x="9520" y="664"/>
                  </a:lnTo>
                  <a:lnTo>
                    <a:pt x="9521" y="574"/>
                  </a:lnTo>
                  <a:lnTo>
                    <a:pt x="9521" y="326"/>
                  </a:lnTo>
                  <a:lnTo>
                    <a:pt x="9517" y="215"/>
                  </a:lnTo>
                  <a:lnTo>
                    <a:pt x="9454" y="215"/>
                  </a:lnTo>
                  <a:lnTo>
                    <a:pt x="9385" y="216"/>
                  </a:lnTo>
                  <a:lnTo>
                    <a:pt x="9373" y="218"/>
                  </a:lnTo>
                  <a:lnTo>
                    <a:pt x="9364" y="220"/>
                  </a:lnTo>
                  <a:lnTo>
                    <a:pt x="9356" y="222"/>
                  </a:lnTo>
                  <a:lnTo>
                    <a:pt x="9353" y="225"/>
                  </a:lnTo>
                  <a:lnTo>
                    <a:pt x="9348" y="240"/>
                  </a:lnTo>
                  <a:lnTo>
                    <a:pt x="9344" y="272"/>
                  </a:lnTo>
                  <a:lnTo>
                    <a:pt x="9340" y="310"/>
                  </a:lnTo>
                  <a:lnTo>
                    <a:pt x="9336" y="314"/>
                  </a:lnTo>
                  <a:lnTo>
                    <a:pt x="9317" y="314"/>
                  </a:lnTo>
                  <a:lnTo>
                    <a:pt x="9312" y="226"/>
                  </a:lnTo>
                  <a:lnTo>
                    <a:pt x="9310" y="177"/>
                  </a:lnTo>
                  <a:lnTo>
                    <a:pt x="9313" y="173"/>
                  </a:lnTo>
                  <a:lnTo>
                    <a:pt x="9412" y="176"/>
                  </a:lnTo>
                  <a:lnTo>
                    <a:pt x="9560" y="177"/>
                  </a:lnTo>
                  <a:lnTo>
                    <a:pt x="9709" y="176"/>
                  </a:lnTo>
                  <a:lnTo>
                    <a:pt x="9808" y="17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 name="Freeform 8"/>
            <p:cNvSpPr>
              <a:spLocks noEditPoints="1"/>
            </p:cNvSpPr>
            <p:nvPr userDrawn="1"/>
          </p:nvSpPr>
          <p:spPr bwMode="auto">
            <a:xfrm>
              <a:off x="4527550" y="4124326"/>
              <a:ext cx="3135313" cy="249238"/>
            </a:xfrm>
            <a:custGeom>
              <a:avLst/>
              <a:gdLst>
                <a:gd name="T0" fmla="*/ 11670 w 11852"/>
                <a:gd name="T1" fmla="*/ 81 h 944"/>
                <a:gd name="T2" fmla="*/ 11473 w 11852"/>
                <a:gd name="T3" fmla="*/ 57 h 944"/>
                <a:gd name="T4" fmla="*/ 11758 w 11852"/>
                <a:gd name="T5" fmla="*/ 651 h 944"/>
                <a:gd name="T6" fmla="*/ 11365 w 11852"/>
                <a:gd name="T7" fmla="*/ 747 h 944"/>
                <a:gd name="T8" fmla="*/ 246 w 11852"/>
                <a:gd name="T9" fmla="*/ 721 h 944"/>
                <a:gd name="T10" fmla="*/ 546 w 11852"/>
                <a:gd name="T11" fmla="*/ 176 h 944"/>
                <a:gd name="T12" fmla="*/ 366 w 11852"/>
                <a:gd name="T13" fmla="*/ 788 h 944"/>
                <a:gd name="T14" fmla="*/ 695 w 11852"/>
                <a:gd name="T15" fmla="*/ 777 h 944"/>
                <a:gd name="T16" fmla="*/ 1248 w 11852"/>
                <a:gd name="T17" fmla="*/ 687 h 944"/>
                <a:gd name="T18" fmla="*/ 1216 w 11852"/>
                <a:gd name="T19" fmla="*/ 775 h 944"/>
                <a:gd name="T20" fmla="*/ 1580 w 11852"/>
                <a:gd name="T21" fmla="*/ 279 h 944"/>
                <a:gd name="T22" fmla="*/ 1498 w 11852"/>
                <a:gd name="T23" fmla="*/ 294 h 944"/>
                <a:gd name="T24" fmla="*/ 1850 w 11852"/>
                <a:gd name="T25" fmla="*/ 218 h 944"/>
                <a:gd name="T26" fmla="*/ 2022 w 11852"/>
                <a:gd name="T27" fmla="*/ 782 h 944"/>
                <a:gd name="T28" fmla="*/ 2696 w 11852"/>
                <a:gd name="T29" fmla="*/ 403 h 944"/>
                <a:gd name="T30" fmla="*/ 2809 w 11852"/>
                <a:gd name="T31" fmla="*/ 630 h 944"/>
                <a:gd name="T32" fmla="*/ 3215 w 11852"/>
                <a:gd name="T33" fmla="*/ 175 h 944"/>
                <a:gd name="T34" fmla="*/ 3385 w 11852"/>
                <a:gd name="T35" fmla="*/ 741 h 944"/>
                <a:gd name="T36" fmla="*/ 3253 w 11852"/>
                <a:gd name="T37" fmla="*/ 268 h 944"/>
                <a:gd name="T38" fmla="*/ 3040 w 11852"/>
                <a:gd name="T39" fmla="*/ 776 h 944"/>
                <a:gd name="T40" fmla="*/ 3499 w 11852"/>
                <a:gd name="T41" fmla="*/ 694 h 944"/>
                <a:gd name="T42" fmla="*/ 3742 w 11852"/>
                <a:gd name="T43" fmla="*/ 520 h 944"/>
                <a:gd name="T44" fmla="*/ 3707 w 11852"/>
                <a:gd name="T45" fmla="*/ 162 h 944"/>
                <a:gd name="T46" fmla="*/ 3546 w 11852"/>
                <a:gd name="T47" fmla="*/ 272 h 944"/>
                <a:gd name="T48" fmla="*/ 3865 w 11852"/>
                <a:gd name="T49" fmla="*/ 622 h 944"/>
                <a:gd name="T50" fmla="*/ 4100 w 11852"/>
                <a:gd name="T51" fmla="*/ 205 h 944"/>
                <a:gd name="T52" fmla="*/ 3994 w 11852"/>
                <a:gd name="T53" fmla="*/ 723 h 944"/>
                <a:gd name="T54" fmla="*/ 4628 w 11852"/>
                <a:gd name="T55" fmla="*/ 217 h 944"/>
                <a:gd name="T56" fmla="*/ 4412 w 11852"/>
                <a:gd name="T57" fmla="*/ 574 h 944"/>
                <a:gd name="T58" fmla="*/ 4859 w 11852"/>
                <a:gd name="T59" fmla="*/ 177 h 944"/>
                <a:gd name="T60" fmla="*/ 5086 w 11852"/>
                <a:gd name="T61" fmla="*/ 746 h 944"/>
                <a:gd name="T62" fmla="*/ 5540 w 11852"/>
                <a:gd name="T63" fmla="*/ 481 h 944"/>
                <a:gd name="T64" fmla="*/ 6137 w 11852"/>
                <a:gd name="T65" fmla="*/ 283 h 944"/>
                <a:gd name="T66" fmla="*/ 5664 w 11852"/>
                <a:gd name="T67" fmla="*/ 739 h 944"/>
                <a:gd name="T68" fmla="*/ 5873 w 11852"/>
                <a:gd name="T69" fmla="*/ 752 h 944"/>
                <a:gd name="T70" fmla="*/ 5851 w 11852"/>
                <a:gd name="T71" fmla="*/ 196 h 944"/>
                <a:gd name="T72" fmla="*/ 6476 w 11852"/>
                <a:gd name="T73" fmla="*/ 775 h 944"/>
                <a:gd name="T74" fmla="*/ 6642 w 11852"/>
                <a:gd name="T75" fmla="*/ 224 h 944"/>
                <a:gd name="T76" fmla="*/ 6600 w 11852"/>
                <a:gd name="T77" fmla="*/ 474 h 944"/>
                <a:gd name="T78" fmla="*/ 7076 w 11852"/>
                <a:gd name="T79" fmla="*/ 814 h 944"/>
                <a:gd name="T80" fmla="*/ 7014 w 11852"/>
                <a:gd name="T81" fmla="*/ 747 h 944"/>
                <a:gd name="T82" fmla="*/ 7561 w 11852"/>
                <a:gd name="T83" fmla="*/ 409 h 944"/>
                <a:gd name="T84" fmla="*/ 7379 w 11852"/>
                <a:gd name="T85" fmla="*/ 778 h 944"/>
                <a:gd name="T86" fmla="*/ 7830 w 11852"/>
                <a:gd name="T87" fmla="*/ 204 h 944"/>
                <a:gd name="T88" fmla="*/ 8308 w 11852"/>
                <a:gd name="T89" fmla="*/ 176 h 944"/>
                <a:gd name="T90" fmla="*/ 8846 w 11852"/>
                <a:gd name="T91" fmla="*/ 595 h 944"/>
                <a:gd name="T92" fmla="*/ 8467 w 11852"/>
                <a:gd name="T93" fmla="*/ 746 h 944"/>
                <a:gd name="T94" fmla="*/ 8550 w 11852"/>
                <a:gd name="T95" fmla="*/ 1 h 944"/>
                <a:gd name="T96" fmla="*/ 8724 w 11852"/>
                <a:gd name="T97" fmla="*/ 8 h 944"/>
                <a:gd name="T98" fmla="*/ 9161 w 11852"/>
                <a:gd name="T99" fmla="*/ 748 h 944"/>
                <a:gd name="T100" fmla="*/ 9095 w 11852"/>
                <a:gd name="T101" fmla="*/ 469 h 944"/>
                <a:gd name="T102" fmla="*/ 9379 w 11852"/>
                <a:gd name="T103" fmla="*/ 249 h 944"/>
                <a:gd name="T104" fmla="*/ 9113 w 11852"/>
                <a:gd name="T105" fmla="*/ 382 h 944"/>
                <a:gd name="T106" fmla="*/ 9331 w 11852"/>
                <a:gd name="T107" fmla="*/ 745 h 944"/>
                <a:gd name="T108" fmla="*/ 9974 w 11852"/>
                <a:gd name="T109" fmla="*/ 214 h 944"/>
                <a:gd name="T110" fmla="*/ 9714 w 11852"/>
                <a:gd name="T111" fmla="*/ 751 h 944"/>
                <a:gd name="T112" fmla="*/ 9523 w 11852"/>
                <a:gd name="T113" fmla="*/ 175 h 944"/>
                <a:gd name="T114" fmla="*/ 10579 w 11852"/>
                <a:gd name="T115" fmla="*/ 172 h 944"/>
                <a:gd name="T116" fmla="*/ 10290 w 11852"/>
                <a:gd name="T117" fmla="*/ 750 h 944"/>
                <a:gd name="T118" fmla="*/ 10853 w 11852"/>
                <a:gd name="T119" fmla="*/ 212 h 944"/>
                <a:gd name="T120" fmla="*/ 10745 w 11852"/>
                <a:gd name="T121" fmla="*/ 746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2" h="944">
                  <a:moveTo>
                    <a:pt x="11636" y="96"/>
                  </a:moveTo>
                  <a:lnTo>
                    <a:pt x="11627" y="94"/>
                  </a:lnTo>
                  <a:lnTo>
                    <a:pt x="11618" y="92"/>
                  </a:lnTo>
                  <a:lnTo>
                    <a:pt x="11610" y="87"/>
                  </a:lnTo>
                  <a:lnTo>
                    <a:pt x="11603" y="81"/>
                  </a:lnTo>
                  <a:lnTo>
                    <a:pt x="11597" y="74"/>
                  </a:lnTo>
                  <a:lnTo>
                    <a:pt x="11592" y="67"/>
                  </a:lnTo>
                  <a:lnTo>
                    <a:pt x="11588" y="48"/>
                  </a:lnTo>
                  <a:lnTo>
                    <a:pt x="11590" y="38"/>
                  </a:lnTo>
                  <a:lnTo>
                    <a:pt x="11592" y="30"/>
                  </a:lnTo>
                  <a:lnTo>
                    <a:pt x="11597" y="21"/>
                  </a:lnTo>
                  <a:lnTo>
                    <a:pt x="11603" y="14"/>
                  </a:lnTo>
                  <a:lnTo>
                    <a:pt x="11610" y="8"/>
                  </a:lnTo>
                  <a:lnTo>
                    <a:pt x="11618" y="3"/>
                  </a:lnTo>
                  <a:lnTo>
                    <a:pt x="11636" y="0"/>
                  </a:lnTo>
                  <a:lnTo>
                    <a:pt x="11646" y="1"/>
                  </a:lnTo>
                  <a:lnTo>
                    <a:pt x="11654" y="3"/>
                  </a:lnTo>
                  <a:lnTo>
                    <a:pt x="11663" y="8"/>
                  </a:lnTo>
                  <a:lnTo>
                    <a:pt x="11670" y="14"/>
                  </a:lnTo>
                  <a:lnTo>
                    <a:pt x="11676" y="21"/>
                  </a:lnTo>
                  <a:lnTo>
                    <a:pt x="11681" y="30"/>
                  </a:lnTo>
                  <a:lnTo>
                    <a:pt x="11684" y="48"/>
                  </a:lnTo>
                  <a:lnTo>
                    <a:pt x="11683" y="57"/>
                  </a:lnTo>
                  <a:lnTo>
                    <a:pt x="11681" y="67"/>
                  </a:lnTo>
                  <a:lnTo>
                    <a:pt x="11676" y="74"/>
                  </a:lnTo>
                  <a:lnTo>
                    <a:pt x="11670" y="81"/>
                  </a:lnTo>
                  <a:lnTo>
                    <a:pt x="11663" y="87"/>
                  </a:lnTo>
                  <a:lnTo>
                    <a:pt x="11654" y="92"/>
                  </a:lnTo>
                  <a:lnTo>
                    <a:pt x="11636" y="96"/>
                  </a:lnTo>
                  <a:close/>
                  <a:moveTo>
                    <a:pt x="11426" y="96"/>
                  </a:moveTo>
                  <a:lnTo>
                    <a:pt x="11417" y="94"/>
                  </a:lnTo>
                  <a:lnTo>
                    <a:pt x="11408" y="92"/>
                  </a:lnTo>
                  <a:lnTo>
                    <a:pt x="11400" y="87"/>
                  </a:lnTo>
                  <a:lnTo>
                    <a:pt x="11393" y="81"/>
                  </a:lnTo>
                  <a:lnTo>
                    <a:pt x="11386" y="74"/>
                  </a:lnTo>
                  <a:lnTo>
                    <a:pt x="11382" y="67"/>
                  </a:lnTo>
                  <a:lnTo>
                    <a:pt x="11378" y="48"/>
                  </a:lnTo>
                  <a:lnTo>
                    <a:pt x="11380" y="38"/>
                  </a:lnTo>
                  <a:lnTo>
                    <a:pt x="11382" y="30"/>
                  </a:lnTo>
                  <a:lnTo>
                    <a:pt x="11386" y="21"/>
                  </a:lnTo>
                  <a:lnTo>
                    <a:pt x="11393" y="14"/>
                  </a:lnTo>
                  <a:lnTo>
                    <a:pt x="11400" y="8"/>
                  </a:lnTo>
                  <a:lnTo>
                    <a:pt x="11408" y="3"/>
                  </a:lnTo>
                  <a:lnTo>
                    <a:pt x="11426" y="0"/>
                  </a:lnTo>
                  <a:lnTo>
                    <a:pt x="11436" y="1"/>
                  </a:lnTo>
                  <a:lnTo>
                    <a:pt x="11444" y="3"/>
                  </a:lnTo>
                  <a:lnTo>
                    <a:pt x="11453" y="8"/>
                  </a:lnTo>
                  <a:lnTo>
                    <a:pt x="11460" y="14"/>
                  </a:lnTo>
                  <a:lnTo>
                    <a:pt x="11466" y="21"/>
                  </a:lnTo>
                  <a:lnTo>
                    <a:pt x="11471" y="30"/>
                  </a:lnTo>
                  <a:lnTo>
                    <a:pt x="11474" y="48"/>
                  </a:lnTo>
                  <a:lnTo>
                    <a:pt x="11473" y="57"/>
                  </a:lnTo>
                  <a:lnTo>
                    <a:pt x="11471" y="67"/>
                  </a:lnTo>
                  <a:lnTo>
                    <a:pt x="11466" y="74"/>
                  </a:lnTo>
                  <a:lnTo>
                    <a:pt x="11460" y="81"/>
                  </a:lnTo>
                  <a:lnTo>
                    <a:pt x="11453" y="87"/>
                  </a:lnTo>
                  <a:lnTo>
                    <a:pt x="11444" y="92"/>
                  </a:lnTo>
                  <a:lnTo>
                    <a:pt x="11426" y="96"/>
                  </a:lnTo>
                  <a:close/>
                  <a:moveTo>
                    <a:pt x="11407" y="540"/>
                  </a:moveTo>
                  <a:lnTo>
                    <a:pt x="11623" y="540"/>
                  </a:lnTo>
                  <a:lnTo>
                    <a:pt x="11516" y="282"/>
                  </a:lnTo>
                  <a:lnTo>
                    <a:pt x="11407" y="540"/>
                  </a:lnTo>
                  <a:close/>
                  <a:moveTo>
                    <a:pt x="11213" y="778"/>
                  </a:moveTo>
                  <a:lnTo>
                    <a:pt x="11209" y="775"/>
                  </a:lnTo>
                  <a:lnTo>
                    <a:pt x="11209" y="753"/>
                  </a:lnTo>
                  <a:lnTo>
                    <a:pt x="11213" y="750"/>
                  </a:lnTo>
                  <a:lnTo>
                    <a:pt x="11238" y="748"/>
                  </a:lnTo>
                  <a:lnTo>
                    <a:pt x="11252" y="746"/>
                  </a:lnTo>
                  <a:lnTo>
                    <a:pt x="11261" y="742"/>
                  </a:lnTo>
                  <a:lnTo>
                    <a:pt x="11269" y="735"/>
                  </a:lnTo>
                  <a:lnTo>
                    <a:pt x="11280" y="717"/>
                  </a:lnTo>
                  <a:lnTo>
                    <a:pt x="11297" y="681"/>
                  </a:lnTo>
                  <a:lnTo>
                    <a:pt x="11342" y="584"/>
                  </a:lnTo>
                  <a:lnTo>
                    <a:pt x="11458" y="321"/>
                  </a:lnTo>
                  <a:lnTo>
                    <a:pt x="11524" y="166"/>
                  </a:lnTo>
                  <a:lnTo>
                    <a:pt x="11551" y="166"/>
                  </a:lnTo>
                  <a:lnTo>
                    <a:pt x="11732" y="595"/>
                  </a:lnTo>
                  <a:lnTo>
                    <a:pt x="11758" y="651"/>
                  </a:lnTo>
                  <a:lnTo>
                    <a:pt x="11782" y="704"/>
                  </a:lnTo>
                  <a:lnTo>
                    <a:pt x="11801" y="738"/>
                  </a:lnTo>
                  <a:lnTo>
                    <a:pt x="11814" y="746"/>
                  </a:lnTo>
                  <a:lnTo>
                    <a:pt x="11827" y="748"/>
                  </a:lnTo>
                  <a:lnTo>
                    <a:pt x="11849" y="750"/>
                  </a:lnTo>
                  <a:lnTo>
                    <a:pt x="11852" y="775"/>
                  </a:lnTo>
                  <a:lnTo>
                    <a:pt x="11767" y="775"/>
                  </a:lnTo>
                  <a:lnTo>
                    <a:pt x="11627" y="778"/>
                  </a:lnTo>
                  <a:lnTo>
                    <a:pt x="11623" y="753"/>
                  </a:lnTo>
                  <a:lnTo>
                    <a:pt x="11665" y="748"/>
                  </a:lnTo>
                  <a:lnTo>
                    <a:pt x="11686" y="745"/>
                  </a:lnTo>
                  <a:lnTo>
                    <a:pt x="11692" y="744"/>
                  </a:lnTo>
                  <a:lnTo>
                    <a:pt x="11695" y="740"/>
                  </a:lnTo>
                  <a:lnTo>
                    <a:pt x="11698" y="735"/>
                  </a:lnTo>
                  <a:lnTo>
                    <a:pt x="11698" y="730"/>
                  </a:lnTo>
                  <a:lnTo>
                    <a:pt x="11696" y="720"/>
                  </a:lnTo>
                  <a:lnTo>
                    <a:pt x="11692" y="705"/>
                  </a:lnTo>
                  <a:lnTo>
                    <a:pt x="11640" y="576"/>
                  </a:lnTo>
                  <a:lnTo>
                    <a:pt x="11393" y="576"/>
                  </a:lnTo>
                  <a:lnTo>
                    <a:pt x="11346" y="685"/>
                  </a:lnTo>
                  <a:lnTo>
                    <a:pt x="11336" y="710"/>
                  </a:lnTo>
                  <a:lnTo>
                    <a:pt x="11334" y="728"/>
                  </a:lnTo>
                  <a:lnTo>
                    <a:pt x="11336" y="738"/>
                  </a:lnTo>
                  <a:lnTo>
                    <a:pt x="11345" y="744"/>
                  </a:lnTo>
                  <a:lnTo>
                    <a:pt x="11353" y="746"/>
                  </a:lnTo>
                  <a:lnTo>
                    <a:pt x="11365" y="747"/>
                  </a:lnTo>
                  <a:lnTo>
                    <a:pt x="11404" y="750"/>
                  </a:lnTo>
                  <a:lnTo>
                    <a:pt x="11407" y="753"/>
                  </a:lnTo>
                  <a:lnTo>
                    <a:pt x="11407" y="775"/>
                  </a:lnTo>
                  <a:lnTo>
                    <a:pt x="11308" y="775"/>
                  </a:lnTo>
                  <a:lnTo>
                    <a:pt x="11213" y="778"/>
                  </a:lnTo>
                  <a:close/>
                  <a:moveTo>
                    <a:pt x="0" y="176"/>
                  </a:moveTo>
                  <a:lnTo>
                    <a:pt x="125" y="176"/>
                  </a:lnTo>
                  <a:lnTo>
                    <a:pt x="247" y="172"/>
                  </a:lnTo>
                  <a:lnTo>
                    <a:pt x="251" y="196"/>
                  </a:lnTo>
                  <a:lnTo>
                    <a:pt x="203" y="202"/>
                  </a:lnTo>
                  <a:lnTo>
                    <a:pt x="188" y="205"/>
                  </a:lnTo>
                  <a:lnTo>
                    <a:pt x="179" y="208"/>
                  </a:lnTo>
                  <a:lnTo>
                    <a:pt x="175" y="212"/>
                  </a:lnTo>
                  <a:lnTo>
                    <a:pt x="173" y="217"/>
                  </a:lnTo>
                  <a:lnTo>
                    <a:pt x="169" y="231"/>
                  </a:lnTo>
                  <a:lnTo>
                    <a:pt x="167" y="279"/>
                  </a:lnTo>
                  <a:lnTo>
                    <a:pt x="167" y="376"/>
                  </a:lnTo>
                  <a:lnTo>
                    <a:pt x="167" y="512"/>
                  </a:lnTo>
                  <a:lnTo>
                    <a:pt x="169" y="610"/>
                  </a:lnTo>
                  <a:lnTo>
                    <a:pt x="173" y="639"/>
                  </a:lnTo>
                  <a:lnTo>
                    <a:pt x="181" y="663"/>
                  </a:lnTo>
                  <a:lnTo>
                    <a:pt x="192" y="684"/>
                  </a:lnTo>
                  <a:lnTo>
                    <a:pt x="200" y="692"/>
                  </a:lnTo>
                  <a:lnTo>
                    <a:pt x="209" y="700"/>
                  </a:lnTo>
                  <a:lnTo>
                    <a:pt x="232" y="715"/>
                  </a:lnTo>
                  <a:lnTo>
                    <a:pt x="246" y="721"/>
                  </a:lnTo>
                  <a:lnTo>
                    <a:pt x="263" y="726"/>
                  </a:lnTo>
                  <a:lnTo>
                    <a:pt x="281" y="730"/>
                  </a:lnTo>
                  <a:lnTo>
                    <a:pt x="300" y="733"/>
                  </a:lnTo>
                  <a:lnTo>
                    <a:pt x="342" y="735"/>
                  </a:lnTo>
                  <a:lnTo>
                    <a:pt x="388" y="733"/>
                  </a:lnTo>
                  <a:lnTo>
                    <a:pt x="430" y="722"/>
                  </a:lnTo>
                  <a:lnTo>
                    <a:pt x="466" y="706"/>
                  </a:lnTo>
                  <a:lnTo>
                    <a:pt x="480" y="697"/>
                  </a:lnTo>
                  <a:lnTo>
                    <a:pt x="491" y="685"/>
                  </a:lnTo>
                  <a:lnTo>
                    <a:pt x="502" y="672"/>
                  </a:lnTo>
                  <a:lnTo>
                    <a:pt x="509" y="656"/>
                  </a:lnTo>
                  <a:lnTo>
                    <a:pt x="515" y="639"/>
                  </a:lnTo>
                  <a:lnTo>
                    <a:pt x="520" y="620"/>
                  </a:lnTo>
                  <a:lnTo>
                    <a:pt x="524" y="572"/>
                  </a:lnTo>
                  <a:lnTo>
                    <a:pt x="526" y="508"/>
                  </a:lnTo>
                  <a:lnTo>
                    <a:pt x="526" y="376"/>
                  </a:lnTo>
                  <a:lnTo>
                    <a:pt x="524" y="285"/>
                  </a:lnTo>
                  <a:lnTo>
                    <a:pt x="523" y="240"/>
                  </a:lnTo>
                  <a:lnTo>
                    <a:pt x="520" y="218"/>
                  </a:lnTo>
                  <a:lnTo>
                    <a:pt x="514" y="211"/>
                  </a:lnTo>
                  <a:lnTo>
                    <a:pt x="505" y="205"/>
                  </a:lnTo>
                  <a:lnTo>
                    <a:pt x="485" y="201"/>
                  </a:lnTo>
                  <a:lnTo>
                    <a:pt x="444" y="200"/>
                  </a:lnTo>
                  <a:lnTo>
                    <a:pt x="442" y="176"/>
                  </a:lnTo>
                  <a:lnTo>
                    <a:pt x="444" y="172"/>
                  </a:lnTo>
                  <a:lnTo>
                    <a:pt x="546" y="176"/>
                  </a:lnTo>
                  <a:lnTo>
                    <a:pt x="646" y="172"/>
                  </a:lnTo>
                  <a:lnTo>
                    <a:pt x="650" y="176"/>
                  </a:lnTo>
                  <a:lnTo>
                    <a:pt x="650" y="196"/>
                  </a:lnTo>
                  <a:lnTo>
                    <a:pt x="646" y="200"/>
                  </a:lnTo>
                  <a:lnTo>
                    <a:pt x="613" y="201"/>
                  </a:lnTo>
                  <a:lnTo>
                    <a:pt x="594" y="204"/>
                  </a:lnTo>
                  <a:lnTo>
                    <a:pt x="583" y="206"/>
                  </a:lnTo>
                  <a:lnTo>
                    <a:pt x="577" y="210"/>
                  </a:lnTo>
                  <a:lnTo>
                    <a:pt x="572" y="216"/>
                  </a:lnTo>
                  <a:lnTo>
                    <a:pt x="570" y="224"/>
                  </a:lnTo>
                  <a:lnTo>
                    <a:pt x="566" y="280"/>
                  </a:lnTo>
                  <a:lnTo>
                    <a:pt x="565" y="376"/>
                  </a:lnTo>
                  <a:lnTo>
                    <a:pt x="565" y="506"/>
                  </a:lnTo>
                  <a:lnTo>
                    <a:pt x="564" y="576"/>
                  </a:lnTo>
                  <a:lnTo>
                    <a:pt x="559" y="628"/>
                  </a:lnTo>
                  <a:lnTo>
                    <a:pt x="556" y="650"/>
                  </a:lnTo>
                  <a:lnTo>
                    <a:pt x="550" y="669"/>
                  </a:lnTo>
                  <a:lnTo>
                    <a:pt x="542" y="687"/>
                  </a:lnTo>
                  <a:lnTo>
                    <a:pt x="533" y="702"/>
                  </a:lnTo>
                  <a:lnTo>
                    <a:pt x="510" y="728"/>
                  </a:lnTo>
                  <a:lnTo>
                    <a:pt x="497" y="740"/>
                  </a:lnTo>
                  <a:lnTo>
                    <a:pt x="484" y="751"/>
                  </a:lnTo>
                  <a:lnTo>
                    <a:pt x="451" y="768"/>
                  </a:lnTo>
                  <a:lnTo>
                    <a:pt x="432" y="775"/>
                  </a:lnTo>
                  <a:lnTo>
                    <a:pt x="410" y="780"/>
                  </a:lnTo>
                  <a:lnTo>
                    <a:pt x="366" y="788"/>
                  </a:lnTo>
                  <a:lnTo>
                    <a:pt x="319" y="790"/>
                  </a:lnTo>
                  <a:lnTo>
                    <a:pt x="290" y="789"/>
                  </a:lnTo>
                  <a:lnTo>
                    <a:pt x="263" y="787"/>
                  </a:lnTo>
                  <a:lnTo>
                    <a:pt x="214" y="777"/>
                  </a:lnTo>
                  <a:lnTo>
                    <a:pt x="173" y="762"/>
                  </a:lnTo>
                  <a:lnTo>
                    <a:pt x="156" y="753"/>
                  </a:lnTo>
                  <a:lnTo>
                    <a:pt x="142" y="742"/>
                  </a:lnTo>
                  <a:lnTo>
                    <a:pt x="128" y="732"/>
                  </a:lnTo>
                  <a:lnTo>
                    <a:pt x="119" y="720"/>
                  </a:lnTo>
                  <a:lnTo>
                    <a:pt x="103" y="697"/>
                  </a:lnTo>
                  <a:lnTo>
                    <a:pt x="94" y="670"/>
                  </a:lnTo>
                  <a:lnTo>
                    <a:pt x="89" y="640"/>
                  </a:lnTo>
                  <a:lnTo>
                    <a:pt x="85" y="598"/>
                  </a:lnTo>
                  <a:lnTo>
                    <a:pt x="85" y="541"/>
                  </a:lnTo>
                  <a:lnTo>
                    <a:pt x="85" y="376"/>
                  </a:lnTo>
                  <a:lnTo>
                    <a:pt x="84" y="294"/>
                  </a:lnTo>
                  <a:lnTo>
                    <a:pt x="83" y="254"/>
                  </a:lnTo>
                  <a:lnTo>
                    <a:pt x="82" y="231"/>
                  </a:lnTo>
                  <a:lnTo>
                    <a:pt x="79" y="219"/>
                  </a:lnTo>
                  <a:lnTo>
                    <a:pt x="76" y="212"/>
                  </a:lnTo>
                  <a:lnTo>
                    <a:pt x="70" y="208"/>
                  </a:lnTo>
                  <a:lnTo>
                    <a:pt x="60" y="205"/>
                  </a:lnTo>
                  <a:lnTo>
                    <a:pt x="40" y="202"/>
                  </a:lnTo>
                  <a:lnTo>
                    <a:pt x="4" y="200"/>
                  </a:lnTo>
                  <a:lnTo>
                    <a:pt x="0" y="176"/>
                  </a:lnTo>
                  <a:close/>
                  <a:moveTo>
                    <a:pt x="695" y="777"/>
                  </a:moveTo>
                  <a:lnTo>
                    <a:pt x="690" y="774"/>
                  </a:lnTo>
                  <a:lnTo>
                    <a:pt x="690" y="754"/>
                  </a:lnTo>
                  <a:lnTo>
                    <a:pt x="695" y="751"/>
                  </a:lnTo>
                  <a:lnTo>
                    <a:pt x="718" y="750"/>
                  </a:lnTo>
                  <a:lnTo>
                    <a:pt x="736" y="748"/>
                  </a:lnTo>
                  <a:lnTo>
                    <a:pt x="749" y="745"/>
                  </a:lnTo>
                  <a:lnTo>
                    <a:pt x="756" y="740"/>
                  </a:lnTo>
                  <a:lnTo>
                    <a:pt x="760" y="732"/>
                  </a:lnTo>
                  <a:lnTo>
                    <a:pt x="762" y="721"/>
                  </a:lnTo>
                  <a:lnTo>
                    <a:pt x="763" y="699"/>
                  </a:lnTo>
                  <a:lnTo>
                    <a:pt x="764" y="661"/>
                  </a:lnTo>
                  <a:lnTo>
                    <a:pt x="767" y="594"/>
                  </a:lnTo>
                  <a:lnTo>
                    <a:pt x="767" y="249"/>
                  </a:lnTo>
                  <a:lnTo>
                    <a:pt x="764" y="231"/>
                  </a:lnTo>
                  <a:lnTo>
                    <a:pt x="758" y="218"/>
                  </a:lnTo>
                  <a:lnTo>
                    <a:pt x="749" y="210"/>
                  </a:lnTo>
                  <a:lnTo>
                    <a:pt x="737" y="205"/>
                  </a:lnTo>
                  <a:lnTo>
                    <a:pt x="719" y="202"/>
                  </a:lnTo>
                  <a:lnTo>
                    <a:pt x="690" y="201"/>
                  </a:lnTo>
                  <a:lnTo>
                    <a:pt x="688" y="177"/>
                  </a:lnTo>
                  <a:lnTo>
                    <a:pt x="690" y="174"/>
                  </a:lnTo>
                  <a:lnTo>
                    <a:pt x="768" y="176"/>
                  </a:lnTo>
                  <a:lnTo>
                    <a:pt x="839" y="174"/>
                  </a:lnTo>
                  <a:lnTo>
                    <a:pt x="974" y="350"/>
                  </a:lnTo>
                  <a:lnTo>
                    <a:pt x="1174" y="601"/>
                  </a:lnTo>
                  <a:lnTo>
                    <a:pt x="1248" y="687"/>
                  </a:lnTo>
                  <a:lnTo>
                    <a:pt x="1248" y="357"/>
                  </a:lnTo>
                  <a:lnTo>
                    <a:pt x="1247" y="292"/>
                  </a:lnTo>
                  <a:lnTo>
                    <a:pt x="1243" y="229"/>
                  </a:lnTo>
                  <a:lnTo>
                    <a:pt x="1240" y="217"/>
                  </a:lnTo>
                  <a:lnTo>
                    <a:pt x="1235" y="211"/>
                  </a:lnTo>
                  <a:lnTo>
                    <a:pt x="1228" y="206"/>
                  </a:lnTo>
                  <a:lnTo>
                    <a:pt x="1216" y="204"/>
                  </a:lnTo>
                  <a:lnTo>
                    <a:pt x="1176" y="201"/>
                  </a:lnTo>
                  <a:lnTo>
                    <a:pt x="1172" y="177"/>
                  </a:lnTo>
                  <a:lnTo>
                    <a:pt x="1176" y="174"/>
                  </a:lnTo>
                  <a:lnTo>
                    <a:pt x="1274" y="176"/>
                  </a:lnTo>
                  <a:lnTo>
                    <a:pt x="1358" y="174"/>
                  </a:lnTo>
                  <a:lnTo>
                    <a:pt x="1362" y="177"/>
                  </a:lnTo>
                  <a:lnTo>
                    <a:pt x="1362" y="198"/>
                  </a:lnTo>
                  <a:lnTo>
                    <a:pt x="1315" y="204"/>
                  </a:lnTo>
                  <a:lnTo>
                    <a:pt x="1303" y="207"/>
                  </a:lnTo>
                  <a:lnTo>
                    <a:pt x="1296" y="213"/>
                  </a:lnTo>
                  <a:lnTo>
                    <a:pt x="1294" y="220"/>
                  </a:lnTo>
                  <a:lnTo>
                    <a:pt x="1291" y="232"/>
                  </a:lnTo>
                  <a:lnTo>
                    <a:pt x="1290" y="253"/>
                  </a:lnTo>
                  <a:lnTo>
                    <a:pt x="1288" y="291"/>
                  </a:lnTo>
                  <a:lnTo>
                    <a:pt x="1286" y="357"/>
                  </a:lnTo>
                  <a:lnTo>
                    <a:pt x="1286" y="560"/>
                  </a:lnTo>
                  <a:lnTo>
                    <a:pt x="1288" y="678"/>
                  </a:lnTo>
                  <a:lnTo>
                    <a:pt x="1289" y="793"/>
                  </a:lnTo>
                  <a:lnTo>
                    <a:pt x="1216" y="775"/>
                  </a:lnTo>
                  <a:lnTo>
                    <a:pt x="1184" y="739"/>
                  </a:lnTo>
                  <a:lnTo>
                    <a:pt x="1094" y="628"/>
                  </a:lnTo>
                  <a:lnTo>
                    <a:pt x="805" y="267"/>
                  </a:lnTo>
                  <a:lnTo>
                    <a:pt x="805" y="594"/>
                  </a:lnTo>
                  <a:lnTo>
                    <a:pt x="806" y="664"/>
                  </a:lnTo>
                  <a:lnTo>
                    <a:pt x="810" y="724"/>
                  </a:lnTo>
                  <a:lnTo>
                    <a:pt x="812" y="734"/>
                  </a:lnTo>
                  <a:lnTo>
                    <a:pt x="816" y="740"/>
                  </a:lnTo>
                  <a:lnTo>
                    <a:pt x="830" y="747"/>
                  </a:lnTo>
                  <a:lnTo>
                    <a:pt x="847" y="750"/>
                  </a:lnTo>
                  <a:lnTo>
                    <a:pt x="877" y="751"/>
                  </a:lnTo>
                  <a:lnTo>
                    <a:pt x="881" y="775"/>
                  </a:lnTo>
                  <a:lnTo>
                    <a:pt x="805" y="775"/>
                  </a:lnTo>
                  <a:lnTo>
                    <a:pt x="695" y="777"/>
                  </a:lnTo>
                  <a:close/>
                  <a:moveTo>
                    <a:pt x="1417" y="172"/>
                  </a:moveTo>
                  <a:lnTo>
                    <a:pt x="1470" y="175"/>
                  </a:lnTo>
                  <a:lnTo>
                    <a:pt x="1538" y="176"/>
                  </a:lnTo>
                  <a:lnTo>
                    <a:pt x="1661" y="172"/>
                  </a:lnTo>
                  <a:lnTo>
                    <a:pt x="1664" y="196"/>
                  </a:lnTo>
                  <a:lnTo>
                    <a:pt x="1615" y="202"/>
                  </a:lnTo>
                  <a:lnTo>
                    <a:pt x="1602" y="205"/>
                  </a:lnTo>
                  <a:lnTo>
                    <a:pt x="1592" y="208"/>
                  </a:lnTo>
                  <a:lnTo>
                    <a:pt x="1589" y="212"/>
                  </a:lnTo>
                  <a:lnTo>
                    <a:pt x="1586" y="217"/>
                  </a:lnTo>
                  <a:lnTo>
                    <a:pt x="1583" y="231"/>
                  </a:lnTo>
                  <a:lnTo>
                    <a:pt x="1580" y="279"/>
                  </a:lnTo>
                  <a:lnTo>
                    <a:pt x="1579" y="376"/>
                  </a:lnTo>
                  <a:lnTo>
                    <a:pt x="1579" y="574"/>
                  </a:lnTo>
                  <a:lnTo>
                    <a:pt x="1580" y="657"/>
                  </a:lnTo>
                  <a:lnTo>
                    <a:pt x="1580" y="697"/>
                  </a:lnTo>
                  <a:lnTo>
                    <a:pt x="1583" y="720"/>
                  </a:lnTo>
                  <a:lnTo>
                    <a:pt x="1585" y="732"/>
                  </a:lnTo>
                  <a:lnTo>
                    <a:pt x="1589" y="738"/>
                  </a:lnTo>
                  <a:lnTo>
                    <a:pt x="1595" y="742"/>
                  </a:lnTo>
                  <a:lnTo>
                    <a:pt x="1604" y="746"/>
                  </a:lnTo>
                  <a:lnTo>
                    <a:pt x="1624" y="748"/>
                  </a:lnTo>
                  <a:lnTo>
                    <a:pt x="1661" y="751"/>
                  </a:lnTo>
                  <a:lnTo>
                    <a:pt x="1664" y="775"/>
                  </a:lnTo>
                  <a:lnTo>
                    <a:pt x="1586" y="776"/>
                  </a:lnTo>
                  <a:lnTo>
                    <a:pt x="1538" y="775"/>
                  </a:lnTo>
                  <a:lnTo>
                    <a:pt x="1417" y="778"/>
                  </a:lnTo>
                  <a:lnTo>
                    <a:pt x="1414" y="753"/>
                  </a:lnTo>
                  <a:lnTo>
                    <a:pt x="1450" y="750"/>
                  </a:lnTo>
                  <a:lnTo>
                    <a:pt x="1470" y="747"/>
                  </a:lnTo>
                  <a:lnTo>
                    <a:pt x="1481" y="744"/>
                  </a:lnTo>
                  <a:lnTo>
                    <a:pt x="1487" y="740"/>
                  </a:lnTo>
                  <a:lnTo>
                    <a:pt x="1494" y="723"/>
                  </a:lnTo>
                  <a:lnTo>
                    <a:pt x="1496" y="702"/>
                  </a:lnTo>
                  <a:lnTo>
                    <a:pt x="1498" y="664"/>
                  </a:lnTo>
                  <a:lnTo>
                    <a:pt x="1498" y="574"/>
                  </a:lnTo>
                  <a:lnTo>
                    <a:pt x="1498" y="376"/>
                  </a:lnTo>
                  <a:lnTo>
                    <a:pt x="1498" y="294"/>
                  </a:lnTo>
                  <a:lnTo>
                    <a:pt x="1496" y="254"/>
                  </a:lnTo>
                  <a:lnTo>
                    <a:pt x="1495" y="231"/>
                  </a:lnTo>
                  <a:lnTo>
                    <a:pt x="1493" y="219"/>
                  </a:lnTo>
                  <a:lnTo>
                    <a:pt x="1489" y="212"/>
                  </a:lnTo>
                  <a:lnTo>
                    <a:pt x="1483" y="208"/>
                  </a:lnTo>
                  <a:lnTo>
                    <a:pt x="1474" y="205"/>
                  </a:lnTo>
                  <a:lnTo>
                    <a:pt x="1453" y="202"/>
                  </a:lnTo>
                  <a:lnTo>
                    <a:pt x="1417" y="200"/>
                  </a:lnTo>
                  <a:lnTo>
                    <a:pt x="1414" y="176"/>
                  </a:lnTo>
                  <a:lnTo>
                    <a:pt x="1417" y="172"/>
                  </a:lnTo>
                  <a:close/>
                  <a:moveTo>
                    <a:pt x="1979" y="782"/>
                  </a:moveTo>
                  <a:lnTo>
                    <a:pt x="1926" y="639"/>
                  </a:lnTo>
                  <a:lnTo>
                    <a:pt x="1781" y="280"/>
                  </a:lnTo>
                  <a:lnTo>
                    <a:pt x="1760" y="232"/>
                  </a:lnTo>
                  <a:lnTo>
                    <a:pt x="1750" y="211"/>
                  </a:lnTo>
                  <a:lnTo>
                    <a:pt x="1734" y="204"/>
                  </a:lnTo>
                  <a:lnTo>
                    <a:pt x="1698" y="200"/>
                  </a:lnTo>
                  <a:lnTo>
                    <a:pt x="1694" y="196"/>
                  </a:lnTo>
                  <a:lnTo>
                    <a:pt x="1694" y="176"/>
                  </a:lnTo>
                  <a:lnTo>
                    <a:pt x="1698" y="172"/>
                  </a:lnTo>
                  <a:lnTo>
                    <a:pt x="1810" y="176"/>
                  </a:lnTo>
                  <a:lnTo>
                    <a:pt x="1922" y="172"/>
                  </a:lnTo>
                  <a:lnTo>
                    <a:pt x="1926" y="200"/>
                  </a:lnTo>
                  <a:lnTo>
                    <a:pt x="1860" y="206"/>
                  </a:lnTo>
                  <a:lnTo>
                    <a:pt x="1853" y="211"/>
                  </a:lnTo>
                  <a:lnTo>
                    <a:pt x="1850" y="218"/>
                  </a:lnTo>
                  <a:lnTo>
                    <a:pt x="1864" y="264"/>
                  </a:lnTo>
                  <a:lnTo>
                    <a:pt x="1889" y="332"/>
                  </a:lnTo>
                  <a:lnTo>
                    <a:pt x="2022" y="669"/>
                  </a:lnTo>
                  <a:lnTo>
                    <a:pt x="2134" y="390"/>
                  </a:lnTo>
                  <a:lnTo>
                    <a:pt x="2167" y="297"/>
                  </a:lnTo>
                  <a:lnTo>
                    <a:pt x="2183" y="247"/>
                  </a:lnTo>
                  <a:lnTo>
                    <a:pt x="2189" y="220"/>
                  </a:lnTo>
                  <a:lnTo>
                    <a:pt x="2186" y="212"/>
                  </a:lnTo>
                  <a:lnTo>
                    <a:pt x="2183" y="210"/>
                  </a:lnTo>
                  <a:lnTo>
                    <a:pt x="2178" y="207"/>
                  </a:lnTo>
                  <a:lnTo>
                    <a:pt x="2158" y="204"/>
                  </a:lnTo>
                  <a:lnTo>
                    <a:pt x="2116" y="200"/>
                  </a:lnTo>
                  <a:lnTo>
                    <a:pt x="2112" y="196"/>
                  </a:lnTo>
                  <a:lnTo>
                    <a:pt x="2112" y="176"/>
                  </a:lnTo>
                  <a:lnTo>
                    <a:pt x="2116" y="172"/>
                  </a:lnTo>
                  <a:lnTo>
                    <a:pt x="2212" y="176"/>
                  </a:lnTo>
                  <a:lnTo>
                    <a:pt x="2297" y="172"/>
                  </a:lnTo>
                  <a:lnTo>
                    <a:pt x="2300" y="196"/>
                  </a:lnTo>
                  <a:lnTo>
                    <a:pt x="2273" y="201"/>
                  </a:lnTo>
                  <a:lnTo>
                    <a:pt x="2260" y="205"/>
                  </a:lnTo>
                  <a:lnTo>
                    <a:pt x="2254" y="210"/>
                  </a:lnTo>
                  <a:lnTo>
                    <a:pt x="2249" y="218"/>
                  </a:lnTo>
                  <a:lnTo>
                    <a:pt x="2219" y="285"/>
                  </a:lnTo>
                  <a:lnTo>
                    <a:pt x="2086" y="613"/>
                  </a:lnTo>
                  <a:lnTo>
                    <a:pt x="2047" y="710"/>
                  </a:lnTo>
                  <a:lnTo>
                    <a:pt x="2022" y="782"/>
                  </a:lnTo>
                  <a:lnTo>
                    <a:pt x="1979" y="782"/>
                  </a:lnTo>
                  <a:close/>
                  <a:moveTo>
                    <a:pt x="2347" y="176"/>
                  </a:moveTo>
                  <a:lnTo>
                    <a:pt x="2538" y="175"/>
                  </a:lnTo>
                  <a:lnTo>
                    <a:pt x="2786" y="172"/>
                  </a:lnTo>
                  <a:lnTo>
                    <a:pt x="2779" y="228"/>
                  </a:lnTo>
                  <a:lnTo>
                    <a:pt x="2773" y="304"/>
                  </a:lnTo>
                  <a:lnTo>
                    <a:pt x="2749" y="307"/>
                  </a:lnTo>
                  <a:lnTo>
                    <a:pt x="2746" y="304"/>
                  </a:lnTo>
                  <a:lnTo>
                    <a:pt x="2746" y="297"/>
                  </a:lnTo>
                  <a:lnTo>
                    <a:pt x="2744" y="261"/>
                  </a:lnTo>
                  <a:lnTo>
                    <a:pt x="2741" y="228"/>
                  </a:lnTo>
                  <a:lnTo>
                    <a:pt x="2725" y="223"/>
                  </a:lnTo>
                  <a:lnTo>
                    <a:pt x="2708" y="218"/>
                  </a:lnTo>
                  <a:lnTo>
                    <a:pt x="2666" y="212"/>
                  </a:lnTo>
                  <a:lnTo>
                    <a:pt x="2594" y="208"/>
                  </a:lnTo>
                  <a:lnTo>
                    <a:pt x="2556" y="210"/>
                  </a:lnTo>
                  <a:lnTo>
                    <a:pt x="2508" y="213"/>
                  </a:lnTo>
                  <a:lnTo>
                    <a:pt x="2507" y="282"/>
                  </a:lnTo>
                  <a:lnTo>
                    <a:pt x="2506" y="360"/>
                  </a:lnTo>
                  <a:lnTo>
                    <a:pt x="2504" y="446"/>
                  </a:lnTo>
                  <a:lnTo>
                    <a:pt x="2590" y="448"/>
                  </a:lnTo>
                  <a:lnTo>
                    <a:pt x="2654" y="446"/>
                  </a:lnTo>
                  <a:lnTo>
                    <a:pt x="2676" y="444"/>
                  </a:lnTo>
                  <a:lnTo>
                    <a:pt x="2686" y="441"/>
                  </a:lnTo>
                  <a:lnTo>
                    <a:pt x="2693" y="430"/>
                  </a:lnTo>
                  <a:lnTo>
                    <a:pt x="2696" y="403"/>
                  </a:lnTo>
                  <a:lnTo>
                    <a:pt x="2699" y="376"/>
                  </a:lnTo>
                  <a:lnTo>
                    <a:pt x="2722" y="373"/>
                  </a:lnTo>
                  <a:lnTo>
                    <a:pt x="2723" y="422"/>
                  </a:lnTo>
                  <a:lnTo>
                    <a:pt x="2723" y="469"/>
                  </a:lnTo>
                  <a:lnTo>
                    <a:pt x="2725" y="565"/>
                  </a:lnTo>
                  <a:lnTo>
                    <a:pt x="2701" y="568"/>
                  </a:lnTo>
                  <a:lnTo>
                    <a:pt x="2695" y="540"/>
                  </a:lnTo>
                  <a:lnTo>
                    <a:pt x="2689" y="504"/>
                  </a:lnTo>
                  <a:lnTo>
                    <a:pt x="2687" y="499"/>
                  </a:lnTo>
                  <a:lnTo>
                    <a:pt x="2682" y="494"/>
                  </a:lnTo>
                  <a:lnTo>
                    <a:pt x="2671" y="490"/>
                  </a:lnTo>
                  <a:lnTo>
                    <a:pt x="2650" y="487"/>
                  </a:lnTo>
                  <a:lnTo>
                    <a:pt x="2580" y="484"/>
                  </a:lnTo>
                  <a:lnTo>
                    <a:pt x="2504" y="487"/>
                  </a:lnTo>
                  <a:lnTo>
                    <a:pt x="2502" y="606"/>
                  </a:lnTo>
                  <a:lnTo>
                    <a:pt x="2504" y="738"/>
                  </a:lnTo>
                  <a:lnTo>
                    <a:pt x="2582" y="738"/>
                  </a:lnTo>
                  <a:lnTo>
                    <a:pt x="2666" y="738"/>
                  </a:lnTo>
                  <a:lnTo>
                    <a:pt x="2712" y="735"/>
                  </a:lnTo>
                  <a:lnTo>
                    <a:pt x="2737" y="730"/>
                  </a:lnTo>
                  <a:lnTo>
                    <a:pt x="2761" y="723"/>
                  </a:lnTo>
                  <a:lnTo>
                    <a:pt x="2767" y="706"/>
                  </a:lnTo>
                  <a:lnTo>
                    <a:pt x="2774" y="678"/>
                  </a:lnTo>
                  <a:lnTo>
                    <a:pt x="2784" y="633"/>
                  </a:lnTo>
                  <a:lnTo>
                    <a:pt x="2789" y="630"/>
                  </a:lnTo>
                  <a:lnTo>
                    <a:pt x="2809" y="630"/>
                  </a:lnTo>
                  <a:lnTo>
                    <a:pt x="2808" y="657"/>
                  </a:lnTo>
                  <a:lnTo>
                    <a:pt x="2804" y="697"/>
                  </a:lnTo>
                  <a:lnTo>
                    <a:pt x="2801" y="775"/>
                  </a:lnTo>
                  <a:lnTo>
                    <a:pt x="2585" y="776"/>
                  </a:lnTo>
                  <a:lnTo>
                    <a:pt x="2470" y="775"/>
                  </a:lnTo>
                  <a:lnTo>
                    <a:pt x="2384" y="778"/>
                  </a:lnTo>
                  <a:lnTo>
                    <a:pt x="2382" y="760"/>
                  </a:lnTo>
                  <a:lnTo>
                    <a:pt x="2384" y="757"/>
                  </a:lnTo>
                  <a:lnTo>
                    <a:pt x="2413" y="740"/>
                  </a:lnTo>
                  <a:lnTo>
                    <a:pt x="2417" y="721"/>
                  </a:lnTo>
                  <a:lnTo>
                    <a:pt x="2419" y="666"/>
                  </a:lnTo>
                  <a:lnTo>
                    <a:pt x="2422" y="558"/>
                  </a:lnTo>
                  <a:lnTo>
                    <a:pt x="2422" y="400"/>
                  </a:lnTo>
                  <a:lnTo>
                    <a:pt x="2422" y="304"/>
                  </a:lnTo>
                  <a:lnTo>
                    <a:pt x="2420" y="253"/>
                  </a:lnTo>
                  <a:lnTo>
                    <a:pt x="2418" y="224"/>
                  </a:lnTo>
                  <a:lnTo>
                    <a:pt x="2413" y="212"/>
                  </a:lnTo>
                  <a:lnTo>
                    <a:pt x="2404" y="206"/>
                  </a:lnTo>
                  <a:lnTo>
                    <a:pt x="2383" y="202"/>
                  </a:lnTo>
                  <a:lnTo>
                    <a:pt x="2351" y="200"/>
                  </a:lnTo>
                  <a:lnTo>
                    <a:pt x="2347" y="176"/>
                  </a:lnTo>
                  <a:close/>
                  <a:moveTo>
                    <a:pt x="2867" y="176"/>
                  </a:moveTo>
                  <a:lnTo>
                    <a:pt x="2992" y="176"/>
                  </a:lnTo>
                  <a:lnTo>
                    <a:pt x="3122" y="174"/>
                  </a:lnTo>
                  <a:lnTo>
                    <a:pt x="3166" y="172"/>
                  </a:lnTo>
                  <a:lnTo>
                    <a:pt x="3215" y="175"/>
                  </a:lnTo>
                  <a:lnTo>
                    <a:pt x="3236" y="177"/>
                  </a:lnTo>
                  <a:lnTo>
                    <a:pt x="3257" y="182"/>
                  </a:lnTo>
                  <a:lnTo>
                    <a:pt x="3288" y="194"/>
                  </a:lnTo>
                  <a:lnTo>
                    <a:pt x="3301" y="202"/>
                  </a:lnTo>
                  <a:lnTo>
                    <a:pt x="3312" y="211"/>
                  </a:lnTo>
                  <a:lnTo>
                    <a:pt x="3329" y="232"/>
                  </a:lnTo>
                  <a:lnTo>
                    <a:pt x="3341" y="254"/>
                  </a:lnTo>
                  <a:lnTo>
                    <a:pt x="3344" y="266"/>
                  </a:lnTo>
                  <a:lnTo>
                    <a:pt x="3348" y="278"/>
                  </a:lnTo>
                  <a:lnTo>
                    <a:pt x="3350" y="304"/>
                  </a:lnTo>
                  <a:lnTo>
                    <a:pt x="3349" y="322"/>
                  </a:lnTo>
                  <a:lnTo>
                    <a:pt x="3346" y="339"/>
                  </a:lnTo>
                  <a:lnTo>
                    <a:pt x="3331" y="375"/>
                  </a:lnTo>
                  <a:lnTo>
                    <a:pt x="3322" y="391"/>
                  </a:lnTo>
                  <a:lnTo>
                    <a:pt x="3308" y="406"/>
                  </a:lnTo>
                  <a:lnTo>
                    <a:pt x="3293" y="421"/>
                  </a:lnTo>
                  <a:lnTo>
                    <a:pt x="3276" y="434"/>
                  </a:lnTo>
                  <a:lnTo>
                    <a:pt x="3256" y="445"/>
                  </a:lnTo>
                  <a:lnTo>
                    <a:pt x="3233" y="456"/>
                  </a:lnTo>
                  <a:lnTo>
                    <a:pt x="3205" y="464"/>
                  </a:lnTo>
                  <a:lnTo>
                    <a:pt x="3175" y="470"/>
                  </a:lnTo>
                  <a:lnTo>
                    <a:pt x="3218" y="528"/>
                  </a:lnTo>
                  <a:lnTo>
                    <a:pt x="3278" y="608"/>
                  </a:lnTo>
                  <a:lnTo>
                    <a:pt x="3342" y="692"/>
                  </a:lnTo>
                  <a:lnTo>
                    <a:pt x="3370" y="727"/>
                  </a:lnTo>
                  <a:lnTo>
                    <a:pt x="3385" y="741"/>
                  </a:lnTo>
                  <a:lnTo>
                    <a:pt x="3402" y="748"/>
                  </a:lnTo>
                  <a:lnTo>
                    <a:pt x="3425" y="750"/>
                  </a:lnTo>
                  <a:lnTo>
                    <a:pt x="3428" y="774"/>
                  </a:lnTo>
                  <a:lnTo>
                    <a:pt x="3424" y="777"/>
                  </a:lnTo>
                  <a:lnTo>
                    <a:pt x="3376" y="775"/>
                  </a:lnTo>
                  <a:lnTo>
                    <a:pt x="3310" y="777"/>
                  </a:lnTo>
                  <a:lnTo>
                    <a:pt x="3271" y="728"/>
                  </a:lnTo>
                  <a:lnTo>
                    <a:pt x="3217" y="654"/>
                  </a:lnTo>
                  <a:lnTo>
                    <a:pt x="3143" y="555"/>
                  </a:lnTo>
                  <a:lnTo>
                    <a:pt x="3067" y="464"/>
                  </a:lnTo>
                  <a:lnTo>
                    <a:pt x="3071" y="451"/>
                  </a:lnTo>
                  <a:lnTo>
                    <a:pt x="3106" y="452"/>
                  </a:lnTo>
                  <a:lnTo>
                    <a:pt x="3140" y="450"/>
                  </a:lnTo>
                  <a:lnTo>
                    <a:pt x="3156" y="447"/>
                  </a:lnTo>
                  <a:lnTo>
                    <a:pt x="3172" y="442"/>
                  </a:lnTo>
                  <a:lnTo>
                    <a:pt x="3185" y="438"/>
                  </a:lnTo>
                  <a:lnTo>
                    <a:pt x="3198" y="432"/>
                  </a:lnTo>
                  <a:lnTo>
                    <a:pt x="3221" y="416"/>
                  </a:lnTo>
                  <a:lnTo>
                    <a:pt x="3230" y="408"/>
                  </a:lnTo>
                  <a:lnTo>
                    <a:pt x="3240" y="397"/>
                  </a:lnTo>
                  <a:lnTo>
                    <a:pt x="3252" y="374"/>
                  </a:lnTo>
                  <a:lnTo>
                    <a:pt x="3260" y="348"/>
                  </a:lnTo>
                  <a:lnTo>
                    <a:pt x="3263" y="319"/>
                  </a:lnTo>
                  <a:lnTo>
                    <a:pt x="3260" y="292"/>
                  </a:lnTo>
                  <a:lnTo>
                    <a:pt x="3258" y="280"/>
                  </a:lnTo>
                  <a:lnTo>
                    <a:pt x="3253" y="268"/>
                  </a:lnTo>
                  <a:lnTo>
                    <a:pt x="3242" y="249"/>
                  </a:lnTo>
                  <a:lnTo>
                    <a:pt x="3234" y="241"/>
                  </a:lnTo>
                  <a:lnTo>
                    <a:pt x="3226" y="234"/>
                  </a:lnTo>
                  <a:lnTo>
                    <a:pt x="3205" y="220"/>
                  </a:lnTo>
                  <a:lnTo>
                    <a:pt x="3181" y="212"/>
                  </a:lnTo>
                  <a:lnTo>
                    <a:pt x="3155" y="206"/>
                  </a:lnTo>
                  <a:lnTo>
                    <a:pt x="3124" y="205"/>
                  </a:lnTo>
                  <a:lnTo>
                    <a:pt x="3102" y="205"/>
                  </a:lnTo>
                  <a:lnTo>
                    <a:pt x="3080" y="207"/>
                  </a:lnTo>
                  <a:lnTo>
                    <a:pt x="3060" y="212"/>
                  </a:lnTo>
                  <a:lnTo>
                    <a:pt x="3040" y="217"/>
                  </a:lnTo>
                  <a:lnTo>
                    <a:pt x="3037" y="230"/>
                  </a:lnTo>
                  <a:lnTo>
                    <a:pt x="3035" y="261"/>
                  </a:lnTo>
                  <a:lnTo>
                    <a:pt x="3034" y="376"/>
                  </a:lnTo>
                  <a:lnTo>
                    <a:pt x="3034" y="574"/>
                  </a:lnTo>
                  <a:lnTo>
                    <a:pt x="3034" y="657"/>
                  </a:lnTo>
                  <a:lnTo>
                    <a:pt x="3035" y="697"/>
                  </a:lnTo>
                  <a:lnTo>
                    <a:pt x="3036" y="720"/>
                  </a:lnTo>
                  <a:lnTo>
                    <a:pt x="3038" y="732"/>
                  </a:lnTo>
                  <a:lnTo>
                    <a:pt x="3042" y="738"/>
                  </a:lnTo>
                  <a:lnTo>
                    <a:pt x="3048" y="742"/>
                  </a:lnTo>
                  <a:lnTo>
                    <a:pt x="3058" y="746"/>
                  </a:lnTo>
                  <a:lnTo>
                    <a:pt x="3078" y="748"/>
                  </a:lnTo>
                  <a:lnTo>
                    <a:pt x="3115" y="751"/>
                  </a:lnTo>
                  <a:lnTo>
                    <a:pt x="3118" y="775"/>
                  </a:lnTo>
                  <a:lnTo>
                    <a:pt x="3040" y="776"/>
                  </a:lnTo>
                  <a:lnTo>
                    <a:pt x="2993" y="775"/>
                  </a:lnTo>
                  <a:lnTo>
                    <a:pt x="2870" y="778"/>
                  </a:lnTo>
                  <a:lnTo>
                    <a:pt x="2867" y="753"/>
                  </a:lnTo>
                  <a:lnTo>
                    <a:pt x="2903" y="750"/>
                  </a:lnTo>
                  <a:lnTo>
                    <a:pt x="2923" y="747"/>
                  </a:lnTo>
                  <a:lnTo>
                    <a:pt x="2934" y="744"/>
                  </a:lnTo>
                  <a:lnTo>
                    <a:pt x="2941" y="740"/>
                  </a:lnTo>
                  <a:lnTo>
                    <a:pt x="2948" y="723"/>
                  </a:lnTo>
                  <a:lnTo>
                    <a:pt x="2951" y="702"/>
                  </a:lnTo>
                  <a:lnTo>
                    <a:pt x="2951" y="664"/>
                  </a:lnTo>
                  <a:lnTo>
                    <a:pt x="2952" y="574"/>
                  </a:lnTo>
                  <a:lnTo>
                    <a:pt x="2952" y="376"/>
                  </a:lnTo>
                  <a:lnTo>
                    <a:pt x="2951" y="294"/>
                  </a:lnTo>
                  <a:lnTo>
                    <a:pt x="2950" y="254"/>
                  </a:lnTo>
                  <a:lnTo>
                    <a:pt x="2948" y="231"/>
                  </a:lnTo>
                  <a:lnTo>
                    <a:pt x="2946" y="219"/>
                  </a:lnTo>
                  <a:lnTo>
                    <a:pt x="2942" y="212"/>
                  </a:lnTo>
                  <a:lnTo>
                    <a:pt x="2936" y="208"/>
                  </a:lnTo>
                  <a:lnTo>
                    <a:pt x="2927" y="205"/>
                  </a:lnTo>
                  <a:lnTo>
                    <a:pt x="2908" y="202"/>
                  </a:lnTo>
                  <a:lnTo>
                    <a:pt x="2870" y="200"/>
                  </a:lnTo>
                  <a:lnTo>
                    <a:pt x="2867" y="176"/>
                  </a:lnTo>
                  <a:close/>
                  <a:moveTo>
                    <a:pt x="3466" y="628"/>
                  </a:moveTo>
                  <a:lnTo>
                    <a:pt x="3490" y="625"/>
                  </a:lnTo>
                  <a:lnTo>
                    <a:pt x="3496" y="672"/>
                  </a:lnTo>
                  <a:lnTo>
                    <a:pt x="3499" y="694"/>
                  </a:lnTo>
                  <a:lnTo>
                    <a:pt x="3506" y="708"/>
                  </a:lnTo>
                  <a:lnTo>
                    <a:pt x="3522" y="721"/>
                  </a:lnTo>
                  <a:lnTo>
                    <a:pt x="3533" y="727"/>
                  </a:lnTo>
                  <a:lnTo>
                    <a:pt x="3545" y="733"/>
                  </a:lnTo>
                  <a:lnTo>
                    <a:pt x="3574" y="742"/>
                  </a:lnTo>
                  <a:lnTo>
                    <a:pt x="3606" y="748"/>
                  </a:lnTo>
                  <a:lnTo>
                    <a:pt x="3638" y="751"/>
                  </a:lnTo>
                  <a:lnTo>
                    <a:pt x="3661" y="750"/>
                  </a:lnTo>
                  <a:lnTo>
                    <a:pt x="3682" y="747"/>
                  </a:lnTo>
                  <a:lnTo>
                    <a:pt x="3702" y="741"/>
                  </a:lnTo>
                  <a:lnTo>
                    <a:pt x="3720" y="734"/>
                  </a:lnTo>
                  <a:lnTo>
                    <a:pt x="3737" y="726"/>
                  </a:lnTo>
                  <a:lnTo>
                    <a:pt x="3752" y="714"/>
                  </a:lnTo>
                  <a:lnTo>
                    <a:pt x="3766" y="700"/>
                  </a:lnTo>
                  <a:lnTo>
                    <a:pt x="3776" y="686"/>
                  </a:lnTo>
                  <a:lnTo>
                    <a:pt x="3785" y="669"/>
                  </a:lnTo>
                  <a:lnTo>
                    <a:pt x="3791" y="651"/>
                  </a:lnTo>
                  <a:lnTo>
                    <a:pt x="3794" y="633"/>
                  </a:lnTo>
                  <a:lnTo>
                    <a:pt x="3796" y="613"/>
                  </a:lnTo>
                  <a:lnTo>
                    <a:pt x="3793" y="586"/>
                  </a:lnTo>
                  <a:lnTo>
                    <a:pt x="3791" y="576"/>
                  </a:lnTo>
                  <a:lnTo>
                    <a:pt x="3786" y="565"/>
                  </a:lnTo>
                  <a:lnTo>
                    <a:pt x="3775" y="546"/>
                  </a:lnTo>
                  <a:lnTo>
                    <a:pt x="3768" y="537"/>
                  </a:lnTo>
                  <a:lnTo>
                    <a:pt x="3760" y="531"/>
                  </a:lnTo>
                  <a:lnTo>
                    <a:pt x="3742" y="520"/>
                  </a:lnTo>
                  <a:lnTo>
                    <a:pt x="3731" y="516"/>
                  </a:lnTo>
                  <a:lnTo>
                    <a:pt x="3720" y="512"/>
                  </a:lnTo>
                  <a:lnTo>
                    <a:pt x="3654" y="499"/>
                  </a:lnTo>
                  <a:lnTo>
                    <a:pt x="3588" y="487"/>
                  </a:lnTo>
                  <a:lnTo>
                    <a:pt x="3564" y="480"/>
                  </a:lnTo>
                  <a:lnTo>
                    <a:pt x="3540" y="469"/>
                  </a:lnTo>
                  <a:lnTo>
                    <a:pt x="3517" y="456"/>
                  </a:lnTo>
                  <a:lnTo>
                    <a:pt x="3499" y="440"/>
                  </a:lnTo>
                  <a:lnTo>
                    <a:pt x="3485" y="421"/>
                  </a:lnTo>
                  <a:lnTo>
                    <a:pt x="3479" y="409"/>
                  </a:lnTo>
                  <a:lnTo>
                    <a:pt x="3474" y="397"/>
                  </a:lnTo>
                  <a:lnTo>
                    <a:pt x="3467" y="370"/>
                  </a:lnTo>
                  <a:lnTo>
                    <a:pt x="3464" y="342"/>
                  </a:lnTo>
                  <a:lnTo>
                    <a:pt x="3466" y="322"/>
                  </a:lnTo>
                  <a:lnTo>
                    <a:pt x="3468" y="303"/>
                  </a:lnTo>
                  <a:lnTo>
                    <a:pt x="3473" y="285"/>
                  </a:lnTo>
                  <a:lnTo>
                    <a:pt x="3479" y="268"/>
                  </a:lnTo>
                  <a:lnTo>
                    <a:pt x="3496" y="238"/>
                  </a:lnTo>
                  <a:lnTo>
                    <a:pt x="3520" y="211"/>
                  </a:lnTo>
                  <a:lnTo>
                    <a:pt x="3550" y="188"/>
                  </a:lnTo>
                  <a:lnTo>
                    <a:pt x="3566" y="180"/>
                  </a:lnTo>
                  <a:lnTo>
                    <a:pt x="3584" y="172"/>
                  </a:lnTo>
                  <a:lnTo>
                    <a:pt x="3604" y="166"/>
                  </a:lnTo>
                  <a:lnTo>
                    <a:pt x="3624" y="163"/>
                  </a:lnTo>
                  <a:lnTo>
                    <a:pt x="3668" y="160"/>
                  </a:lnTo>
                  <a:lnTo>
                    <a:pt x="3707" y="162"/>
                  </a:lnTo>
                  <a:lnTo>
                    <a:pt x="3750" y="169"/>
                  </a:lnTo>
                  <a:lnTo>
                    <a:pt x="3791" y="181"/>
                  </a:lnTo>
                  <a:lnTo>
                    <a:pt x="3829" y="196"/>
                  </a:lnTo>
                  <a:lnTo>
                    <a:pt x="3832" y="201"/>
                  </a:lnTo>
                  <a:lnTo>
                    <a:pt x="3828" y="223"/>
                  </a:lnTo>
                  <a:lnTo>
                    <a:pt x="3824" y="249"/>
                  </a:lnTo>
                  <a:lnTo>
                    <a:pt x="3822" y="279"/>
                  </a:lnTo>
                  <a:lnTo>
                    <a:pt x="3821" y="313"/>
                  </a:lnTo>
                  <a:lnTo>
                    <a:pt x="3816" y="316"/>
                  </a:lnTo>
                  <a:lnTo>
                    <a:pt x="3794" y="316"/>
                  </a:lnTo>
                  <a:lnTo>
                    <a:pt x="3788" y="249"/>
                  </a:lnTo>
                  <a:lnTo>
                    <a:pt x="3785" y="242"/>
                  </a:lnTo>
                  <a:lnTo>
                    <a:pt x="3778" y="234"/>
                  </a:lnTo>
                  <a:lnTo>
                    <a:pt x="3766" y="225"/>
                  </a:lnTo>
                  <a:lnTo>
                    <a:pt x="3750" y="216"/>
                  </a:lnTo>
                  <a:lnTo>
                    <a:pt x="3731" y="207"/>
                  </a:lnTo>
                  <a:lnTo>
                    <a:pt x="3710" y="201"/>
                  </a:lnTo>
                  <a:lnTo>
                    <a:pt x="3690" y="198"/>
                  </a:lnTo>
                  <a:lnTo>
                    <a:pt x="3670" y="196"/>
                  </a:lnTo>
                  <a:lnTo>
                    <a:pt x="3634" y="200"/>
                  </a:lnTo>
                  <a:lnTo>
                    <a:pt x="3601" y="211"/>
                  </a:lnTo>
                  <a:lnTo>
                    <a:pt x="3587" y="219"/>
                  </a:lnTo>
                  <a:lnTo>
                    <a:pt x="3574" y="230"/>
                  </a:lnTo>
                  <a:lnTo>
                    <a:pt x="3563" y="242"/>
                  </a:lnTo>
                  <a:lnTo>
                    <a:pt x="3553" y="256"/>
                  </a:lnTo>
                  <a:lnTo>
                    <a:pt x="3546" y="272"/>
                  </a:lnTo>
                  <a:lnTo>
                    <a:pt x="3541" y="288"/>
                  </a:lnTo>
                  <a:lnTo>
                    <a:pt x="3538" y="320"/>
                  </a:lnTo>
                  <a:lnTo>
                    <a:pt x="3540" y="344"/>
                  </a:lnTo>
                  <a:lnTo>
                    <a:pt x="3542" y="355"/>
                  </a:lnTo>
                  <a:lnTo>
                    <a:pt x="3547" y="364"/>
                  </a:lnTo>
                  <a:lnTo>
                    <a:pt x="3558" y="382"/>
                  </a:lnTo>
                  <a:lnTo>
                    <a:pt x="3565" y="390"/>
                  </a:lnTo>
                  <a:lnTo>
                    <a:pt x="3572" y="396"/>
                  </a:lnTo>
                  <a:lnTo>
                    <a:pt x="3589" y="405"/>
                  </a:lnTo>
                  <a:lnTo>
                    <a:pt x="3608" y="412"/>
                  </a:lnTo>
                  <a:lnTo>
                    <a:pt x="3638" y="418"/>
                  </a:lnTo>
                  <a:lnTo>
                    <a:pt x="3684" y="426"/>
                  </a:lnTo>
                  <a:lnTo>
                    <a:pt x="3720" y="432"/>
                  </a:lnTo>
                  <a:lnTo>
                    <a:pt x="3750" y="438"/>
                  </a:lnTo>
                  <a:lnTo>
                    <a:pt x="3774" y="445"/>
                  </a:lnTo>
                  <a:lnTo>
                    <a:pt x="3794" y="452"/>
                  </a:lnTo>
                  <a:lnTo>
                    <a:pt x="3810" y="460"/>
                  </a:lnTo>
                  <a:lnTo>
                    <a:pt x="3826" y="471"/>
                  </a:lnTo>
                  <a:lnTo>
                    <a:pt x="3838" y="484"/>
                  </a:lnTo>
                  <a:lnTo>
                    <a:pt x="3850" y="500"/>
                  </a:lnTo>
                  <a:lnTo>
                    <a:pt x="3858" y="517"/>
                  </a:lnTo>
                  <a:lnTo>
                    <a:pt x="3865" y="536"/>
                  </a:lnTo>
                  <a:lnTo>
                    <a:pt x="3869" y="556"/>
                  </a:lnTo>
                  <a:lnTo>
                    <a:pt x="3870" y="579"/>
                  </a:lnTo>
                  <a:lnTo>
                    <a:pt x="3869" y="601"/>
                  </a:lnTo>
                  <a:lnTo>
                    <a:pt x="3865" y="622"/>
                  </a:lnTo>
                  <a:lnTo>
                    <a:pt x="3859" y="643"/>
                  </a:lnTo>
                  <a:lnTo>
                    <a:pt x="3851" y="662"/>
                  </a:lnTo>
                  <a:lnTo>
                    <a:pt x="3841" y="680"/>
                  </a:lnTo>
                  <a:lnTo>
                    <a:pt x="3828" y="698"/>
                  </a:lnTo>
                  <a:lnTo>
                    <a:pt x="3796" y="730"/>
                  </a:lnTo>
                  <a:lnTo>
                    <a:pt x="3776" y="745"/>
                  </a:lnTo>
                  <a:lnTo>
                    <a:pt x="3757" y="757"/>
                  </a:lnTo>
                  <a:lnTo>
                    <a:pt x="3736" y="766"/>
                  </a:lnTo>
                  <a:lnTo>
                    <a:pt x="3714" y="776"/>
                  </a:lnTo>
                  <a:lnTo>
                    <a:pt x="3691" y="782"/>
                  </a:lnTo>
                  <a:lnTo>
                    <a:pt x="3667" y="787"/>
                  </a:lnTo>
                  <a:lnTo>
                    <a:pt x="3617" y="790"/>
                  </a:lnTo>
                  <a:lnTo>
                    <a:pt x="3574" y="788"/>
                  </a:lnTo>
                  <a:lnTo>
                    <a:pt x="3534" y="783"/>
                  </a:lnTo>
                  <a:lnTo>
                    <a:pt x="3497" y="772"/>
                  </a:lnTo>
                  <a:lnTo>
                    <a:pt x="3462" y="759"/>
                  </a:lnTo>
                  <a:lnTo>
                    <a:pt x="3460" y="753"/>
                  </a:lnTo>
                  <a:lnTo>
                    <a:pt x="3463" y="709"/>
                  </a:lnTo>
                  <a:lnTo>
                    <a:pt x="3466" y="628"/>
                  </a:lnTo>
                  <a:close/>
                  <a:moveTo>
                    <a:pt x="3916" y="172"/>
                  </a:moveTo>
                  <a:lnTo>
                    <a:pt x="3968" y="175"/>
                  </a:lnTo>
                  <a:lnTo>
                    <a:pt x="4037" y="176"/>
                  </a:lnTo>
                  <a:lnTo>
                    <a:pt x="4159" y="172"/>
                  </a:lnTo>
                  <a:lnTo>
                    <a:pt x="4163" y="196"/>
                  </a:lnTo>
                  <a:lnTo>
                    <a:pt x="4115" y="202"/>
                  </a:lnTo>
                  <a:lnTo>
                    <a:pt x="4100" y="205"/>
                  </a:lnTo>
                  <a:lnTo>
                    <a:pt x="4091" y="208"/>
                  </a:lnTo>
                  <a:lnTo>
                    <a:pt x="4087" y="212"/>
                  </a:lnTo>
                  <a:lnTo>
                    <a:pt x="4085" y="217"/>
                  </a:lnTo>
                  <a:lnTo>
                    <a:pt x="4081" y="231"/>
                  </a:lnTo>
                  <a:lnTo>
                    <a:pt x="4079" y="279"/>
                  </a:lnTo>
                  <a:lnTo>
                    <a:pt x="4079" y="376"/>
                  </a:lnTo>
                  <a:lnTo>
                    <a:pt x="4079" y="574"/>
                  </a:lnTo>
                  <a:lnTo>
                    <a:pt x="4079" y="657"/>
                  </a:lnTo>
                  <a:lnTo>
                    <a:pt x="4080" y="697"/>
                  </a:lnTo>
                  <a:lnTo>
                    <a:pt x="4081" y="720"/>
                  </a:lnTo>
                  <a:lnTo>
                    <a:pt x="4084" y="732"/>
                  </a:lnTo>
                  <a:lnTo>
                    <a:pt x="4087" y="738"/>
                  </a:lnTo>
                  <a:lnTo>
                    <a:pt x="4093" y="742"/>
                  </a:lnTo>
                  <a:lnTo>
                    <a:pt x="4103" y="746"/>
                  </a:lnTo>
                  <a:lnTo>
                    <a:pt x="4123" y="748"/>
                  </a:lnTo>
                  <a:lnTo>
                    <a:pt x="4159" y="751"/>
                  </a:lnTo>
                  <a:lnTo>
                    <a:pt x="4163" y="775"/>
                  </a:lnTo>
                  <a:lnTo>
                    <a:pt x="4085" y="776"/>
                  </a:lnTo>
                  <a:lnTo>
                    <a:pt x="4037" y="775"/>
                  </a:lnTo>
                  <a:lnTo>
                    <a:pt x="3916" y="778"/>
                  </a:lnTo>
                  <a:lnTo>
                    <a:pt x="3912" y="753"/>
                  </a:lnTo>
                  <a:lnTo>
                    <a:pt x="3948" y="750"/>
                  </a:lnTo>
                  <a:lnTo>
                    <a:pt x="3968" y="747"/>
                  </a:lnTo>
                  <a:lnTo>
                    <a:pt x="3979" y="744"/>
                  </a:lnTo>
                  <a:lnTo>
                    <a:pt x="3986" y="740"/>
                  </a:lnTo>
                  <a:lnTo>
                    <a:pt x="3994" y="723"/>
                  </a:lnTo>
                  <a:lnTo>
                    <a:pt x="3996" y="702"/>
                  </a:lnTo>
                  <a:lnTo>
                    <a:pt x="3996" y="664"/>
                  </a:lnTo>
                  <a:lnTo>
                    <a:pt x="3997" y="574"/>
                  </a:lnTo>
                  <a:lnTo>
                    <a:pt x="3997" y="376"/>
                  </a:lnTo>
                  <a:lnTo>
                    <a:pt x="3996" y="294"/>
                  </a:lnTo>
                  <a:lnTo>
                    <a:pt x="3995" y="254"/>
                  </a:lnTo>
                  <a:lnTo>
                    <a:pt x="3994" y="231"/>
                  </a:lnTo>
                  <a:lnTo>
                    <a:pt x="3991" y="219"/>
                  </a:lnTo>
                  <a:lnTo>
                    <a:pt x="3988" y="212"/>
                  </a:lnTo>
                  <a:lnTo>
                    <a:pt x="3982" y="208"/>
                  </a:lnTo>
                  <a:lnTo>
                    <a:pt x="3972" y="205"/>
                  </a:lnTo>
                  <a:lnTo>
                    <a:pt x="3952" y="202"/>
                  </a:lnTo>
                  <a:lnTo>
                    <a:pt x="3916" y="200"/>
                  </a:lnTo>
                  <a:lnTo>
                    <a:pt x="3912" y="176"/>
                  </a:lnTo>
                  <a:lnTo>
                    <a:pt x="3916" y="172"/>
                  </a:lnTo>
                  <a:close/>
                  <a:moveTo>
                    <a:pt x="4699" y="172"/>
                  </a:moveTo>
                  <a:lnTo>
                    <a:pt x="4703" y="176"/>
                  </a:lnTo>
                  <a:lnTo>
                    <a:pt x="4699" y="229"/>
                  </a:lnTo>
                  <a:lnTo>
                    <a:pt x="4699" y="310"/>
                  </a:lnTo>
                  <a:lnTo>
                    <a:pt x="4675" y="314"/>
                  </a:lnTo>
                  <a:lnTo>
                    <a:pt x="4672" y="310"/>
                  </a:lnTo>
                  <a:lnTo>
                    <a:pt x="4667" y="271"/>
                  </a:lnTo>
                  <a:lnTo>
                    <a:pt x="4662" y="232"/>
                  </a:lnTo>
                  <a:lnTo>
                    <a:pt x="4656" y="222"/>
                  </a:lnTo>
                  <a:lnTo>
                    <a:pt x="4646" y="219"/>
                  </a:lnTo>
                  <a:lnTo>
                    <a:pt x="4628" y="217"/>
                  </a:lnTo>
                  <a:lnTo>
                    <a:pt x="4576" y="214"/>
                  </a:lnTo>
                  <a:lnTo>
                    <a:pt x="4495" y="214"/>
                  </a:lnTo>
                  <a:lnTo>
                    <a:pt x="4492" y="326"/>
                  </a:lnTo>
                  <a:lnTo>
                    <a:pt x="4492" y="574"/>
                  </a:lnTo>
                  <a:lnTo>
                    <a:pt x="4493" y="657"/>
                  </a:lnTo>
                  <a:lnTo>
                    <a:pt x="4493" y="697"/>
                  </a:lnTo>
                  <a:lnTo>
                    <a:pt x="4495" y="720"/>
                  </a:lnTo>
                  <a:lnTo>
                    <a:pt x="4498" y="732"/>
                  </a:lnTo>
                  <a:lnTo>
                    <a:pt x="4501" y="739"/>
                  </a:lnTo>
                  <a:lnTo>
                    <a:pt x="4507" y="742"/>
                  </a:lnTo>
                  <a:lnTo>
                    <a:pt x="4517" y="746"/>
                  </a:lnTo>
                  <a:lnTo>
                    <a:pt x="4536" y="748"/>
                  </a:lnTo>
                  <a:lnTo>
                    <a:pt x="4573" y="751"/>
                  </a:lnTo>
                  <a:lnTo>
                    <a:pt x="4577" y="775"/>
                  </a:lnTo>
                  <a:lnTo>
                    <a:pt x="4452" y="775"/>
                  </a:lnTo>
                  <a:lnTo>
                    <a:pt x="4330" y="778"/>
                  </a:lnTo>
                  <a:lnTo>
                    <a:pt x="4327" y="753"/>
                  </a:lnTo>
                  <a:lnTo>
                    <a:pt x="4363" y="750"/>
                  </a:lnTo>
                  <a:lnTo>
                    <a:pt x="4384" y="747"/>
                  </a:lnTo>
                  <a:lnTo>
                    <a:pt x="4394" y="744"/>
                  </a:lnTo>
                  <a:lnTo>
                    <a:pt x="4400" y="740"/>
                  </a:lnTo>
                  <a:lnTo>
                    <a:pt x="4405" y="734"/>
                  </a:lnTo>
                  <a:lnTo>
                    <a:pt x="4408" y="723"/>
                  </a:lnTo>
                  <a:lnTo>
                    <a:pt x="4410" y="702"/>
                  </a:lnTo>
                  <a:lnTo>
                    <a:pt x="4411" y="664"/>
                  </a:lnTo>
                  <a:lnTo>
                    <a:pt x="4412" y="574"/>
                  </a:lnTo>
                  <a:lnTo>
                    <a:pt x="4412" y="326"/>
                  </a:lnTo>
                  <a:lnTo>
                    <a:pt x="4409" y="214"/>
                  </a:lnTo>
                  <a:lnTo>
                    <a:pt x="4345" y="214"/>
                  </a:lnTo>
                  <a:lnTo>
                    <a:pt x="4277" y="216"/>
                  </a:lnTo>
                  <a:lnTo>
                    <a:pt x="4265" y="217"/>
                  </a:lnTo>
                  <a:lnTo>
                    <a:pt x="4255" y="219"/>
                  </a:lnTo>
                  <a:lnTo>
                    <a:pt x="4248" y="222"/>
                  </a:lnTo>
                  <a:lnTo>
                    <a:pt x="4244" y="225"/>
                  </a:lnTo>
                  <a:lnTo>
                    <a:pt x="4240" y="240"/>
                  </a:lnTo>
                  <a:lnTo>
                    <a:pt x="4236" y="271"/>
                  </a:lnTo>
                  <a:lnTo>
                    <a:pt x="4231" y="310"/>
                  </a:lnTo>
                  <a:lnTo>
                    <a:pt x="4228" y="314"/>
                  </a:lnTo>
                  <a:lnTo>
                    <a:pt x="4208" y="314"/>
                  </a:lnTo>
                  <a:lnTo>
                    <a:pt x="4204" y="226"/>
                  </a:lnTo>
                  <a:lnTo>
                    <a:pt x="4201" y="176"/>
                  </a:lnTo>
                  <a:lnTo>
                    <a:pt x="4205" y="172"/>
                  </a:lnTo>
                  <a:lnTo>
                    <a:pt x="4303" y="175"/>
                  </a:lnTo>
                  <a:lnTo>
                    <a:pt x="4452" y="176"/>
                  </a:lnTo>
                  <a:lnTo>
                    <a:pt x="4601" y="175"/>
                  </a:lnTo>
                  <a:lnTo>
                    <a:pt x="4699" y="172"/>
                  </a:lnTo>
                  <a:close/>
                  <a:moveTo>
                    <a:pt x="4726" y="213"/>
                  </a:moveTo>
                  <a:lnTo>
                    <a:pt x="4722" y="208"/>
                  </a:lnTo>
                  <a:lnTo>
                    <a:pt x="4722" y="190"/>
                  </a:lnTo>
                  <a:lnTo>
                    <a:pt x="4726" y="187"/>
                  </a:lnTo>
                  <a:lnTo>
                    <a:pt x="4847" y="168"/>
                  </a:lnTo>
                  <a:lnTo>
                    <a:pt x="4859" y="177"/>
                  </a:lnTo>
                  <a:lnTo>
                    <a:pt x="4871" y="189"/>
                  </a:lnTo>
                  <a:lnTo>
                    <a:pt x="4886" y="210"/>
                  </a:lnTo>
                  <a:lnTo>
                    <a:pt x="4907" y="241"/>
                  </a:lnTo>
                  <a:lnTo>
                    <a:pt x="4967" y="344"/>
                  </a:lnTo>
                  <a:lnTo>
                    <a:pt x="5036" y="478"/>
                  </a:lnTo>
                  <a:lnTo>
                    <a:pt x="5081" y="409"/>
                  </a:lnTo>
                  <a:lnTo>
                    <a:pt x="5129" y="327"/>
                  </a:lnTo>
                  <a:lnTo>
                    <a:pt x="5220" y="172"/>
                  </a:lnTo>
                  <a:lnTo>
                    <a:pt x="5252" y="175"/>
                  </a:lnTo>
                  <a:lnTo>
                    <a:pt x="5282" y="172"/>
                  </a:lnTo>
                  <a:lnTo>
                    <a:pt x="5285" y="184"/>
                  </a:lnTo>
                  <a:lnTo>
                    <a:pt x="5258" y="217"/>
                  </a:lnTo>
                  <a:lnTo>
                    <a:pt x="5219" y="270"/>
                  </a:lnTo>
                  <a:lnTo>
                    <a:pt x="5153" y="366"/>
                  </a:lnTo>
                  <a:lnTo>
                    <a:pt x="5099" y="453"/>
                  </a:lnTo>
                  <a:lnTo>
                    <a:pt x="5074" y="495"/>
                  </a:lnTo>
                  <a:lnTo>
                    <a:pt x="5064" y="516"/>
                  </a:lnTo>
                  <a:lnTo>
                    <a:pt x="5062" y="528"/>
                  </a:lnTo>
                  <a:lnTo>
                    <a:pt x="5060" y="541"/>
                  </a:lnTo>
                  <a:lnTo>
                    <a:pt x="5060" y="604"/>
                  </a:lnTo>
                  <a:lnTo>
                    <a:pt x="5062" y="668"/>
                  </a:lnTo>
                  <a:lnTo>
                    <a:pt x="5064" y="720"/>
                  </a:lnTo>
                  <a:lnTo>
                    <a:pt x="5066" y="732"/>
                  </a:lnTo>
                  <a:lnTo>
                    <a:pt x="5070" y="739"/>
                  </a:lnTo>
                  <a:lnTo>
                    <a:pt x="5076" y="742"/>
                  </a:lnTo>
                  <a:lnTo>
                    <a:pt x="5086" y="746"/>
                  </a:lnTo>
                  <a:lnTo>
                    <a:pt x="5105" y="748"/>
                  </a:lnTo>
                  <a:lnTo>
                    <a:pt x="5142" y="751"/>
                  </a:lnTo>
                  <a:lnTo>
                    <a:pt x="5146" y="775"/>
                  </a:lnTo>
                  <a:lnTo>
                    <a:pt x="5068" y="776"/>
                  </a:lnTo>
                  <a:lnTo>
                    <a:pt x="5020" y="775"/>
                  </a:lnTo>
                  <a:lnTo>
                    <a:pt x="4898" y="778"/>
                  </a:lnTo>
                  <a:lnTo>
                    <a:pt x="4895" y="753"/>
                  </a:lnTo>
                  <a:lnTo>
                    <a:pt x="4931" y="750"/>
                  </a:lnTo>
                  <a:lnTo>
                    <a:pt x="4951" y="747"/>
                  </a:lnTo>
                  <a:lnTo>
                    <a:pt x="4962" y="744"/>
                  </a:lnTo>
                  <a:lnTo>
                    <a:pt x="4968" y="740"/>
                  </a:lnTo>
                  <a:lnTo>
                    <a:pt x="4975" y="724"/>
                  </a:lnTo>
                  <a:lnTo>
                    <a:pt x="4979" y="676"/>
                  </a:lnTo>
                  <a:lnTo>
                    <a:pt x="4979" y="603"/>
                  </a:lnTo>
                  <a:lnTo>
                    <a:pt x="4979" y="523"/>
                  </a:lnTo>
                  <a:lnTo>
                    <a:pt x="4958" y="483"/>
                  </a:lnTo>
                  <a:lnTo>
                    <a:pt x="4916" y="412"/>
                  </a:lnTo>
                  <a:lnTo>
                    <a:pt x="4879" y="351"/>
                  </a:lnTo>
                  <a:lnTo>
                    <a:pt x="4834" y="284"/>
                  </a:lnTo>
                  <a:lnTo>
                    <a:pt x="4810" y="252"/>
                  </a:lnTo>
                  <a:lnTo>
                    <a:pt x="4792" y="231"/>
                  </a:lnTo>
                  <a:lnTo>
                    <a:pt x="4778" y="220"/>
                  </a:lnTo>
                  <a:lnTo>
                    <a:pt x="4769" y="214"/>
                  </a:lnTo>
                  <a:lnTo>
                    <a:pt x="4754" y="213"/>
                  </a:lnTo>
                  <a:lnTo>
                    <a:pt x="4726" y="213"/>
                  </a:lnTo>
                  <a:close/>
                  <a:moveTo>
                    <a:pt x="5540" y="481"/>
                  </a:moveTo>
                  <a:lnTo>
                    <a:pt x="5542" y="450"/>
                  </a:lnTo>
                  <a:lnTo>
                    <a:pt x="5545" y="420"/>
                  </a:lnTo>
                  <a:lnTo>
                    <a:pt x="5550" y="390"/>
                  </a:lnTo>
                  <a:lnTo>
                    <a:pt x="5558" y="362"/>
                  </a:lnTo>
                  <a:lnTo>
                    <a:pt x="5569" y="334"/>
                  </a:lnTo>
                  <a:lnTo>
                    <a:pt x="5584" y="308"/>
                  </a:lnTo>
                  <a:lnTo>
                    <a:pt x="5600" y="283"/>
                  </a:lnTo>
                  <a:lnTo>
                    <a:pt x="5621" y="259"/>
                  </a:lnTo>
                  <a:lnTo>
                    <a:pt x="5644" y="237"/>
                  </a:lnTo>
                  <a:lnTo>
                    <a:pt x="5670" y="218"/>
                  </a:lnTo>
                  <a:lnTo>
                    <a:pt x="5698" y="201"/>
                  </a:lnTo>
                  <a:lnTo>
                    <a:pt x="5728" y="187"/>
                  </a:lnTo>
                  <a:lnTo>
                    <a:pt x="5759" y="175"/>
                  </a:lnTo>
                  <a:lnTo>
                    <a:pt x="5794" y="168"/>
                  </a:lnTo>
                  <a:lnTo>
                    <a:pt x="5830" y="163"/>
                  </a:lnTo>
                  <a:lnTo>
                    <a:pt x="5868" y="160"/>
                  </a:lnTo>
                  <a:lnTo>
                    <a:pt x="5903" y="162"/>
                  </a:lnTo>
                  <a:lnTo>
                    <a:pt x="5936" y="165"/>
                  </a:lnTo>
                  <a:lnTo>
                    <a:pt x="5969" y="171"/>
                  </a:lnTo>
                  <a:lnTo>
                    <a:pt x="5999" y="181"/>
                  </a:lnTo>
                  <a:lnTo>
                    <a:pt x="6026" y="192"/>
                  </a:lnTo>
                  <a:lnTo>
                    <a:pt x="6053" y="205"/>
                  </a:lnTo>
                  <a:lnTo>
                    <a:pt x="6077" y="222"/>
                  </a:lnTo>
                  <a:lnTo>
                    <a:pt x="6100" y="240"/>
                  </a:lnTo>
                  <a:lnTo>
                    <a:pt x="6120" y="260"/>
                  </a:lnTo>
                  <a:lnTo>
                    <a:pt x="6137" y="283"/>
                  </a:lnTo>
                  <a:lnTo>
                    <a:pt x="6151" y="307"/>
                  </a:lnTo>
                  <a:lnTo>
                    <a:pt x="6164" y="333"/>
                  </a:lnTo>
                  <a:lnTo>
                    <a:pt x="6173" y="361"/>
                  </a:lnTo>
                  <a:lnTo>
                    <a:pt x="6180" y="391"/>
                  </a:lnTo>
                  <a:lnTo>
                    <a:pt x="6184" y="422"/>
                  </a:lnTo>
                  <a:lnTo>
                    <a:pt x="6185" y="456"/>
                  </a:lnTo>
                  <a:lnTo>
                    <a:pt x="6182" y="502"/>
                  </a:lnTo>
                  <a:lnTo>
                    <a:pt x="6180" y="525"/>
                  </a:lnTo>
                  <a:lnTo>
                    <a:pt x="6175" y="547"/>
                  </a:lnTo>
                  <a:lnTo>
                    <a:pt x="6162" y="589"/>
                  </a:lnTo>
                  <a:lnTo>
                    <a:pt x="6143" y="628"/>
                  </a:lnTo>
                  <a:lnTo>
                    <a:pt x="6120" y="664"/>
                  </a:lnTo>
                  <a:lnTo>
                    <a:pt x="6092" y="697"/>
                  </a:lnTo>
                  <a:lnTo>
                    <a:pt x="6076" y="711"/>
                  </a:lnTo>
                  <a:lnTo>
                    <a:pt x="6059" y="724"/>
                  </a:lnTo>
                  <a:lnTo>
                    <a:pt x="6023" y="748"/>
                  </a:lnTo>
                  <a:lnTo>
                    <a:pt x="5982" y="766"/>
                  </a:lnTo>
                  <a:lnTo>
                    <a:pt x="5939" y="780"/>
                  </a:lnTo>
                  <a:lnTo>
                    <a:pt x="5893" y="788"/>
                  </a:lnTo>
                  <a:lnTo>
                    <a:pt x="5845" y="790"/>
                  </a:lnTo>
                  <a:lnTo>
                    <a:pt x="5812" y="789"/>
                  </a:lnTo>
                  <a:lnTo>
                    <a:pt x="5779" y="784"/>
                  </a:lnTo>
                  <a:lnTo>
                    <a:pt x="5748" y="777"/>
                  </a:lnTo>
                  <a:lnTo>
                    <a:pt x="5718" y="768"/>
                  </a:lnTo>
                  <a:lnTo>
                    <a:pt x="5689" y="754"/>
                  </a:lnTo>
                  <a:lnTo>
                    <a:pt x="5664" y="739"/>
                  </a:lnTo>
                  <a:lnTo>
                    <a:pt x="5640" y="720"/>
                  </a:lnTo>
                  <a:lnTo>
                    <a:pt x="5618" y="698"/>
                  </a:lnTo>
                  <a:lnTo>
                    <a:pt x="5599" y="674"/>
                  </a:lnTo>
                  <a:lnTo>
                    <a:pt x="5582" y="649"/>
                  </a:lnTo>
                  <a:lnTo>
                    <a:pt x="5569" y="621"/>
                  </a:lnTo>
                  <a:lnTo>
                    <a:pt x="5558" y="591"/>
                  </a:lnTo>
                  <a:lnTo>
                    <a:pt x="5545" y="534"/>
                  </a:lnTo>
                  <a:lnTo>
                    <a:pt x="5542" y="507"/>
                  </a:lnTo>
                  <a:lnTo>
                    <a:pt x="5540" y="481"/>
                  </a:lnTo>
                  <a:close/>
                  <a:moveTo>
                    <a:pt x="5629" y="453"/>
                  </a:moveTo>
                  <a:lnTo>
                    <a:pt x="5629" y="480"/>
                  </a:lnTo>
                  <a:lnTo>
                    <a:pt x="5633" y="507"/>
                  </a:lnTo>
                  <a:lnTo>
                    <a:pt x="5639" y="536"/>
                  </a:lnTo>
                  <a:lnTo>
                    <a:pt x="5646" y="565"/>
                  </a:lnTo>
                  <a:lnTo>
                    <a:pt x="5656" y="594"/>
                  </a:lnTo>
                  <a:lnTo>
                    <a:pt x="5666" y="620"/>
                  </a:lnTo>
                  <a:lnTo>
                    <a:pt x="5680" y="645"/>
                  </a:lnTo>
                  <a:lnTo>
                    <a:pt x="5696" y="668"/>
                  </a:lnTo>
                  <a:lnTo>
                    <a:pt x="5713" y="687"/>
                  </a:lnTo>
                  <a:lnTo>
                    <a:pt x="5732" y="705"/>
                  </a:lnTo>
                  <a:lnTo>
                    <a:pt x="5752" y="720"/>
                  </a:lnTo>
                  <a:lnTo>
                    <a:pt x="5773" y="732"/>
                  </a:lnTo>
                  <a:lnTo>
                    <a:pt x="5796" y="740"/>
                  </a:lnTo>
                  <a:lnTo>
                    <a:pt x="5820" y="747"/>
                  </a:lnTo>
                  <a:lnTo>
                    <a:pt x="5845" y="751"/>
                  </a:lnTo>
                  <a:lnTo>
                    <a:pt x="5873" y="752"/>
                  </a:lnTo>
                  <a:lnTo>
                    <a:pt x="5905" y="751"/>
                  </a:lnTo>
                  <a:lnTo>
                    <a:pt x="5935" y="745"/>
                  </a:lnTo>
                  <a:lnTo>
                    <a:pt x="5964" y="735"/>
                  </a:lnTo>
                  <a:lnTo>
                    <a:pt x="5990" y="722"/>
                  </a:lnTo>
                  <a:lnTo>
                    <a:pt x="6014" y="705"/>
                  </a:lnTo>
                  <a:lnTo>
                    <a:pt x="6036" y="684"/>
                  </a:lnTo>
                  <a:lnTo>
                    <a:pt x="6054" y="657"/>
                  </a:lnTo>
                  <a:lnTo>
                    <a:pt x="6061" y="643"/>
                  </a:lnTo>
                  <a:lnTo>
                    <a:pt x="6068" y="628"/>
                  </a:lnTo>
                  <a:lnTo>
                    <a:pt x="6080" y="595"/>
                  </a:lnTo>
                  <a:lnTo>
                    <a:pt x="6089" y="560"/>
                  </a:lnTo>
                  <a:lnTo>
                    <a:pt x="6094" y="524"/>
                  </a:lnTo>
                  <a:lnTo>
                    <a:pt x="6095" y="484"/>
                  </a:lnTo>
                  <a:lnTo>
                    <a:pt x="6094" y="442"/>
                  </a:lnTo>
                  <a:lnTo>
                    <a:pt x="6088" y="403"/>
                  </a:lnTo>
                  <a:lnTo>
                    <a:pt x="6078" y="366"/>
                  </a:lnTo>
                  <a:lnTo>
                    <a:pt x="6065" y="330"/>
                  </a:lnTo>
                  <a:lnTo>
                    <a:pt x="6048" y="297"/>
                  </a:lnTo>
                  <a:lnTo>
                    <a:pt x="6028" y="270"/>
                  </a:lnTo>
                  <a:lnTo>
                    <a:pt x="6004" y="247"/>
                  </a:lnTo>
                  <a:lnTo>
                    <a:pt x="5992" y="237"/>
                  </a:lnTo>
                  <a:lnTo>
                    <a:pt x="5977" y="229"/>
                  </a:lnTo>
                  <a:lnTo>
                    <a:pt x="5948" y="214"/>
                  </a:lnTo>
                  <a:lnTo>
                    <a:pt x="5917" y="205"/>
                  </a:lnTo>
                  <a:lnTo>
                    <a:pt x="5885" y="199"/>
                  </a:lnTo>
                  <a:lnTo>
                    <a:pt x="5851" y="196"/>
                  </a:lnTo>
                  <a:lnTo>
                    <a:pt x="5802" y="201"/>
                  </a:lnTo>
                  <a:lnTo>
                    <a:pt x="5780" y="206"/>
                  </a:lnTo>
                  <a:lnTo>
                    <a:pt x="5759" y="213"/>
                  </a:lnTo>
                  <a:lnTo>
                    <a:pt x="5740" y="222"/>
                  </a:lnTo>
                  <a:lnTo>
                    <a:pt x="5720" y="234"/>
                  </a:lnTo>
                  <a:lnTo>
                    <a:pt x="5704" y="247"/>
                  </a:lnTo>
                  <a:lnTo>
                    <a:pt x="5688" y="261"/>
                  </a:lnTo>
                  <a:lnTo>
                    <a:pt x="5675" y="279"/>
                  </a:lnTo>
                  <a:lnTo>
                    <a:pt x="5663" y="298"/>
                  </a:lnTo>
                  <a:lnTo>
                    <a:pt x="5652" y="319"/>
                  </a:lnTo>
                  <a:lnTo>
                    <a:pt x="5644" y="342"/>
                  </a:lnTo>
                  <a:lnTo>
                    <a:pt x="5638" y="367"/>
                  </a:lnTo>
                  <a:lnTo>
                    <a:pt x="5633" y="393"/>
                  </a:lnTo>
                  <a:lnTo>
                    <a:pt x="5629" y="422"/>
                  </a:lnTo>
                  <a:lnTo>
                    <a:pt x="5629" y="453"/>
                  </a:lnTo>
                  <a:close/>
                  <a:moveTo>
                    <a:pt x="6391" y="488"/>
                  </a:moveTo>
                  <a:lnTo>
                    <a:pt x="6391" y="574"/>
                  </a:lnTo>
                  <a:lnTo>
                    <a:pt x="6392" y="657"/>
                  </a:lnTo>
                  <a:lnTo>
                    <a:pt x="6395" y="718"/>
                  </a:lnTo>
                  <a:lnTo>
                    <a:pt x="6397" y="732"/>
                  </a:lnTo>
                  <a:lnTo>
                    <a:pt x="6401" y="739"/>
                  </a:lnTo>
                  <a:lnTo>
                    <a:pt x="6407" y="742"/>
                  </a:lnTo>
                  <a:lnTo>
                    <a:pt x="6416" y="746"/>
                  </a:lnTo>
                  <a:lnTo>
                    <a:pt x="6437" y="748"/>
                  </a:lnTo>
                  <a:lnTo>
                    <a:pt x="6473" y="751"/>
                  </a:lnTo>
                  <a:lnTo>
                    <a:pt x="6476" y="775"/>
                  </a:lnTo>
                  <a:lnTo>
                    <a:pt x="6350" y="775"/>
                  </a:lnTo>
                  <a:lnTo>
                    <a:pt x="6229" y="778"/>
                  </a:lnTo>
                  <a:lnTo>
                    <a:pt x="6226" y="753"/>
                  </a:lnTo>
                  <a:lnTo>
                    <a:pt x="6262" y="750"/>
                  </a:lnTo>
                  <a:lnTo>
                    <a:pt x="6282" y="747"/>
                  </a:lnTo>
                  <a:lnTo>
                    <a:pt x="6293" y="744"/>
                  </a:lnTo>
                  <a:lnTo>
                    <a:pt x="6299" y="740"/>
                  </a:lnTo>
                  <a:lnTo>
                    <a:pt x="6304" y="734"/>
                  </a:lnTo>
                  <a:lnTo>
                    <a:pt x="6307" y="723"/>
                  </a:lnTo>
                  <a:lnTo>
                    <a:pt x="6308" y="702"/>
                  </a:lnTo>
                  <a:lnTo>
                    <a:pt x="6310" y="664"/>
                  </a:lnTo>
                  <a:lnTo>
                    <a:pt x="6311" y="574"/>
                  </a:lnTo>
                  <a:lnTo>
                    <a:pt x="6311" y="376"/>
                  </a:lnTo>
                  <a:lnTo>
                    <a:pt x="6310" y="294"/>
                  </a:lnTo>
                  <a:lnTo>
                    <a:pt x="6308" y="254"/>
                  </a:lnTo>
                  <a:lnTo>
                    <a:pt x="6307" y="231"/>
                  </a:lnTo>
                  <a:lnTo>
                    <a:pt x="6305" y="219"/>
                  </a:lnTo>
                  <a:lnTo>
                    <a:pt x="6301" y="212"/>
                  </a:lnTo>
                  <a:lnTo>
                    <a:pt x="6295" y="208"/>
                  </a:lnTo>
                  <a:lnTo>
                    <a:pt x="6286" y="205"/>
                  </a:lnTo>
                  <a:lnTo>
                    <a:pt x="6265" y="202"/>
                  </a:lnTo>
                  <a:lnTo>
                    <a:pt x="6229" y="200"/>
                  </a:lnTo>
                  <a:lnTo>
                    <a:pt x="6226" y="176"/>
                  </a:lnTo>
                  <a:lnTo>
                    <a:pt x="6439" y="175"/>
                  </a:lnTo>
                  <a:lnTo>
                    <a:pt x="6648" y="172"/>
                  </a:lnTo>
                  <a:lnTo>
                    <a:pt x="6642" y="224"/>
                  </a:lnTo>
                  <a:lnTo>
                    <a:pt x="6637" y="301"/>
                  </a:lnTo>
                  <a:lnTo>
                    <a:pt x="6614" y="304"/>
                  </a:lnTo>
                  <a:lnTo>
                    <a:pt x="6610" y="291"/>
                  </a:lnTo>
                  <a:lnTo>
                    <a:pt x="6607" y="267"/>
                  </a:lnTo>
                  <a:lnTo>
                    <a:pt x="6605" y="246"/>
                  </a:lnTo>
                  <a:lnTo>
                    <a:pt x="6600" y="224"/>
                  </a:lnTo>
                  <a:lnTo>
                    <a:pt x="6576" y="218"/>
                  </a:lnTo>
                  <a:lnTo>
                    <a:pt x="6547" y="213"/>
                  </a:lnTo>
                  <a:lnTo>
                    <a:pt x="6515" y="211"/>
                  </a:lnTo>
                  <a:lnTo>
                    <a:pt x="6478" y="210"/>
                  </a:lnTo>
                  <a:lnTo>
                    <a:pt x="6440" y="211"/>
                  </a:lnTo>
                  <a:lnTo>
                    <a:pt x="6396" y="214"/>
                  </a:lnTo>
                  <a:lnTo>
                    <a:pt x="6392" y="272"/>
                  </a:lnTo>
                  <a:lnTo>
                    <a:pt x="6391" y="376"/>
                  </a:lnTo>
                  <a:lnTo>
                    <a:pt x="6391" y="451"/>
                  </a:lnTo>
                  <a:lnTo>
                    <a:pt x="6466" y="451"/>
                  </a:lnTo>
                  <a:lnTo>
                    <a:pt x="6528" y="448"/>
                  </a:lnTo>
                  <a:lnTo>
                    <a:pt x="6559" y="444"/>
                  </a:lnTo>
                  <a:lnTo>
                    <a:pt x="6563" y="440"/>
                  </a:lnTo>
                  <a:lnTo>
                    <a:pt x="6566" y="434"/>
                  </a:lnTo>
                  <a:lnTo>
                    <a:pt x="6569" y="422"/>
                  </a:lnTo>
                  <a:lnTo>
                    <a:pt x="6572" y="403"/>
                  </a:lnTo>
                  <a:lnTo>
                    <a:pt x="6575" y="380"/>
                  </a:lnTo>
                  <a:lnTo>
                    <a:pt x="6599" y="376"/>
                  </a:lnTo>
                  <a:lnTo>
                    <a:pt x="6602" y="380"/>
                  </a:lnTo>
                  <a:lnTo>
                    <a:pt x="6600" y="474"/>
                  </a:lnTo>
                  <a:lnTo>
                    <a:pt x="6601" y="520"/>
                  </a:lnTo>
                  <a:lnTo>
                    <a:pt x="6602" y="574"/>
                  </a:lnTo>
                  <a:lnTo>
                    <a:pt x="6599" y="578"/>
                  </a:lnTo>
                  <a:lnTo>
                    <a:pt x="6577" y="578"/>
                  </a:lnTo>
                  <a:lnTo>
                    <a:pt x="6572" y="538"/>
                  </a:lnTo>
                  <a:lnTo>
                    <a:pt x="6569" y="507"/>
                  </a:lnTo>
                  <a:lnTo>
                    <a:pt x="6564" y="499"/>
                  </a:lnTo>
                  <a:lnTo>
                    <a:pt x="6559" y="494"/>
                  </a:lnTo>
                  <a:lnTo>
                    <a:pt x="6547" y="492"/>
                  </a:lnTo>
                  <a:lnTo>
                    <a:pt x="6528" y="489"/>
                  </a:lnTo>
                  <a:lnTo>
                    <a:pt x="6456" y="487"/>
                  </a:lnTo>
                  <a:lnTo>
                    <a:pt x="6391" y="488"/>
                  </a:lnTo>
                  <a:close/>
                  <a:moveTo>
                    <a:pt x="7180" y="176"/>
                  </a:moveTo>
                  <a:lnTo>
                    <a:pt x="7180" y="196"/>
                  </a:lnTo>
                  <a:lnTo>
                    <a:pt x="7132" y="202"/>
                  </a:lnTo>
                  <a:lnTo>
                    <a:pt x="7117" y="205"/>
                  </a:lnTo>
                  <a:lnTo>
                    <a:pt x="7108" y="208"/>
                  </a:lnTo>
                  <a:lnTo>
                    <a:pt x="7105" y="212"/>
                  </a:lnTo>
                  <a:lnTo>
                    <a:pt x="7102" y="217"/>
                  </a:lnTo>
                  <a:lnTo>
                    <a:pt x="7098" y="231"/>
                  </a:lnTo>
                  <a:lnTo>
                    <a:pt x="7096" y="279"/>
                  </a:lnTo>
                  <a:lnTo>
                    <a:pt x="7096" y="376"/>
                  </a:lnTo>
                  <a:lnTo>
                    <a:pt x="7096" y="682"/>
                  </a:lnTo>
                  <a:lnTo>
                    <a:pt x="7092" y="744"/>
                  </a:lnTo>
                  <a:lnTo>
                    <a:pt x="7084" y="793"/>
                  </a:lnTo>
                  <a:lnTo>
                    <a:pt x="7076" y="814"/>
                  </a:lnTo>
                  <a:lnTo>
                    <a:pt x="7067" y="834"/>
                  </a:lnTo>
                  <a:lnTo>
                    <a:pt x="7055" y="854"/>
                  </a:lnTo>
                  <a:lnTo>
                    <a:pt x="7042" y="872"/>
                  </a:lnTo>
                  <a:lnTo>
                    <a:pt x="7026" y="889"/>
                  </a:lnTo>
                  <a:lnTo>
                    <a:pt x="7012" y="904"/>
                  </a:lnTo>
                  <a:lnTo>
                    <a:pt x="6996" y="916"/>
                  </a:lnTo>
                  <a:lnTo>
                    <a:pt x="6980" y="926"/>
                  </a:lnTo>
                  <a:lnTo>
                    <a:pt x="6964" y="934"/>
                  </a:lnTo>
                  <a:lnTo>
                    <a:pt x="6948" y="939"/>
                  </a:lnTo>
                  <a:lnTo>
                    <a:pt x="6932" y="943"/>
                  </a:lnTo>
                  <a:lnTo>
                    <a:pt x="6917" y="944"/>
                  </a:lnTo>
                  <a:lnTo>
                    <a:pt x="6899" y="942"/>
                  </a:lnTo>
                  <a:lnTo>
                    <a:pt x="6900" y="908"/>
                  </a:lnTo>
                  <a:lnTo>
                    <a:pt x="6899" y="877"/>
                  </a:lnTo>
                  <a:lnTo>
                    <a:pt x="6907" y="871"/>
                  </a:lnTo>
                  <a:lnTo>
                    <a:pt x="6918" y="878"/>
                  </a:lnTo>
                  <a:lnTo>
                    <a:pt x="6930" y="883"/>
                  </a:lnTo>
                  <a:lnTo>
                    <a:pt x="6953" y="886"/>
                  </a:lnTo>
                  <a:lnTo>
                    <a:pt x="6972" y="885"/>
                  </a:lnTo>
                  <a:lnTo>
                    <a:pt x="6988" y="879"/>
                  </a:lnTo>
                  <a:lnTo>
                    <a:pt x="6998" y="870"/>
                  </a:lnTo>
                  <a:lnTo>
                    <a:pt x="7003" y="864"/>
                  </a:lnTo>
                  <a:lnTo>
                    <a:pt x="7006" y="858"/>
                  </a:lnTo>
                  <a:lnTo>
                    <a:pt x="7010" y="838"/>
                  </a:lnTo>
                  <a:lnTo>
                    <a:pt x="7013" y="808"/>
                  </a:lnTo>
                  <a:lnTo>
                    <a:pt x="7014" y="747"/>
                  </a:lnTo>
                  <a:lnTo>
                    <a:pt x="7014" y="376"/>
                  </a:lnTo>
                  <a:lnTo>
                    <a:pt x="7014" y="294"/>
                  </a:lnTo>
                  <a:lnTo>
                    <a:pt x="7013" y="254"/>
                  </a:lnTo>
                  <a:lnTo>
                    <a:pt x="7010" y="231"/>
                  </a:lnTo>
                  <a:lnTo>
                    <a:pt x="7008" y="219"/>
                  </a:lnTo>
                  <a:lnTo>
                    <a:pt x="7004" y="212"/>
                  </a:lnTo>
                  <a:lnTo>
                    <a:pt x="6998" y="208"/>
                  </a:lnTo>
                  <a:lnTo>
                    <a:pt x="6989" y="205"/>
                  </a:lnTo>
                  <a:lnTo>
                    <a:pt x="6970" y="202"/>
                  </a:lnTo>
                  <a:lnTo>
                    <a:pt x="6932" y="200"/>
                  </a:lnTo>
                  <a:lnTo>
                    <a:pt x="6930" y="176"/>
                  </a:lnTo>
                  <a:lnTo>
                    <a:pt x="7055" y="176"/>
                  </a:lnTo>
                  <a:lnTo>
                    <a:pt x="7177" y="172"/>
                  </a:lnTo>
                  <a:lnTo>
                    <a:pt x="7180" y="176"/>
                  </a:lnTo>
                  <a:close/>
                  <a:moveTo>
                    <a:pt x="7206" y="213"/>
                  </a:moveTo>
                  <a:lnTo>
                    <a:pt x="7202" y="208"/>
                  </a:lnTo>
                  <a:lnTo>
                    <a:pt x="7202" y="190"/>
                  </a:lnTo>
                  <a:lnTo>
                    <a:pt x="7206" y="187"/>
                  </a:lnTo>
                  <a:lnTo>
                    <a:pt x="7327" y="168"/>
                  </a:lnTo>
                  <a:lnTo>
                    <a:pt x="7339" y="177"/>
                  </a:lnTo>
                  <a:lnTo>
                    <a:pt x="7352" y="189"/>
                  </a:lnTo>
                  <a:lnTo>
                    <a:pt x="7367" y="210"/>
                  </a:lnTo>
                  <a:lnTo>
                    <a:pt x="7387" y="241"/>
                  </a:lnTo>
                  <a:lnTo>
                    <a:pt x="7447" y="344"/>
                  </a:lnTo>
                  <a:lnTo>
                    <a:pt x="7518" y="478"/>
                  </a:lnTo>
                  <a:lnTo>
                    <a:pt x="7561" y="409"/>
                  </a:lnTo>
                  <a:lnTo>
                    <a:pt x="7610" y="327"/>
                  </a:lnTo>
                  <a:lnTo>
                    <a:pt x="7700" y="172"/>
                  </a:lnTo>
                  <a:lnTo>
                    <a:pt x="7733" y="175"/>
                  </a:lnTo>
                  <a:lnTo>
                    <a:pt x="7763" y="172"/>
                  </a:lnTo>
                  <a:lnTo>
                    <a:pt x="7766" y="184"/>
                  </a:lnTo>
                  <a:lnTo>
                    <a:pt x="7739" y="217"/>
                  </a:lnTo>
                  <a:lnTo>
                    <a:pt x="7700" y="270"/>
                  </a:lnTo>
                  <a:lnTo>
                    <a:pt x="7633" y="366"/>
                  </a:lnTo>
                  <a:lnTo>
                    <a:pt x="7579" y="453"/>
                  </a:lnTo>
                  <a:lnTo>
                    <a:pt x="7555" y="495"/>
                  </a:lnTo>
                  <a:lnTo>
                    <a:pt x="7544" y="516"/>
                  </a:lnTo>
                  <a:lnTo>
                    <a:pt x="7542" y="528"/>
                  </a:lnTo>
                  <a:lnTo>
                    <a:pt x="7542" y="541"/>
                  </a:lnTo>
                  <a:lnTo>
                    <a:pt x="7542" y="604"/>
                  </a:lnTo>
                  <a:lnTo>
                    <a:pt x="7542" y="668"/>
                  </a:lnTo>
                  <a:lnTo>
                    <a:pt x="7544" y="720"/>
                  </a:lnTo>
                  <a:lnTo>
                    <a:pt x="7548" y="732"/>
                  </a:lnTo>
                  <a:lnTo>
                    <a:pt x="7552" y="739"/>
                  </a:lnTo>
                  <a:lnTo>
                    <a:pt x="7556" y="742"/>
                  </a:lnTo>
                  <a:lnTo>
                    <a:pt x="7566" y="746"/>
                  </a:lnTo>
                  <a:lnTo>
                    <a:pt x="7586" y="748"/>
                  </a:lnTo>
                  <a:lnTo>
                    <a:pt x="7622" y="751"/>
                  </a:lnTo>
                  <a:lnTo>
                    <a:pt x="7626" y="775"/>
                  </a:lnTo>
                  <a:lnTo>
                    <a:pt x="7548" y="776"/>
                  </a:lnTo>
                  <a:lnTo>
                    <a:pt x="7500" y="775"/>
                  </a:lnTo>
                  <a:lnTo>
                    <a:pt x="7379" y="778"/>
                  </a:lnTo>
                  <a:lnTo>
                    <a:pt x="7375" y="753"/>
                  </a:lnTo>
                  <a:lnTo>
                    <a:pt x="7412" y="750"/>
                  </a:lnTo>
                  <a:lnTo>
                    <a:pt x="7432" y="747"/>
                  </a:lnTo>
                  <a:lnTo>
                    <a:pt x="7442" y="744"/>
                  </a:lnTo>
                  <a:lnTo>
                    <a:pt x="7450" y="740"/>
                  </a:lnTo>
                  <a:lnTo>
                    <a:pt x="7453" y="734"/>
                  </a:lnTo>
                  <a:lnTo>
                    <a:pt x="7457" y="724"/>
                  </a:lnTo>
                  <a:lnTo>
                    <a:pt x="7459" y="676"/>
                  </a:lnTo>
                  <a:lnTo>
                    <a:pt x="7460" y="603"/>
                  </a:lnTo>
                  <a:lnTo>
                    <a:pt x="7460" y="523"/>
                  </a:lnTo>
                  <a:lnTo>
                    <a:pt x="7440" y="483"/>
                  </a:lnTo>
                  <a:lnTo>
                    <a:pt x="7398" y="412"/>
                  </a:lnTo>
                  <a:lnTo>
                    <a:pt x="7360" y="351"/>
                  </a:lnTo>
                  <a:lnTo>
                    <a:pt x="7315" y="284"/>
                  </a:lnTo>
                  <a:lnTo>
                    <a:pt x="7291" y="252"/>
                  </a:lnTo>
                  <a:lnTo>
                    <a:pt x="7273" y="231"/>
                  </a:lnTo>
                  <a:lnTo>
                    <a:pt x="7260" y="220"/>
                  </a:lnTo>
                  <a:lnTo>
                    <a:pt x="7250" y="214"/>
                  </a:lnTo>
                  <a:lnTo>
                    <a:pt x="7235" y="213"/>
                  </a:lnTo>
                  <a:lnTo>
                    <a:pt x="7206" y="213"/>
                  </a:lnTo>
                  <a:close/>
                  <a:moveTo>
                    <a:pt x="8076" y="782"/>
                  </a:moveTo>
                  <a:lnTo>
                    <a:pt x="8022" y="639"/>
                  </a:lnTo>
                  <a:lnTo>
                    <a:pt x="7877" y="280"/>
                  </a:lnTo>
                  <a:lnTo>
                    <a:pt x="7858" y="232"/>
                  </a:lnTo>
                  <a:lnTo>
                    <a:pt x="7847" y="211"/>
                  </a:lnTo>
                  <a:lnTo>
                    <a:pt x="7830" y="204"/>
                  </a:lnTo>
                  <a:lnTo>
                    <a:pt x="7795" y="200"/>
                  </a:lnTo>
                  <a:lnTo>
                    <a:pt x="7792" y="196"/>
                  </a:lnTo>
                  <a:lnTo>
                    <a:pt x="7792" y="176"/>
                  </a:lnTo>
                  <a:lnTo>
                    <a:pt x="7795" y="172"/>
                  </a:lnTo>
                  <a:lnTo>
                    <a:pt x="7906" y="176"/>
                  </a:lnTo>
                  <a:lnTo>
                    <a:pt x="8018" y="172"/>
                  </a:lnTo>
                  <a:lnTo>
                    <a:pt x="8022" y="200"/>
                  </a:lnTo>
                  <a:lnTo>
                    <a:pt x="7957" y="206"/>
                  </a:lnTo>
                  <a:lnTo>
                    <a:pt x="7950" y="211"/>
                  </a:lnTo>
                  <a:lnTo>
                    <a:pt x="7948" y="218"/>
                  </a:lnTo>
                  <a:lnTo>
                    <a:pt x="7961" y="264"/>
                  </a:lnTo>
                  <a:lnTo>
                    <a:pt x="7985" y="332"/>
                  </a:lnTo>
                  <a:lnTo>
                    <a:pt x="8118" y="669"/>
                  </a:lnTo>
                  <a:lnTo>
                    <a:pt x="8230" y="390"/>
                  </a:lnTo>
                  <a:lnTo>
                    <a:pt x="8263" y="297"/>
                  </a:lnTo>
                  <a:lnTo>
                    <a:pt x="8280" y="247"/>
                  </a:lnTo>
                  <a:lnTo>
                    <a:pt x="8286" y="220"/>
                  </a:lnTo>
                  <a:lnTo>
                    <a:pt x="8284" y="212"/>
                  </a:lnTo>
                  <a:lnTo>
                    <a:pt x="8280" y="210"/>
                  </a:lnTo>
                  <a:lnTo>
                    <a:pt x="8275" y="207"/>
                  </a:lnTo>
                  <a:lnTo>
                    <a:pt x="8255" y="204"/>
                  </a:lnTo>
                  <a:lnTo>
                    <a:pt x="8213" y="200"/>
                  </a:lnTo>
                  <a:lnTo>
                    <a:pt x="8209" y="196"/>
                  </a:lnTo>
                  <a:lnTo>
                    <a:pt x="8209" y="176"/>
                  </a:lnTo>
                  <a:lnTo>
                    <a:pt x="8213" y="172"/>
                  </a:lnTo>
                  <a:lnTo>
                    <a:pt x="8308" y="176"/>
                  </a:lnTo>
                  <a:lnTo>
                    <a:pt x="8394" y="172"/>
                  </a:lnTo>
                  <a:lnTo>
                    <a:pt x="8398" y="196"/>
                  </a:lnTo>
                  <a:lnTo>
                    <a:pt x="8370" y="201"/>
                  </a:lnTo>
                  <a:lnTo>
                    <a:pt x="8357" y="205"/>
                  </a:lnTo>
                  <a:lnTo>
                    <a:pt x="8351" y="210"/>
                  </a:lnTo>
                  <a:lnTo>
                    <a:pt x="8346" y="218"/>
                  </a:lnTo>
                  <a:lnTo>
                    <a:pt x="8315" y="285"/>
                  </a:lnTo>
                  <a:lnTo>
                    <a:pt x="8182" y="613"/>
                  </a:lnTo>
                  <a:lnTo>
                    <a:pt x="8144" y="710"/>
                  </a:lnTo>
                  <a:lnTo>
                    <a:pt x="8118" y="782"/>
                  </a:lnTo>
                  <a:lnTo>
                    <a:pt x="8076" y="782"/>
                  </a:lnTo>
                  <a:close/>
                  <a:moveTo>
                    <a:pt x="8327" y="778"/>
                  </a:moveTo>
                  <a:lnTo>
                    <a:pt x="8323" y="775"/>
                  </a:lnTo>
                  <a:lnTo>
                    <a:pt x="8323" y="753"/>
                  </a:lnTo>
                  <a:lnTo>
                    <a:pt x="8327" y="750"/>
                  </a:lnTo>
                  <a:lnTo>
                    <a:pt x="8352" y="748"/>
                  </a:lnTo>
                  <a:lnTo>
                    <a:pt x="8366" y="746"/>
                  </a:lnTo>
                  <a:lnTo>
                    <a:pt x="8375" y="742"/>
                  </a:lnTo>
                  <a:lnTo>
                    <a:pt x="8383" y="735"/>
                  </a:lnTo>
                  <a:lnTo>
                    <a:pt x="8393" y="717"/>
                  </a:lnTo>
                  <a:lnTo>
                    <a:pt x="8411" y="681"/>
                  </a:lnTo>
                  <a:lnTo>
                    <a:pt x="8455" y="584"/>
                  </a:lnTo>
                  <a:lnTo>
                    <a:pt x="8572" y="321"/>
                  </a:lnTo>
                  <a:lnTo>
                    <a:pt x="8636" y="166"/>
                  </a:lnTo>
                  <a:lnTo>
                    <a:pt x="8665" y="166"/>
                  </a:lnTo>
                  <a:lnTo>
                    <a:pt x="8846" y="595"/>
                  </a:lnTo>
                  <a:lnTo>
                    <a:pt x="8870" y="651"/>
                  </a:lnTo>
                  <a:lnTo>
                    <a:pt x="8896" y="704"/>
                  </a:lnTo>
                  <a:lnTo>
                    <a:pt x="8915" y="738"/>
                  </a:lnTo>
                  <a:lnTo>
                    <a:pt x="8928" y="746"/>
                  </a:lnTo>
                  <a:lnTo>
                    <a:pt x="8940" y="748"/>
                  </a:lnTo>
                  <a:lnTo>
                    <a:pt x="8963" y="750"/>
                  </a:lnTo>
                  <a:lnTo>
                    <a:pt x="8966" y="775"/>
                  </a:lnTo>
                  <a:lnTo>
                    <a:pt x="8881" y="775"/>
                  </a:lnTo>
                  <a:lnTo>
                    <a:pt x="8740" y="778"/>
                  </a:lnTo>
                  <a:lnTo>
                    <a:pt x="8737" y="753"/>
                  </a:lnTo>
                  <a:lnTo>
                    <a:pt x="8778" y="748"/>
                  </a:lnTo>
                  <a:lnTo>
                    <a:pt x="8800" y="745"/>
                  </a:lnTo>
                  <a:lnTo>
                    <a:pt x="8804" y="744"/>
                  </a:lnTo>
                  <a:lnTo>
                    <a:pt x="8809" y="740"/>
                  </a:lnTo>
                  <a:lnTo>
                    <a:pt x="8810" y="735"/>
                  </a:lnTo>
                  <a:lnTo>
                    <a:pt x="8812" y="730"/>
                  </a:lnTo>
                  <a:lnTo>
                    <a:pt x="8810" y="720"/>
                  </a:lnTo>
                  <a:lnTo>
                    <a:pt x="8806" y="705"/>
                  </a:lnTo>
                  <a:lnTo>
                    <a:pt x="8753" y="576"/>
                  </a:lnTo>
                  <a:lnTo>
                    <a:pt x="8507" y="576"/>
                  </a:lnTo>
                  <a:lnTo>
                    <a:pt x="8460" y="685"/>
                  </a:lnTo>
                  <a:lnTo>
                    <a:pt x="8450" y="710"/>
                  </a:lnTo>
                  <a:lnTo>
                    <a:pt x="8448" y="728"/>
                  </a:lnTo>
                  <a:lnTo>
                    <a:pt x="8450" y="738"/>
                  </a:lnTo>
                  <a:lnTo>
                    <a:pt x="8459" y="744"/>
                  </a:lnTo>
                  <a:lnTo>
                    <a:pt x="8467" y="746"/>
                  </a:lnTo>
                  <a:lnTo>
                    <a:pt x="8479" y="747"/>
                  </a:lnTo>
                  <a:lnTo>
                    <a:pt x="8518" y="750"/>
                  </a:lnTo>
                  <a:lnTo>
                    <a:pt x="8521" y="753"/>
                  </a:lnTo>
                  <a:lnTo>
                    <a:pt x="8521" y="775"/>
                  </a:lnTo>
                  <a:lnTo>
                    <a:pt x="8422" y="775"/>
                  </a:lnTo>
                  <a:lnTo>
                    <a:pt x="8327" y="778"/>
                  </a:lnTo>
                  <a:close/>
                  <a:moveTo>
                    <a:pt x="8521" y="540"/>
                  </a:moveTo>
                  <a:lnTo>
                    <a:pt x="8737" y="540"/>
                  </a:lnTo>
                  <a:lnTo>
                    <a:pt x="8629" y="282"/>
                  </a:lnTo>
                  <a:lnTo>
                    <a:pt x="8521" y="540"/>
                  </a:lnTo>
                  <a:close/>
                  <a:moveTo>
                    <a:pt x="8540" y="96"/>
                  </a:moveTo>
                  <a:lnTo>
                    <a:pt x="8531" y="94"/>
                  </a:lnTo>
                  <a:lnTo>
                    <a:pt x="8521" y="92"/>
                  </a:lnTo>
                  <a:lnTo>
                    <a:pt x="8514" y="87"/>
                  </a:lnTo>
                  <a:lnTo>
                    <a:pt x="8506" y="81"/>
                  </a:lnTo>
                  <a:lnTo>
                    <a:pt x="8500" y="74"/>
                  </a:lnTo>
                  <a:lnTo>
                    <a:pt x="8496" y="67"/>
                  </a:lnTo>
                  <a:lnTo>
                    <a:pt x="8492" y="48"/>
                  </a:lnTo>
                  <a:lnTo>
                    <a:pt x="8492" y="38"/>
                  </a:lnTo>
                  <a:lnTo>
                    <a:pt x="8496" y="30"/>
                  </a:lnTo>
                  <a:lnTo>
                    <a:pt x="8500" y="21"/>
                  </a:lnTo>
                  <a:lnTo>
                    <a:pt x="8506" y="14"/>
                  </a:lnTo>
                  <a:lnTo>
                    <a:pt x="8514" y="8"/>
                  </a:lnTo>
                  <a:lnTo>
                    <a:pt x="8521" y="3"/>
                  </a:lnTo>
                  <a:lnTo>
                    <a:pt x="8540" y="0"/>
                  </a:lnTo>
                  <a:lnTo>
                    <a:pt x="8550" y="1"/>
                  </a:lnTo>
                  <a:lnTo>
                    <a:pt x="8558" y="3"/>
                  </a:lnTo>
                  <a:lnTo>
                    <a:pt x="8567" y="8"/>
                  </a:lnTo>
                  <a:lnTo>
                    <a:pt x="8574" y="14"/>
                  </a:lnTo>
                  <a:lnTo>
                    <a:pt x="8580" y="21"/>
                  </a:lnTo>
                  <a:lnTo>
                    <a:pt x="8585" y="30"/>
                  </a:lnTo>
                  <a:lnTo>
                    <a:pt x="8588" y="48"/>
                  </a:lnTo>
                  <a:lnTo>
                    <a:pt x="8587" y="57"/>
                  </a:lnTo>
                  <a:lnTo>
                    <a:pt x="8585" y="67"/>
                  </a:lnTo>
                  <a:lnTo>
                    <a:pt x="8580" y="74"/>
                  </a:lnTo>
                  <a:lnTo>
                    <a:pt x="8574" y="81"/>
                  </a:lnTo>
                  <a:lnTo>
                    <a:pt x="8567" y="87"/>
                  </a:lnTo>
                  <a:lnTo>
                    <a:pt x="8558" y="92"/>
                  </a:lnTo>
                  <a:lnTo>
                    <a:pt x="8540" y="96"/>
                  </a:lnTo>
                  <a:close/>
                  <a:moveTo>
                    <a:pt x="8750" y="96"/>
                  </a:moveTo>
                  <a:lnTo>
                    <a:pt x="8741" y="94"/>
                  </a:lnTo>
                  <a:lnTo>
                    <a:pt x="8731" y="92"/>
                  </a:lnTo>
                  <a:lnTo>
                    <a:pt x="8724" y="87"/>
                  </a:lnTo>
                  <a:lnTo>
                    <a:pt x="8716" y="81"/>
                  </a:lnTo>
                  <a:lnTo>
                    <a:pt x="8710" y="74"/>
                  </a:lnTo>
                  <a:lnTo>
                    <a:pt x="8706" y="67"/>
                  </a:lnTo>
                  <a:lnTo>
                    <a:pt x="8702" y="48"/>
                  </a:lnTo>
                  <a:lnTo>
                    <a:pt x="8702" y="38"/>
                  </a:lnTo>
                  <a:lnTo>
                    <a:pt x="8706" y="30"/>
                  </a:lnTo>
                  <a:lnTo>
                    <a:pt x="8710" y="21"/>
                  </a:lnTo>
                  <a:lnTo>
                    <a:pt x="8716" y="14"/>
                  </a:lnTo>
                  <a:lnTo>
                    <a:pt x="8724" y="8"/>
                  </a:lnTo>
                  <a:lnTo>
                    <a:pt x="8731" y="3"/>
                  </a:lnTo>
                  <a:lnTo>
                    <a:pt x="8750" y="0"/>
                  </a:lnTo>
                  <a:lnTo>
                    <a:pt x="8760" y="1"/>
                  </a:lnTo>
                  <a:lnTo>
                    <a:pt x="8768" y="3"/>
                  </a:lnTo>
                  <a:lnTo>
                    <a:pt x="8777" y="8"/>
                  </a:lnTo>
                  <a:lnTo>
                    <a:pt x="8784" y="14"/>
                  </a:lnTo>
                  <a:lnTo>
                    <a:pt x="8790" y="21"/>
                  </a:lnTo>
                  <a:lnTo>
                    <a:pt x="8795" y="30"/>
                  </a:lnTo>
                  <a:lnTo>
                    <a:pt x="8798" y="48"/>
                  </a:lnTo>
                  <a:lnTo>
                    <a:pt x="8797" y="57"/>
                  </a:lnTo>
                  <a:lnTo>
                    <a:pt x="8795" y="67"/>
                  </a:lnTo>
                  <a:lnTo>
                    <a:pt x="8790" y="74"/>
                  </a:lnTo>
                  <a:lnTo>
                    <a:pt x="8784" y="81"/>
                  </a:lnTo>
                  <a:lnTo>
                    <a:pt x="8777" y="87"/>
                  </a:lnTo>
                  <a:lnTo>
                    <a:pt x="8768" y="92"/>
                  </a:lnTo>
                  <a:lnTo>
                    <a:pt x="8750" y="96"/>
                  </a:lnTo>
                  <a:close/>
                  <a:moveTo>
                    <a:pt x="9020" y="628"/>
                  </a:moveTo>
                  <a:lnTo>
                    <a:pt x="9044" y="625"/>
                  </a:lnTo>
                  <a:lnTo>
                    <a:pt x="9050" y="672"/>
                  </a:lnTo>
                  <a:lnTo>
                    <a:pt x="9054" y="694"/>
                  </a:lnTo>
                  <a:lnTo>
                    <a:pt x="9061" y="708"/>
                  </a:lnTo>
                  <a:lnTo>
                    <a:pt x="9077" y="721"/>
                  </a:lnTo>
                  <a:lnTo>
                    <a:pt x="9088" y="727"/>
                  </a:lnTo>
                  <a:lnTo>
                    <a:pt x="9100" y="733"/>
                  </a:lnTo>
                  <a:lnTo>
                    <a:pt x="9128" y="742"/>
                  </a:lnTo>
                  <a:lnTo>
                    <a:pt x="9161" y="748"/>
                  </a:lnTo>
                  <a:lnTo>
                    <a:pt x="9193" y="751"/>
                  </a:lnTo>
                  <a:lnTo>
                    <a:pt x="9216" y="750"/>
                  </a:lnTo>
                  <a:lnTo>
                    <a:pt x="9236" y="747"/>
                  </a:lnTo>
                  <a:lnTo>
                    <a:pt x="9256" y="741"/>
                  </a:lnTo>
                  <a:lnTo>
                    <a:pt x="9275" y="734"/>
                  </a:lnTo>
                  <a:lnTo>
                    <a:pt x="9292" y="726"/>
                  </a:lnTo>
                  <a:lnTo>
                    <a:pt x="9307" y="714"/>
                  </a:lnTo>
                  <a:lnTo>
                    <a:pt x="9319" y="700"/>
                  </a:lnTo>
                  <a:lnTo>
                    <a:pt x="9331" y="686"/>
                  </a:lnTo>
                  <a:lnTo>
                    <a:pt x="9340" y="669"/>
                  </a:lnTo>
                  <a:lnTo>
                    <a:pt x="9346" y="651"/>
                  </a:lnTo>
                  <a:lnTo>
                    <a:pt x="9349" y="633"/>
                  </a:lnTo>
                  <a:lnTo>
                    <a:pt x="9350" y="613"/>
                  </a:lnTo>
                  <a:lnTo>
                    <a:pt x="9348" y="586"/>
                  </a:lnTo>
                  <a:lnTo>
                    <a:pt x="9346" y="576"/>
                  </a:lnTo>
                  <a:lnTo>
                    <a:pt x="9341" y="565"/>
                  </a:lnTo>
                  <a:lnTo>
                    <a:pt x="9330" y="546"/>
                  </a:lnTo>
                  <a:lnTo>
                    <a:pt x="9323" y="537"/>
                  </a:lnTo>
                  <a:lnTo>
                    <a:pt x="9314" y="531"/>
                  </a:lnTo>
                  <a:lnTo>
                    <a:pt x="9296" y="520"/>
                  </a:lnTo>
                  <a:lnTo>
                    <a:pt x="9286" y="516"/>
                  </a:lnTo>
                  <a:lnTo>
                    <a:pt x="9275" y="512"/>
                  </a:lnTo>
                  <a:lnTo>
                    <a:pt x="9209" y="499"/>
                  </a:lnTo>
                  <a:lnTo>
                    <a:pt x="9142" y="487"/>
                  </a:lnTo>
                  <a:lnTo>
                    <a:pt x="9118" y="480"/>
                  </a:lnTo>
                  <a:lnTo>
                    <a:pt x="9095" y="469"/>
                  </a:lnTo>
                  <a:lnTo>
                    <a:pt x="9072" y="456"/>
                  </a:lnTo>
                  <a:lnTo>
                    <a:pt x="9054" y="440"/>
                  </a:lnTo>
                  <a:lnTo>
                    <a:pt x="9040" y="421"/>
                  </a:lnTo>
                  <a:lnTo>
                    <a:pt x="9034" y="409"/>
                  </a:lnTo>
                  <a:lnTo>
                    <a:pt x="9029" y="397"/>
                  </a:lnTo>
                  <a:lnTo>
                    <a:pt x="9022" y="370"/>
                  </a:lnTo>
                  <a:lnTo>
                    <a:pt x="9019" y="342"/>
                  </a:lnTo>
                  <a:lnTo>
                    <a:pt x="9020" y="322"/>
                  </a:lnTo>
                  <a:lnTo>
                    <a:pt x="9023" y="303"/>
                  </a:lnTo>
                  <a:lnTo>
                    <a:pt x="9028" y="285"/>
                  </a:lnTo>
                  <a:lnTo>
                    <a:pt x="9034" y="268"/>
                  </a:lnTo>
                  <a:lnTo>
                    <a:pt x="9050" y="238"/>
                  </a:lnTo>
                  <a:lnTo>
                    <a:pt x="9074" y="211"/>
                  </a:lnTo>
                  <a:lnTo>
                    <a:pt x="9104" y="188"/>
                  </a:lnTo>
                  <a:lnTo>
                    <a:pt x="9121" y="180"/>
                  </a:lnTo>
                  <a:lnTo>
                    <a:pt x="9139" y="172"/>
                  </a:lnTo>
                  <a:lnTo>
                    <a:pt x="9158" y="166"/>
                  </a:lnTo>
                  <a:lnTo>
                    <a:pt x="9179" y="163"/>
                  </a:lnTo>
                  <a:lnTo>
                    <a:pt x="9223" y="160"/>
                  </a:lnTo>
                  <a:lnTo>
                    <a:pt x="9262" y="162"/>
                  </a:lnTo>
                  <a:lnTo>
                    <a:pt x="9304" y="169"/>
                  </a:lnTo>
                  <a:lnTo>
                    <a:pt x="9346" y="181"/>
                  </a:lnTo>
                  <a:lnTo>
                    <a:pt x="9384" y="196"/>
                  </a:lnTo>
                  <a:lnTo>
                    <a:pt x="9386" y="201"/>
                  </a:lnTo>
                  <a:lnTo>
                    <a:pt x="9383" y="223"/>
                  </a:lnTo>
                  <a:lnTo>
                    <a:pt x="9379" y="249"/>
                  </a:lnTo>
                  <a:lnTo>
                    <a:pt x="9377" y="279"/>
                  </a:lnTo>
                  <a:lnTo>
                    <a:pt x="9376" y="313"/>
                  </a:lnTo>
                  <a:lnTo>
                    <a:pt x="9371" y="316"/>
                  </a:lnTo>
                  <a:lnTo>
                    <a:pt x="9349" y="316"/>
                  </a:lnTo>
                  <a:lnTo>
                    <a:pt x="9343" y="249"/>
                  </a:lnTo>
                  <a:lnTo>
                    <a:pt x="9340" y="242"/>
                  </a:lnTo>
                  <a:lnTo>
                    <a:pt x="9332" y="234"/>
                  </a:lnTo>
                  <a:lnTo>
                    <a:pt x="9320" y="225"/>
                  </a:lnTo>
                  <a:lnTo>
                    <a:pt x="9305" y="216"/>
                  </a:lnTo>
                  <a:lnTo>
                    <a:pt x="9286" y="207"/>
                  </a:lnTo>
                  <a:lnTo>
                    <a:pt x="9265" y="201"/>
                  </a:lnTo>
                  <a:lnTo>
                    <a:pt x="9245" y="198"/>
                  </a:lnTo>
                  <a:lnTo>
                    <a:pt x="9223" y="196"/>
                  </a:lnTo>
                  <a:lnTo>
                    <a:pt x="9188" y="200"/>
                  </a:lnTo>
                  <a:lnTo>
                    <a:pt x="9156" y="211"/>
                  </a:lnTo>
                  <a:lnTo>
                    <a:pt x="9142" y="219"/>
                  </a:lnTo>
                  <a:lnTo>
                    <a:pt x="9128" y="230"/>
                  </a:lnTo>
                  <a:lnTo>
                    <a:pt x="9118" y="242"/>
                  </a:lnTo>
                  <a:lnTo>
                    <a:pt x="9108" y="256"/>
                  </a:lnTo>
                  <a:lnTo>
                    <a:pt x="9101" y="272"/>
                  </a:lnTo>
                  <a:lnTo>
                    <a:pt x="9096" y="288"/>
                  </a:lnTo>
                  <a:lnTo>
                    <a:pt x="9092" y="320"/>
                  </a:lnTo>
                  <a:lnTo>
                    <a:pt x="9095" y="344"/>
                  </a:lnTo>
                  <a:lnTo>
                    <a:pt x="9097" y="355"/>
                  </a:lnTo>
                  <a:lnTo>
                    <a:pt x="9102" y="364"/>
                  </a:lnTo>
                  <a:lnTo>
                    <a:pt x="9113" y="382"/>
                  </a:lnTo>
                  <a:lnTo>
                    <a:pt x="9120" y="390"/>
                  </a:lnTo>
                  <a:lnTo>
                    <a:pt x="9127" y="396"/>
                  </a:lnTo>
                  <a:lnTo>
                    <a:pt x="9144" y="405"/>
                  </a:lnTo>
                  <a:lnTo>
                    <a:pt x="9163" y="412"/>
                  </a:lnTo>
                  <a:lnTo>
                    <a:pt x="9193" y="418"/>
                  </a:lnTo>
                  <a:lnTo>
                    <a:pt x="9239" y="426"/>
                  </a:lnTo>
                  <a:lnTo>
                    <a:pt x="9275" y="432"/>
                  </a:lnTo>
                  <a:lnTo>
                    <a:pt x="9305" y="438"/>
                  </a:lnTo>
                  <a:lnTo>
                    <a:pt x="9329" y="445"/>
                  </a:lnTo>
                  <a:lnTo>
                    <a:pt x="9349" y="452"/>
                  </a:lnTo>
                  <a:lnTo>
                    <a:pt x="9365" y="460"/>
                  </a:lnTo>
                  <a:lnTo>
                    <a:pt x="9379" y="471"/>
                  </a:lnTo>
                  <a:lnTo>
                    <a:pt x="9392" y="484"/>
                  </a:lnTo>
                  <a:lnTo>
                    <a:pt x="9404" y="500"/>
                  </a:lnTo>
                  <a:lnTo>
                    <a:pt x="9413" y="517"/>
                  </a:lnTo>
                  <a:lnTo>
                    <a:pt x="9419" y="536"/>
                  </a:lnTo>
                  <a:lnTo>
                    <a:pt x="9424" y="556"/>
                  </a:lnTo>
                  <a:lnTo>
                    <a:pt x="9425" y="579"/>
                  </a:lnTo>
                  <a:lnTo>
                    <a:pt x="9424" y="601"/>
                  </a:lnTo>
                  <a:lnTo>
                    <a:pt x="9420" y="622"/>
                  </a:lnTo>
                  <a:lnTo>
                    <a:pt x="9414" y="643"/>
                  </a:lnTo>
                  <a:lnTo>
                    <a:pt x="9406" y="662"/>
                  </a:lnTo>
                  <a:lnTo>
                    <a:pt x="9396" y="680"/>
                  </a:lnTo>
                  <a:lnTo>
                    <a:pt x="9383" y="698"/>
                  </a:lnTo>
                  <a:lnTo>
                    <a:pt x="9350" y="730"/>
                  </a:lnTo>
                  <a:lnTo>
                    <a:pt x="9331" y="745"/>
                  </a:lnTo>
                  <a:lnTo>
                    <a:pt x="9312" y="757"/>
                  </a:lnTo>
                  <a:lnTo>
                    <a:pt x="9290" y="766"/>
                  </a:lnTo>
                  <a:lnTo>
                    <a:pt x="9269" y="776"/>
                  </a:lnTo>
                  <a:lnTo>
                    <a:pt x="9246" y="782"/>
                  </a:lnTo>
                  <a:lnTo>
                    <a:pt x="9222" y="787"/>
                  </a:lnTo>
                  <a:lnTo>
                    <a:pt x="9172" y="790"/>
                  </a:lnTo>
                  <a:lnTo>
                    <a:pt x="9128" y="788"/>
                  </a:lnTo>
                  <a:lnTo>
                    <a:pt x="9089" y="783"/>
                  </a:lnTo>
                  <a:lnTo>
                    <a:pt x="9052" y="772"/>
                  </a:lnTo>
                  <a:lnTo>
                    <a:pt x="9017" y="759"/>
                  </a:lnTo>
                  <a:lnTo>
                    <a:pt x="9014" y="753"/>
                  </a:lnTo>
                  <a:lnTo>
                    <a:pt x="9018" y="709"/>
                  </a:lnTo>
                  <a:lnTo>
                    <a:pt x="9020" y="628"/>
                  </a:lnTo>
                  <a:close/>
                  <a:moveTo>
                    <a:pt x="9632" y="466"/>
                  </a:moveTo>
                  <a:lnTo>
                    <a:pt x="9787" y="322"/>
                  </a:lnTo>
                  <a:lnTo>
                    <a:pt x="9866" y="243"/>
                  </a:lnTo>
                  <a:lnTo>
                    <a:pt x="9902" y="204"/>
                  </a:lnTo>
                  <a:lnTo>
                    <a:pt x="9902" y="176"/>
                  </a:lnTo>
                  <a:lnTo>
                    <a:pt x="9907" y="172"/>
                  </a:lnTo>
                  <a:lnTo>
                    <a:pt x="9978" y="175"/>
                  </a:lnTo>
                  <a:lnTo>
                    <a:pt x="10045" y="174"/>
                  </a:lnTo>
                  <a:lnTo>
                    <a:pt x="10049" y="177"/>
                  </a:lnTo>
                  <a:lnTo>
                    <a:pt x="10049" y="196"/>
                  </a:lnTo>
                  <a:lnTo>
                    <a:pt x="10013" y="201"/>
                  </a:lnTo>
                  <a:lnTo>
                    <a:pt x="9991" y="205"/>
                  </a:lnTo>
                  <a:lnTo>
                    <a:pt x="9974" y="214"/>
                  </a:lnTo>
                  <a:lnTo>
                    <a:pt x="9949" y="232"/>
                  </a:lnTo>
                  <a:lnTo>
                    <a:pt x="9886" y="288"/>
                  </a:lnTo>
                  <a:lnTo>
                    <a:pt x="9713" y="446"/>
                  </a:lnTo>
                  <a:lnTo>
                    <a:pt x="9970" y="684"/>
                  </a:lnTo>
                  <a:lnTo>
                    <a:pt x="10018" y="728"/>
                  </a:lnTo>
                  <a:lnTo>
                    <a:pt x="10031" y="740"/>
                  </a:lnTo>
                  <a:lnTo>
                    <a:pt x="10038" y="746"/>
                  </a:lnTo>
                  <a:lnTo>
                    <a:pt x="10043" y="748"/>
                  </a:lnTo>
                  <a:lnTo>
                    <a:pt x="10050" y="750"/>
                  </a:lnTo>
                  <a:lnTo>
                    <a:pt x="10069" y="752"/>
                  </a:lnTo>
                  <a:lnTo>
                    <a:pt x="10073" y="774"/>
                  </a:lnTo>
                  <a:lnTo>
                    <a:pt x="10044" y="775"/>
                  </a:lnTo>
                  <a:lnTo>
                    <a:pt x="10019" y="775"/>
                  </a:lnTo>
                  <a:lnTo>
                    <a:pt x="9949" y="776"/>
                  </a:lnTo>
                  <a:lnTo>
                    <a:pt x="9881" y="711"/>
                  </a:lnTo>
                  <a:lnTo>
                    <a:pt x="9632" y="483"/>
                  </a:lnTo>
                  <a:lnTo>
                    <a:pt x="9632" y="574"/>
                  </a:lnTo>
                  <a:lnTo>
                    <a:pt x="9634" y="657"/>
                  </a:lnTo>
                  <a:lnTo>
                    <a:pt x="9635" y="697"/>
                  </a:lnTo>
                  <a:lnTo>
                    <a:pt x="9636" y="720"/>
                  </a:lnTo>
                  <a:lnTo>
                    <a:pt x="9638" y="732"/>
                  </a:lnTo>
                  <a:lnTo>
                    <a:pt x="9642" y="738"/>
                  </a:lnTo>
                  <a:lnTo>
                    <a:pt x="9648" y="742"/>
                  </a:lnTo>
                  <a:lnTo>
                    <a:pt x="9658" y="746"/>
                  </a:lnTo>
                  <a:lnTo>
                    <a:pt x="9678" y="748"/>
                  </a:lnTo>
                  <a:lnTo>
                    <a:pt x="9714" y="751"/>
                  </a:lnTo>
                  <a:lnTo>
                    <a:pt x="9718" y="775"/>
                  </a:lnTo>
                  <a:lnTo>
                    <a:pt x="9640" y="776"/>
                  </a:lnTo>
                  <a:lnTo>
                    <a:pt x="9592" y="775"/>
                  </a:lnTo>
                  <a:lnTo>
                    <a:pt x="9470" y="778"/>
                  </a:lnTo>
                  <a:lnTo>
                    <a:pt x="9467" y="753"/>
                  </a:lnTo>
                  <a:lnTo>
                    <a:pt x="9503" y="750"/>
                  </a:lnTo>
                  <a:lnTo>
                    <a:pt x="9523" y="747"/>
                  </a:lnTo>
                  <a:lnTo>
                    <a:pt x="9534" y="744"/>
                  </a:lnTo>
                  <a:lnTo>
                    <a:pt x="9541" y="740"/>
                  </a:lnTo>
                  <a:lnTo>
                    <a:pt x="9545" y="734"/>
                  </a:lnTo>
                  <a:lnTo>
                    <a:pt x="9548" y="723"/>
                  </a:lnTo>
                  <a:lnTo>
                    <a:pt x="9550" y="702"/>
                  </a:lnTo>
                  <a:lnTo>
                    <a:pt x="9551" y="664"/>
                  </a:lnTo>
                  <a:lnTo>
                    <a:pt x="9552" y="574"/>
                  </a:lnTo>
                  <a:lnTo>
                    <a:pt x="9552" y="376"/>
                  </a:lnTo>
                  <a:lnTo>
                    <a:pt x="9551" y="294"/>
                  </a:lnTo>
                  <a:lnTo>
                    <a:pt x="9550" y="254"/>
                  </a:lnTo>
                  <a:lnTo>
                    <a:pt x="9548" y="231"/>
                  </a:lnTo>
                  <a:lnTo>
                    <a:pt x="9546" y="219"/>
                  </a:lnTo>
                  <a:lnTo>
                    <a:pt x="9542" y="212"/>
                  </a:lnTo>
                  <a:lnTo>
                    <a:pt x="9536" y="208"/>
                  </a:lnTo>
                  <a:lnTo>
                    <a:pt x="9527" y="205"/>
                  </a:lnTo>
                  <a:lnTo>
                    <a:pt x="9506" y="202"/>
                  </a:lnTo>
                  <a:lnTo>
                    <a:pt x="9470" y="200"/>
                  </a:lnTo>
                  <a:lnTo>
                    <a:pt x="9467" y="176"/>
                  </a:lnTo>
                  <a:lnTo>
                    <a:pt x="9523" y="175"/>
                  </a:lnTo>
                  <a:lnTo>
                    <a:pt x="9592" y="176"/>
                  </a:lnTo>
                  <a:lnTo>
                    <a:pt x="9714" y="172"/>
                  </a:lnTo>
                  <a:lnTo>
                    <a:pt x="9718" y="196"/>
                  </a:lnTo>
                  <a:lnTo>
                    <a:pt x="9668" y="202"/>
                  </a:lnTo>
                  <a:lnTo>
                    <a:pt x="9655" y="205"/>
                  </a:lnTo>
                  <a:lnTo>
                    <a:pt x="9646" y="208"/>
                  </a:lnTo>
                  <a:lnTo>
                    <a:pt x="9642" y="212"/>
                  </a:lnTo>
                  <a:lnTo>
                    <a:pt x="9640" y="217"/>
                  </a:lnTo>
                  <a:lnTo>
                    <a:pt x="9636" y="231"/>
                  </a:lnTo>
                  <a:lnTo>
                    <a:pt x="9634" y="279"/>
                  </a:lnTo>
                  <a:lnTo>
                    <a:pt x="9632" y="376"/>
                  </a:lnTo>
                  <a:lnTo>
                    <a:pt x="9632" y="466"/>
                  </a:lnTo>
                  <a:close/>
                  <a:moveTo>
                    <a:pt x="10085" y="213"/>
                  </a:moveTo>
                  <a:lnTo>
                    <a:pt x="10081" y="208"/>
                  </a:lnTo>
                  <a:lnTo>
                    <a:pt x="10081" y="190"/>
                  </a:lnTo>
                  <a:lnTo>
                    <a:pt x="10085" y="187"/>
                  </a:lnTo>
                  <a:lnTo>
                    <a:pt x="10206" y="168"/>
                  </a:lnTo>
                  <a:lnTo>
                    <a:pt x="10218" y="177"/>
                  </a:lnTo>
                  <a:lnTo>
                    <a:pt x="10231" y="189"/>
                  </a:lnTo>
                  <a:lnTo>
                    <a:pt x="10246" y="210"/>
                  </a:lnTo>
                  <a:lnTo>
                    <a:pt x="10266" y="241"/>
                  </a:lnTo>
                  <a:lnTo>
                    <a:pt x="10326" y="344"/>
                  </a:lnTo>
                  <a:lnTo>
                    <a:pt x="10397" y="478"/>
                  </a:lnTo>
                  <a:lnTo>
                    <a:pt x="10440" y="409"/>
                  </a:lnTo>
                  <a:lnTo>
                    <a:pt x="10489" y="327"/>
                  </a:lnTo>
                  <a:lnTo>
                    <a:pt x="10579" y="172"/>
                  </a:lnTo>
                  <a:lnTo>
                    <a:pt x="10612" y="175"/>
                  </a:lnTo>
                  <a:lnTo>
                    <a:pt x="10642" y="172"/>
                  </a:lnTo>
                  <a:lnTo>
                    <a:pt x="10645" y="184"/>
                  </a:lnTo>
                  <a:lnTo>
                    <a:pt x="10618" y="217"/>
                  </a:lnTo>
                  <a:lnTo>
                    <a:pt x="10579" y="270"/>
                  </a:lnTo>
                  <a:lnTo>
                    <a:pt x="10512" y="366"/>
                  </a:lnTo>
                  <a:lnTo>
                    <a:pt x="10458" y="453"/>
                  </a:lnTo>
                  <a:lnTo>
                    <a:pt x="10433" y="495"/>
                  </a:lnTo>
                  <a:lnTo>
                    <a:pt x="10423" y="516"/>
                  </a:lnTo>
                  <a:lnTo>
                    <a:pt x="10421" y="528"/>
                  </a:lnTo>
                  <a:lnTo>
                    <a:pt x="10420" y="541"/>
                  </a:lnTo>
                  <a:lnTo>
                    <a:pt x="10420" y="604"/>
                  </a:lnTo>
                  <a:lnTo>
                    <a:pt x="10421" y="668"/>
                  </a:lnTo>
                  <a:lnTo>
                    <a:pt x="10423" y="720"/>
                  </a:lnTo>
                  <a:lnTo>
                    <a:pt x="10426" y="732"/>
                  </a:lnTo>
                  <a:lnTo>
                    <a:pt x="10429" y="739"/>
                  </a:lnTo>
                  <a:lnTo>
                    <a:pt x="10435" y="742"/>
                  </a:lnTo>
                  <a:lnTo>
                    <a:pt x="10445" y="746"/>
                  </a:lnTo>
                  <a:lnTo>
                    <a:pt x="10465" y="748"/>
                  </a:lnTo>
                  <a:lnTo>
                    <a:pt x="10501" y="751"/>
                  </a:lnTo>
                  <a:lnTo>
                    <a:pt x="10505" y="775"/>
                  </a:lnTo>
                  <a:lnTo>
                    <a:pt x="10427" y="776"/>
                  </a:lnTo>
                  <a:lnTo>
                    <a:pt x="10379" y="775"/>
                  </a:lnTo>
                  <a:lnTo>
                    <a:pt x="10258" y="778"/>
                  </a:lnTo>
                  <a:lnTo>
                    <a:pt x="10254" y="753"/>
                  </a:lnTo>
                  <a:lnTo>
                    <a:pt x="10290" y="750"/>
                  </a:lnTo>
                  <a:lnTo>
                    <a:pt x="10310" y="747"/>
                  </a:lnTo>
                  <a:lnTo>
                    <a:pt x="10321" y="744"/>
                  </a:lnTo>
                  <a:lnTo>
                    <a:pt x="10328" y="740"/>
                  </a:lnTo>
                  <a:lnTo>
                    <a:pt x="10332" y="734"/>
                  </a:lnTo>
                  <a:lnTo>
                    <a:pt x="10334" y="724"/>
                  </a:lnTo>
                  <a:lnTo>
                    <a:pt x="10338" y="676"/>
                  </a:lnTo>
                  <a:lnTo>
                    <a:pt x="10339" y="603"/>
                  </a:lnTo>
                  <a:lnTo>
                    <a:pt x="10339" y="523"/>
                  </a:lnTo>
                  <a:lnTo>
                    <a:pt x="10319" y="483"/>
                  </a:lnTo>
                  <a:lnTo>
                    <a:pt x="10276" y="412"/>
                  </a:lnTo>
                  <a:lnTo>
                    <a:pt x="10238" y="351"/>
                  </a:lnTo>
                  <a:lnTo>
                    <a:pt x="10194" y="284"/>
                  </a:lnTo>
                  <a:lnTo>
                    <a:pt x="10170" y="252"/>
                  </a:lnTo>
                  <a:lnTo>
                    <a:pt x="10152" y="231"/>
                  </a:lnTo>
                  <a:lnTo>
                    <a:pt x="10139" y="220"/>
                  </a:lnTo>
                  <a:lnTo>
                    <a:pt x="10129" y="214"/>
                  </a:lnTo>
                  <a:lnTo>
                    <a:pt x="10114" y="213"/>
                  </a:lnTo>
                  <a:lnTo>
                    <a:pt x="10085" y="213"/>
                  </a:lnTo>
                  <a:close/>
                  <a:moveTo>
                    <a:pt x="10676" y="176"/>
                  </a:moveTo>
                  <a:lnTo>
                    <a:pt x="10802" y="176"/>
                  </a:lnTo>
                  <a:lnTo>
                    <a:pt x="10925" y="172"/>
                  </a:lnTo>
                  <a:lnTo>
                    <a:pt x="10927" y="196"/>
                  </a:lnTo>
                  <a:lnTo>
                    <a:pt x="10879" y="202"/>
                  </a:lnTo>
                  <a:lnTo>
                    <a:pt x="10865" y="205"/>
                  </a:lnTo>
                  <a:lnTo>
                    <a:pt x="10855" y="208"/>
                  </a:lnTo>
                  <a:lnTo>
                    <a:pt x="10853" y="212"/>
                  </a:lnTo>
                  <a:lnTo>
                    <a:pt x="10849" y="217"/>
                  </a:lnTo>
                  <a:lnTo>
                    <a:pt x="10846" y="231"/>
                  </a:lnTo>
                  <a:lnTo>
                    <a:pt x="10843" y="279"/>
                  </a:lnTo>
                  <a:lnTo>
                    <a:pt x="10843" y="376"/>
                  </a:lnTo>
                  <a:lnTo>
                    <a:pt x="10843" y="565"/>
                  </a:lnTo>
                  <a:lnTo>
                    <a:pt x="10843" y="664"/>
                  </a:lnTo>
                  <a:lnTo>
                    <a:pt x="10846" y="738"/>
                  </a:lnTo>
                  <a:lnTo>
                    <a:pt x="10933" y="738"/>
                  </a:lnTo>
                  <a:lnTo>
                    <a:pt x="11017" y="738"/>
                  </a:lnTo>
                  <a:lnTo>
                    <a:pt x="11063" y="735"/>
                  </a:lnTo>
                  <a:lnTo>
                    <a:pt x="11088" y="730"/>
                  </a:lnTo>
                  <a:lnTo>
                    <a:pt x="11112" y="723"/>
                  </a:lnTo>
                  <a:lnTo>
                    <a:pt x="11118" y="705"/>
                  </a:lnTo>
                  <a:lnTo>
                    <a:pt x="11125" y="674"/>
                  </a:lnTo>
                  <a:lnTo>
                    <a:pt x="11135" y="630"/>
                  </a:lnTo>
                  <a:lnTo>
                    <a:pt x="11138" y="626"/>
                  </a:lnTo>
                  <a:lnTo>
                    <a:pt x="11160" y="626"/>
                  </a:lnTo>
                  <a:lnTo>
                    <a:pt x="11159" y="654"/>
                  </a:lnTo>
                  <a:lnTo>
                    <a:pt x="11155" y="696"/>
                  </a:lnTo>
                  <a:lnTo>
                    <a:pt x="11152" y="775"/>
                  </a:lnTo>
                  <a:lnTo>
                    <a:pt x="10936" y="776"/>
                  </a:lnTo>
                  <a:lnTo>
                    <a:pt x="10811" y="775"/>
                  </a:lnTo>
                  <a:lnTo>
                    <a:pt x="10724" y="778"/>
                  </a:lnTo>
                  <a:lnTo>
                    <a:pt x="10721" y="760"/>
                  </a:lnTo>
                  <a:lnTo>
                    <a:pt x="10724" y="757"/>
                  </a:lnTo>
                  <a:lnTo>
                    <a:pt x="10745" y="746"/>
                  </a:lnTo>
                  <a:lnTo>
                    <a:pt x="10753" y="740"/>
                  </a:lnTo>
                  <a:lnTo>
                    <a:pt x="10756" y="724"/>
                  </a:lnTo>
                  <a:lnTo>
                    <a:pt x="10759" y="685"/>
                  </a:lnTo>
                  <a:lnTo>
                    <a:pt x="10760" y="627"/>
                  </a:lnTo>
                  <a:lnTo>
                    <a:pt x="10762" y="560"/>
                  </a:lnTo>
                  <a:lnTo>
                    <a:pt x="10762" y="376"/>
                  </a:lnTo>
                  <a:lnTo>
                    <a:pt x="10760" y="294"/>
                  </a:lnTo>
                  <a:lnTo>
                    <a:pt x="10760" y="254"/>
                  </a:lnTo>
                  <a:lnTo>
                    <a:pt x="10758" y="231"/>
                  </a:lnTo>
                  <a:lnTo>
                    <a:pt x="10756" y="219"/>
                  </a:lnTo>
                  <a:lnTo>
                    <a:pt x="10752" y="212"/>
                  </a:lnTo>
                  <a:lnTo>
                    <a:pt x="10746" y="208"/>
                  </a:lnTo>
                  <a:lnTo>
                    <a:pt x="10736" y="205"/>
                  </a:lnTo>
                  <a:lnTo>
                    <a:pt x="10717" y="202"/>
                  </a:lnTo>
                  <a:lnTo>
                    <a:pt x="10680" y="200"/>
                  </a:lnTo>
                  <a:lnTo>
                    <a:pt x="10676" y="1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grpSp>
        <p:nvGrpSpPr>
          <p:cNvPr id="12" name="Group 11">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13" name="Rectangle 12"/>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4" name="Rectangle 13"/>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5" name="Rectangle 14"/>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6" name="Rectangle 15"/>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17" name="Freeform 16">
            <a:hlinkClick r:id="rId2" tooltip="Twitter"/>
            <a:extLst>
              <a:ext uri="{C183D7F6-B498-43B3-948B-1728B52AA6E4}">
                <adec:decorative xmlns:adec="http://schemas.microsoft.com/office/drawing/2017/decorative" val="1"/>
              </a:ext>
            </a:extLst>
          </p:cNvPr>
          <p:cNvSpPr>
            <a:spLocks noChangeAspect="1" noEditPoints="1"/>
          </p:cNvSpPr>
          <p:nvPr userDrawn="1"/>
        </p:nvSpPr>
        <p:spPr bwMode="auto">
          <a:xfrm>
            <a:off x="6312024" y="5013176"/>
            <a:ext cx="288000" cy="288000"/>
          </a:xfrm>
          <a:custGeom>
            <a:avLst/>
            <a:gdLst>
              <a:gd name="T0" fmla="*/ 1215 w 2806"/>
              <a:gd name="T1" fmla="*/ 2154 h 2806"/>
              <a:gd name="T2" fmla="*/ 1391 w 2806"/>
              <a:gd name="T3" fmla="*/ 2115 h 2806"/>
              <a:gd name="T4" fmla="*/ 1549 w 2806"/>
              <a:gd name="T5" fmla="*/ 2052 h 2806"/>
              <a:gd name="T6" fmla="*/ 1690 w 2806"/>
              <a:gd name="T7" fmla="*/ 1968 h 2806"/>
              <a:gd name="T8" fmla="*/ 1813 w 2806"/>
              <a:gd name="T9" fmla="*/ 1866 h 2806"/>
              <a:gd name="T10" fmla="*/ 1917 w 2806"/>
              <a:gd name="T11" fmla="*/ 1747 h 2806"/>
              <a:gd name="T12" fmla="*/ 2002 w 2806"/>
              <a:gd name="T13" fmla="*/ 1618 h 2806"/>
              <a:gd name="T14" fmla="*/ 2069 w 2806"/>
              <a:gd name="T15" fmla="*/ 1479 h 2806"/>
              <a:gd name="T16" fmla="*/ 2115 w 2806"/>
              <a:gd name="T17" fmla="*/ 1336 h 2806"/>
              <a:gd name="T18" fmla="*/ 2144 w 2806"/>
              <a:gd name="T19" fmla="*/ 1166 h 2806"/>
              <a:gd name="T20" fmla="*/ 2148 w 2806"/>
              <a:gd name="T21" fmla="*/ 1022 h 2806"/>
              <a:gd name="T22" fmla="*/ 2264 w 2806"/>
              <a:gd name="T23" fmla="*/ 918 h 2806"/>
              <a:gd name="T24" fmla="*/ 2340 w 2806"/>
              <a:gd name="T25" fmla="*/ 822 h 2806"/>
              <a:gd name="T26" fmla="*/ 2176 w 2806"/>
              <a:gd name="T27" fmla="*/ 873 h 2806"/>
              <a:gd name="T28" fmla="*/ 2175 w 2806"/>
              <a:gd name="T29" fmla="*/ 842 h 2806"/>
              <a:gd name="T30" fmla="*/ 2242 w 2806"/>
              <a:gd name="T31" fmla="*/ 764 h 2806"/>
              <a:gd name="T32" fmla="*/ 2288 w 2806"/>
              <a:gd name="T33" fmla="*/ 670 h 2806"/>
              <a:gd name="T34" fmla="*/ 2139 w 2806"/>
              <a:gd name="T35" fmla="*/ 738 h 2806"/>
              <a:gd name="T36" fmla="*/ 2016 w 2806"/>
              <a:gd name="T37" fmla="*/ 737 h 2806"/>
              <a:gd name="T38" fmla="*/ 1919 w 2806"/>
              <a:gd name="T39" fmla="*/ 674 h 2806"/>
              <a:gd name="T40" fmla="*/ 1804 w 2806"/>
              <a:gd name="T41" fmla="*/ 644 h 2806"/>
              <a:gd name="T42" fmla="*/ 1685 w 2806"/>
              <a:gd name="T43" fmla="*/ 649 h 2806"/>
              <a:gd name="T44" fmla="*/ 1580 w 2806"/>
              <a:gd name="T45" fmla="*/ 689 h 2806"/>
              <a:gd name="T46" fmla="*/ 1491 w 2806"/>
              <a:gd name="T47" fmla="*/ 754 h 2806"/>
              <a:gd name="T48" fmla="*/ 1425 w 2806"/>
              <a:gd name="T49" fmla="*/ 844 h 2806"/>
              <a:gd name="T50" fmla="*/ 1391 w 2806"/>
              <a:gd name="T51" fmla="*/ 930 h 2806"/>
              <a:gd name="T52" fmla="*/ 1380 w 2806"/>
              <a:gd name="T53" fmla="*/ 1049 h 2806"/>
              <a:gd name="T54" fmla="*/ 1329 w 2806"/>
              <a:gd name="T55" fmla="*/ 1110 h 2806"/>
              <a:gd name="T56" fmla="*/ 1157 w 2806"/>
              <a:gd name="T57" fmla="*/ 1077 h 2806"/>
              <a:gd name="T58" fmla="*/ 995 w 2806"/>
              <a:gd name="T59" fmla="*/ 1019 h 2806"/>
              <a:gd name="T60" fmla="*/ 846 w 2806"/>
              <a:gd name="T61" fmla="*/ 938 h 2806"/>
              <a:gd name="T62" fmla="*/ 713 w 2806"/>
              <a:gd name="T63" fmla="*/ 835 h 2806"/>
              <a:gd name="T64" fmla="*/ 596 w 2806"/>
              <a:gd name="T65" fmla="*/ 712 h 2806"/>
              <a:gd name="T66" fmla="*/ 558 w 2806"/>
              <a:gd name="T67" fmla="*/ 804 h 2806"/>
              <a:gd name="T68" fmla="*/ 544 w 2806"/>
              <a:gd name="T69" fmla="*/ 892 h 2806"/>
              <a:gd name="T70" fmla="*/ 549 w 2806"/>
              <a:gd name="T71" fmla="*/ 967 h 2806"/>
              <a:gd name="T72" fmla="*/ 577 w 2806"/>
              <a:gd name="T73" fmla="*/ 1058 h 2806"/>
              <a:gd name="T74" fmla="*/ 630 w 2806"/>
              <a:gd name="T75" fmla="*/ 1148 h 2806"/>
              <a:gd name="T76" fmla="*/ 704 w 2806"/>
              <a:gd name="T77" fmla="*/ 1225 h 2806"/>
              <a:gd name="T78" fmla="*/ 603 w 2806"/>
              <a:gd name="T79" fmla="*/ 1205 h 2806"/>
              <a:gd name="T80" fmla="*/ 542 w 2806"/>
              <a:gd name="T81" fmla="*/ 1200 h 2806"/>
              <a:gd name="T82" fmla="*/ 559 w 2806"/>
              <a:gd name="T83" fmla="*/ 1299 h 2806"/>
              <a:gd name="T84" fmla="*/ 601 w 2806"/>
              <a:gd name="T85" fmla="*/ 1388 h 2806"/>
              <a:gd name="T86" fmla="*/ 652 w 2806"/>
              <a:gd name="T87" fmla="*/ 1451 h 2806"/>
              <a:gd name="T88" fmla="*/ 728 w 2806"/>
              <a:gd name="T89" fmla="*/ 1512 h 2806"/>
              <a:gd name="T90" fmla="*/ 818 w 2806"/>
              <a:gd name="T91" fmla="*/ 1551 h 2806"/>
              <a:gd name="T92" fmla="*/ 775 w 2806"/>
              <a:gd name="T93" fmla="*/ 1571 h 2806"/>
              <a:gd name="T94" fmla="*/ 682 w 2806"/>
              <a:gd name="T95" fmla="*/ 1580 h 2806"/>
              <a:gd name="T96" fmla="*/ 721 w 2806"/>
              <a:gd name="T97" fmla="*/ 1659 h 2806"/>
              <a:gd name="T98" fmla="*/ 777 w 2806"/>
              <a:gd name="T99" fmla="*/ 1727 h 2806"/>
              <a:gd name="T100" fmla="*/ 848 w 2806"/>
              <a:gd name="T101" fmla="*/ 1779 h 2806"/>
              <a:gd name="T102" fmla="*/ 929 w 2806"/>
              <a:gd name="T103" fmla="*/ 1816 h 2806"/>
              <a:gd name="T104" fmla="*/ 1036 w 2806"/>
              <a:gd name="T105" fmla="*/ 1832 h 2806"/>
              <a:gd name="T106" fmla="*/ 930 w 2806"/>
              <a:gd name="T107" fmla="*/ 1901 h 2806"/>
              <a:gd name="T108" fmla="*/ 770 w 2806"/>
              <a:gd name="T109" fmla="*/ 1968 h 2806"/>
              <a:gd name="T110" fmla="*/ 625 w 2806"/>
              <a:gd name="T111" fmla="*/ 1994 h 2806"/>
              <a:gd name="T112" fmla="*/ 489 w 2806"/>
              <a:gd name="T113" fmla="*/ 1994 h 2806"/>
              <a:gd name="T114" fmla="*/ 600 w 2806"/>
              <a:gd name="T115" fmla="*/ 2065 h 2806"/>
              <a:gd name="T116" fmla="*/ 819 w 2806"/>
              <a:gd name="T117" fmla="*/ 2138 h 2806"/>
              <a:gd name="T118" fmla="*/ 935 w 2806"/>
              <a:gd name="T119" fmla="*/ 2158 h 2806"/>
              <a:gd name="T120" fmla="*/ 0 w 2806"/>
              <a:gd name="T121" fmla="*/ 0 h 2806"/>
              <a:gd name="T122" fmla="*/ 2806 w 2806"/>
              <a:gd name="T123" fmla="*/ 1403 h 2806"/>
              <a:gd name="T124" fmla="*/ 0 w 2806"/>
              <a:gd name="T125" fmla="*/ 2806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06" h="2806">
                <a:moveTo>
                  <a:pt x="1055" y="2164"/>
                </a:moveTo>
                <a:lnTo>
                  <a:pt x="1089" y="2164"/>
                </a:lnTo>
                <a:lnTo>
                  <a:pt x="1121" y="2162"/>
                </a:lnTo>
                <a:lnTo>
                  <a:pt x="1153" y="2160"/>
                </a:lnTo>
                <a:lnTo>
                  <a:pt x="1184" y="2158"/>
                </a:lnTo>
                <a:lnTo>
                  <a:pt x="1215" y="2154"/>
                </a:lnTo>
                <a:lnTo>
                  <a:pt x="1246" y="2149"/>
                </a:lnTo>
                <a:lnTo>
                  <a:pt x="1276" y="2144"/>
                </a:lnTo>
                <a:lnTo>
                  <a:pt x="1305" y="2138"/>
                </a:lnTo>
                <a:lnTo>
                  <a:pt x="1335" y="2132"/>
                </a:lnTo>
                <a:lnTo>
                  <a:pt x="1364" y="2124"/>
                </a:lnTo>
                <a:lnTo>
                  <a:pt x="1391" y="2115"/>
                </a:lnTo>
                <a:lnTo>
                  <a:pt x="1419" y="2107"/>
                </a:lnTo>
                <a:lnTo>
                  <a:pt x="1446" y="2097"/>
                </a:lnTo>
                <a:lnTo>
                  <a:pt x="1472" y="2087"/>
                </a:lnTo>
                <a:lnTo>
                  <a:pt x="1498" y="2076"/>
                </a:lnTo>
                <a:lnTo>
                  <a:pt x="1524" y="2065"/>
                </a:lnTo>
                <a:lnTo>
                  <a:pt x="1549" y="2052"/>
                </a:lnTo>
                <a:lnTo>
                  <a:pt x="1574" y="2040"/>
                </a:lnTo>
                <a:lnTo>
                  <a:pt x="1599" y="2026"/>
                </a:lnTo>
                <a:lnTo>
                  <a:pt x="1622" y="2013"/>
                </a:lnTo>
                <a:lnTo>
                  <a:pt x="1646" y="1998"/>
                </a:lnTo>
                <a:lnTo>
                  <a:pt x="1668" y="1983"/>
                </a:lnTo>
                <a:lnTo>
                  <a:pt x="1690" y="1968"/>
                </a:lnTo>
                <a:lnTo>
                  <a:pt x="1712" y="1952"/>
                </a:lnTo>
                <a:lnTo>
                  <a:pt x="1733" y="1936"/>
                </a:lnTo>
                <a:lnTo>
                  <a:pt x="1753" y="1919"/>
                </a:lnTo>
                <a:lnTo>
                  <a:pt x="1774" y="1901"/>
                </a:lnTo>
                <a:lnTo>
                  <a:pt x="1794" y="1883"/>
                </a:lnTo>
                <a:lnTo>
                  <a:pt x="1813" y="1866"/>
                </a:lnTo>
                <a:lnTo>
                  <a:pt x="1831" y="1847"/>
                </a:lnTo>
                <a:lnTo>
                  <a:pt x="1850" y="1827"/>
                </a:lnTo>
                <a:lnTo>
                  <a:pt x="1867" y="1807"/>
                </a:lnTo>
                <a:lnTo>
                  <a:pt x="1884" y="1788"/>
                </a:lnTo>
                <a:lnTo>
                  <a:pt x="1900" y="1768"/>
                </a:lnTo>
                <a:lnTo>
                  <a:pt x="1917" y="1747"/>
                </a:lnTo>
                <a:lnTo>
                  <a:pt x="1933" y="1727"/>
                </a:lnTo>
                <a:lnTo>
                  <a:pt x="1947" y="1705"/>
                </a:lnTo>
                <a:lnTo>
                  <a:pt x="1962" y="1684"/>
                </a:lnTo>
                <a:lnTo>
                  <a:pt x="1976" y="1661"/>
                </a:lnTo>
                <a:lnTo>
                  <a:pt x="1990" y="1640"/>
                </a:lnTo>
                <a:lnTo>
                  <a:pt x="2002" y="1618"/>
                </a:lnTo>
                <a:lnTo>
                  <a:pt x="2014" y="1595"/>
                </a:lnTo>
                <a:lnTo>
                  <a:pt x="2027" y="1572"/>
                </a:lnTo>
                <a:lnTo>
                  <a:pt x="2038" y="1549"/>
                </a:lnTo>
                <a:lnTo>
                  <a:pt x="2048" y="1526"/>
                </a:lnTo>
                <a:lnTo>
                  <a:pt x="2059" y="1503"/>
                </a:lnTo>
                <a:lnTo>
                  <a:pt x="2069" y="1479"/>
                </a:lnTo>
                <a:lnTo>
                  <a:pt x="2077" y="1456"/>
                </a:lnTo>
                <a:lnTo>
                  <a:pt x="2086" y="1432"/>
                </a:lnTo>
                <a:lnTo>
                  <a:pt x="2093" y="1408"/>
                </a:lnTo>
                <a:lnTo>
                  <a:pt x="2101" y="1384"/>
                </a:lnTo>
                <a:lnTo>
                  <a:pt x="2108" y="1361"/>
                </a:lnTo>
                <a:lnTo>
                  <a:pt x="2115" y="1336"/>
                </a:lnTo>
                <a:lnTo>
                  <a:pt x="2121" y="1312"/>
                </a:lnTo>
                <a:lnTo>
                  <a:pt x="2126" y="1288"/>
                </a:lnTo>
                <a:lnTo>
                  <a:pt x="2131" y="1263"/>
                </a:lnTo>
                <a:lnTo>
                  <a:pt x="2136" y="1239"/>
                </a:lnTo>
                <a:lnTo>
                  <a:pt x="2138" y="1215"/>
                </a:lnTo>
                <a:lnTo>
                  <a:pt x="2144" y="1166"/>
                </a:lnTo>
                <a:lnTo>
                  <a:pt x="2147" y="1143"/>
                </a:lnTo>
                <a:lnTo>
                  <a:pt x="2148" y="1118"/>
                </a:lnTo>
                <a:lnTo>
                  <a:pt x="2148" y="1095"/>
                </a:lnTo>
                <a:lnTo>
                  <a:pt x="2149" y="1071"/>
                </a:lnTo>
                <a:lnTo>
                  <a:pt x="2148" y="1046"/>
                </a:lnTo>
                <a:lnTo>
                  <a:pt x="2148" y="1022"/>
                </a:lnTo>
                <a:lnTo>
                  <a:pt x="2175" y="1001"/>
                </a:lnTo>
                <a:lnTo>
                  <a:pt x="2189" y="990"/>
                </a:lnTo>
                <a:lnTo>
                  <a:pt x="2202" y="978"/>
                </a:lnTo>
                <a:lnTo>
                  <a:pt x="2228" y="955"/>
                </a:lnTo>
                <a:lnTo>
                  <a:pt x="2252" y="930"/>
                </a:lnTo>
                <a:lnTo>
                  <a:pt x="2264" y="918"/>
                </a:lnTo>
                <a:lnTo>
                  <a:pt x="2275" y="904"/>
                </a:lnTo>
                <a:lnTo>
                  <a:pt x="2288" y="892"/>
                </a:lnTo>
                <a:lnTo>
                  <a:pt x="2299" y="878"/>
                </a:lnTo>
                <a:lnTo>
                  <a:pt x="2320" y="851"/>
                </a:lnTo>
                <a:lnTo>
                  <a:pt x="2330" y="836"/>
                </a:lnTo>
                <a:lnTo>
                  <a:pt x="2340" y="822"/>
                </a:lnTo>
                <a:lnTo>
                  <a:pt x="2314" y="834"/>
                </a:lnTo>
                <a:lnTo>
                  <a:pt x="2286" y="844"/>
                </a:lnTo>
                <a:lnTo>
                  <a:pt x="2259" y="852"/>
                </a:lnTo>
                <a:lnTo>
                  <a:pt x="2232" y="861"/>
                </a:lnTo>
                <a:lnTo>
                  <a:pt x="2205" y="867"/>
                </a:lnTo>
                <a:lnTo>
                  <a:pt x="2176" y="873"/>
                </a:lnTo>
                <a:lnTo>
                  <a:pt x="2148" y="878"/>
                </a:lnTo>
                <a:lnTo>
                  <a:pt x="2118" y="883"/>
                </a:lnTo>
                <a:lnTo>
                  <a:pt x="2133" y="873"/>
                </a:lnTo>
                <a:lnTo>
                  <a:pt x="2148" y="863"/>
                </a:lnTo>
                <a:lnTo>
                  <a:pt x="2162" y="853"/>
                </a:lnTo>
                <a:lnTo>
                  <a:pt x="2175" y="842"/>
                </a:lnTo>
                <a:lnTo>
                  <a:pt x="2188" y="830"/>
                </a:lnTo>
                <a:lnTo>
                  <a:pt x="2200" y="818"/>
                </a:lnTo>
                <a:lnTo>
                  <a:pt x="2211" y="805"/>
                </a:lnTo>
                <a:lnTo>
                  <a:pt x="2222" y="792"/>
                </a:lnTo>
                <a:lnTo>
                  <a:pt x="2232" y="778"/>
                </a:lnTo>
                <a:lnTo>
                  <a:pt x="2242" y="764"/>
                </a:lnTo>
                <a:lnTo>
                  <a:pt x="2252" y="749"/>
                </a:lnTo>
                <a:lnTo>
                  <a:pt x="2261" y="735"/>
                </a:lnTo>
                <a:lnTo>
                  <a:pt x="2268" y="719"/>
                </a:lnTo>
                <a:lnTo>
                  <a:pt x="2275" y="702"/>
                </a:lnTo>
                <a:lnTo>
                  <a:pt x="2282" y="686"/>
                </a:lnTo>
                <a:lnTo>
                  <a:pt x="2288" y="670"/>
                </a:lnTo>
                <a:lnTo>
                  <a:pt x="2259" y="686"/>
                </a:lnTo>
                <a:lnTo>
                  <a:pt x="2231" y="701"/>
                </a:lnTo>
                <a:lnTo>
                  <a:pt x="2201" y="715"/>
                </a:lnTo>
                <a:lnTo>
                  <a:pt x="2170" y="727"/>
                </a:lnTo>
                <a:lnTo>
                  <a:pt x="2155" y="732"/>
                </a:lnTo>
                <a:lnTo>
                  <a:pt x="2139" y="738"/>
                </a:lnTo>
                <a:lnTo>
                  <a:pt x="2108" y="748"/>
                </a:lnTo>
                <a:lnTo>
                  <a:pt x="2092" y="752"/>
                </a:lnTo>
                <a:lnTo>
                  <a:pt x="2076" y="756"/>
                </a:lnTo>
                <a:lnTo>
                  <a:pt x="2044" y="763"/>
                </a:lnTo>
                <a:lnTo>
                  <a:pt x="2030" y="749"/>
                </a:lnTo>
                <a:lnTo>
                  <a:pt x="2016" y="737"/>
                </a:lnTo>
                <a:lnTo>
                  <a:pt x="2001" y="725"/>
                </a:lnTo>
                <a:lnTo>
                  <a:pt x="1986" y="712"/>
                </a:lnTo>
                <a:lnTo>
                  <a:pt x="1970" y="702"/>
                </a:lnTo>
                <a:lnTo>
                  <a:pt x="1954" y="693"/>
                </a:lnTo>
                <a:lnTo>
                  <a:pt x="1936" y="683"/>
                </a:lnTo>
                <a:lnTo>
                  <a:pt x="1919" y="674"/>
                </a:lnTo>
                <a:lnTo>
                  <a:pt x="1900" y="667"/>
                </a:lnTo>
                <a:lnTo>
                  <a:pt x="1882" y="660"/>
                </a:lnTo>
                <a:lnTo>
                  <a:pt x="1863" y="655"/>
                </a:lnTo>
                <a:lnTo>
                  <a:pt x="1844" y="650"/>
                </a:lnTo>
                <a:lnTo>
                  <a:pt x="1824" y="647"/>
                </a:lnTo>
                <a:lnTo>
                  <a:pt x="1804" y="644"/>
                </a:lnTo>
                <a:lnTo>
                  <a:pt x="1784" y="643"/>
                </a:lnTo>
                <a:lnTo>
                  <a:pt x="1763" y="642"/>
                </a:lnTo>
                <a:lnTo>
                  <a:pt x="1743" y="642"/>
                </a:lnTo>
                <a:lnTo>
                  <a:pt x="1724" y="644"/>
                </a:lnTo>
                <a:lnTo>
                  <a:pt x="1705" y="647"/>
                </a:lnTo>
                <a:lnTo>
                  <a:pt x="1685" y="649"/>
                </a:lnTo>
                <a:lnTo>
                  <a:pt x="1667" y="654"/>
                </a:lnTo>
                <a:lnTo>
                  <a:pt x="1649" y="659"/>
                </a:lnTo>
                <a:lnTo>
                  <a:pt x="1631" y="665"/>
                </a:lnTo>
                <a:lnTo>
                  <a:pt x="1613" y="672"/>
                </a:lnTo>
                <a:lnTo>
                  <a:pt x="1596" y="680"/>
                </a:lnTo>
                <a:lnTo>
                  <a:pt x="1580" y="689"/>
                </a:lnTo>
                <a:lnTo>
                  <a:pt x="1564" y="698"/>
                </a:lnTo>
                <a:lnTo>
                  <a:pt x="1548" y="707"/>
                </a:lnTo>
                <a:lnTo>
                  <a:pt x="1533" y="719"/>
                </a:lnTo>
                <a:lnTo>
                  <a:pt x="1518" y="730"/>
                </a:lnTo>
                <a:lnTo>
                  <a:pt x="1505" y="742"/>
                </a:lnTo>
                <a:lnTo>
                  <a:pt x="1491" y="754"/>
                </a:lnTo>
                <a:lnTo>
                  <a:pt x="1479" y="768"/>
                </a:lnTo>
                <a:lnTo>
                  <a:pt x="1466" y="782"/>
                </a:lnTo>
                <a:lnTo>
                  <a:pt x="1455" y="796"/>
                </a:lnTo>
                <a:lnTo>
                  <a:pt x="1444" y="811"/>
                </a:lnTo>
                <a:lnTo>
                  <a:pt x="1434" y="827"/>
                </a:lnTo>
                <a:lnTo>
                  <a:pt x="1425" y="844"/>
                </a:lnTo>
                <a:lnTo>
                  <a:pt x="1420" y="851"/>
                </a:lnTo>
                <a:lnTo>
                  <a:pt x="1417" y="860"/>
                </a:lnTo>
                <a:lnTo>
                  <a:pt x="1409" y="877"/>
                </a:lnTo>
                <a:lnTo>
                  <a:pt x="1402" y="894"/>
                </a:lnTo>
                <a:lnTo>
                  <a:pt x="1396" y="912"/>
                </a:lnTo>
                <a:lnTo>
                  <a:pt x="1391" y="930"/>
                </a:lnTo>
                <a:lnTo>
                  <a:pt x="1387" y="949"/>
                </a:lnTo>
                <a:lnTo>
                  <a:pt x="1383" y="967"/>
                </a:lnTo>
                <a:lnTo>
                  <a:pt x="1381" y="987"/>
                </a:lnTo>
                <a:lnTo>
                  <a:pt x="1380" y="1007"/>
                </a:lnTo>
                <a:lnTo>
                  <a:pt x="1378" y="1027"/>
                </a:lnTo>
                <a:lnTo>
                  <a:pt x="1380" y="1049"/>
                </a:lnTo>
                <a:lnTo>
                  <a:pt x="1381" y="1060"/>
                </a:lnTo>
                <a:lnTo>
                  <a:pt x="1381" y="1071"/>
                </a:lnTo>
                <a:lnTo>
                  <a:pt x="1385" y="1092"/>
                </a:lnTo>
                <a:lnTo>
                  <a:pt x="1388" y="1113"/>
                </a:lnTo>
                <a:lnTo>
                  <a:pt x="1359" y="1112"/>
                </a:lnTo>
                <a:lnTo>
                  <a:pt x="1329" y="1110"/>
                </a:lnTo>
                <a:lnTo>
                  <a:pt x="1300" y="1106"/>
                </a:lnTo>
                <a:lnTo>
                  <a:pt x="1271" y="1101"/>
                </a:lnTo>
                <a:lnTo>
                  <a:pt x="1242" y="1096"/>
                </a:lnTo>
                <a:lnTo>
                  <a:pt x="1214" y="1091"/>
                </a:lnTo>
                <a:lnTo>
                  <a:pt x="1185" y="1085"/>
                </a:lnTo>
                <a:lnTo>
                  <a:pt x="1157" y="1077"/>
                </a:lnTo>
                <a:lnTo>
                  <a:pt x="1130" y="1069"/>
                </a:lnTo>
                <a:lnTo>
                  <a:pt x="1101" y="1060"/>
                </a:lnTo>
                <a:lnTo>
                  <a:pt x="1075" y="1051"/>
                </a:lnTo>
                <a:lnTo>
                  <a:pt x="1048" y="1041"/>
                </a:lnTo>
                <a:lnTo>
                  <a:pt x="1021" y="1030"/>
                </a:lnTo>
                <a:lnTo>
                  <a:pt x="995" y="1019"/>
                </a:lnTo>
                <a:lnTo>
                  <a:pt x="970" y="1007"/>
                </a:lnTo>
                <a:lnTo>
                  <a:pt x="944" y="994"/>
                </a:lnTo>
                <a:lnTo>
                  <a:pt x="919" y="981"/>
                </a:lnTo>
                <a:lnTo>
                  <a:pt x="895" y="967"/>
                </a:lnTo>
                <a:lnTo>
                  <a:pt x="870" y="952"/>
                </a:lnTo>
                <a:lnTo>
                  <a:pt x="846" y="938"/>
                </a:lnTo>
                <a:lnTo>
                  <a:pt x="823" y="921"/>
                </a:lnTo>
                <a:lnTo>
                  <a:pt x="801" y="905"/>
                </a:lnTo>
                <a:lnTo>
                  <a:pt x="777" y="888"/>
                </a:lnTo>
                <a:lnTo>
                  <a:pt x="756" y="871"/>
                </a:lnTo>
                <a:lnTo>
                  <a:pt x="734" y="853"/>
                </a:lnTo>
                <a:lnTo>
                  <a:pt x="713" y="835"/>
                </a:lnTo>
                <a:lnTo>
                  <a:pt x="692" y="815"/>
                </a:lnTo>
                <a:lnTo>
                  <a:pt x="672" y="795"/>
                </a:lnTo>
                <a:lnTo>
                  <a:pt x="652" y="775"/>
                </a:lnTo>
                <a:lnTo>
                  <a:pt x="634" y="754"/>
                </a:lnTo>
                <a:lnTo>
                  <a:pt x="615" y="733"/>
                </a:lnTo>
                <a:lnTo>
                  <a:pt x="596" y="712"/>
                </a:lnTo>
                <a:lnTo>
                  <a:pt x="585" y="735"/>
                </a:lnTo>
                <a:lnTo>
                  <a:pt x="580" y="746"/>
                </a:lnTo>
                <a:lnTo>
                  <a:pt x="574" y="757"/>
                </a:lnTo>
                <a:lnTo>
                  <a:pt x="565" y="780"/>
                </a:lnTo>
                <a:lnTo>
                  <a:pt x="562" y="792"/>
                </a:lnTo>
                <a:lnTo>
                  <a:pt x="558" y="804"/>
                </a:lnTo>
                <a:lnTo>
                  <a:pt x="556" y="816"/>
                </a:lnTo>
                <a:lnTo>
                  <a:pt x="553" y="829"/>
                </a:lnTo>
                <a:lnTo>
                  <a:pt x="548" y="853"/>
                </a:lnTo>
                <a:lnTo>
                  <a:pt x="547" y="866"/>
                </a:lnTo>
                <a:lnTo>
                  <a:pt x="546" y="879"/>
                </a:lnTo>
                <a:lnTo>
                  <a:pt x="544" y="892"/>
                </a:lnTo>
                <a:lnTo>
                  <a:pt x="544" y="905"/>
                </a:lnTo>
                <a:lnTo>
                  <a:pt x="544" y="918"/>
                </a:lnTo>
                <a:lnTo>
                  <a:pt x="546" y="930"/>
                </a:lnTo>
                <a:lnTo>
                  <a:pt x="547" y="942"/>
                </a:lnTo>
                <a:lnTo>
                  <a:pt x="548" y="955"/>
                </a:lnTo>
                <a:lnTo>
                  <a:pt x="549" y="967"/>
                </a:lnTo>
                <a:lnTo>
                  <a:pt x="552" y="978"/>
                </a:lnTo>
                <a:lnTo>
                  <a:pt x="557" y="1002"/>
                </a:lnTo>
                <a:lnTo>
                  <a:pt x="561" y="1013"/>
                </a:lnTo>
                <a:lnTo>
                  <a:pt x="564" y="1025"/>
                </a:lnTo>
                <a:lnTo>
                  <a:pt x="572" y="1048"/>
                </a:lnTo>
                <a:lnTo>
                  <a:pt x="577" y="1058"/>
                </a:lnTo>
                <a:lnTo>
                  <a:pt x="582" y="1069"/>
                </a:lnTo>
                <a:lnTo>
                  <a:pt x="591" y="1090"/>
                </a:lnTo>
                <a:lnTo>
                  <a:pt x="604" y="1110"/>
                </a:lnTo>
                <a:lnTo>
                  <a:pt x="610" y="1119"/>
                </a:lnTo>
                <a:lnTo>
                  <a:pt x="616" y="1129"/>
                </a:lnTo>
                <a:lnTo>
                  <a:pt x="630" y="1148"/>
                </a:lnTo>
                <a:lnTo>
                  <a:pt x="646" y="1165"/>
                </a:lnTo>
                <a:lnTo>
                  <a:pt x="662" y="1181"/>
                </a:lnTo>
                <a:lnTo>
                  <a:pt x="679" y="1197"/>
                </a:lnTo>
                <a:lnTo>
                  <a:pt x="697" y="1212"/>
                </a:lnTo>
                <a:lnTo>
                  <a:pt x="715" y="1226"/>
                </a:lnTo>
                <a:lnTo>
                  <a:pt x="704" y="1225"/>
                </a:lnTo>
                <a:lnTo>
                  <a:pt x="692" y="1223"/>
                </a:lnTo>
                <a:lnTo>
                  <a:pt x="669" y="1221"/>
                </a:lnTo>
                <a:lnTo>
                  <a:pt x="658" y="1220"/>
                </a:lnTo>
                <a:lnTo>
                  <a:pt x="647" y="1217"/>
                </a:lnTo>
                <a:lnTo>
                  <a:pt x="625" y="1211"/>
                </a:lnTo>
                <a:lnTo>
                  <a:pt x="603" y="1205"/>
                </a:lnTo>
                <a:lnTo>
                  <a:pt x="582" y="1196"/>
                </a:lnTo>
                <a:lnTo>
                  <a:pt x="562" y="1187"/>
                </a:lnTo>
                <a:lnTo>
                  <a:pt x="552" y="1183"/>
                </a:lnTo>
                <a:lnTo>
                  <a:pt x="542" y="1178"/>
                </a:lnTo>
                <a:lnTo>
                  <a:pt x="542" y="1183"/>
                </a:lnTo>
                <a:lnTo>
                  <a:pt x="542" y="1200"/>
                </a:lnTo>
                <a:lnTo>
                  <a:pt x="543" y="1217"/>
                </a:lnTo>
                <a:lnTo>
                  <a:pt x="544" y="1233"/>
                </a:lnTo>
                <a:lnTo>
                  <a:pt x="548" y="1251"/>
                </a:lnTo>
                <a:lnTo>
                  <a:pt x="551" y="1267"/>
                </a:lnTo>
                <a:lnTo>
                  <a:pt x="556" y="1283"/>
                </a:lnTo>
                <a:lnTo>
                  <a:pt x="559" y="1299"/>
                </a:lnTo>
                <a:lnTo>
                  <a:pt x="565" y="1315"/>
                </a:lnTo>
                <a:lnTo>
                  <a:pt x="572" y="1330"/>
                </a:lnTo>
                <a:lnTo>
                  <a:pt x="578" y="1345"/>
                </a:lnTo>
                <a:lnTo>
                  <a:pt x="585" y="1359"/>
                </a:lnTo>
                <a:lnTo>
                  <a:pt x="593" y="1374"/>
                </a:lnTo>
                <a:lnTo>
                  <a:pt x="601" y="1388"/>
                </a:lnTo>
                <a:lnTo>
                  <a:pt x="610" y="1402"/>
                </a:lnTo>
                <a:lnTo>
                  <a:pt x="620" y="1414"/>
                </a:lnTo>
                <a:lnTo>
                  <a:pt x="625" y="1421"/>
                </a:lnTo>
                <a:lnTo>
                  <a:pt x="630" y="1428"/>
                </a:lnTo>
                <a:lnTo>
                  <a:pt x="641" y="1440"/>
                </a:lnTo>
                <a:lnTo>
                  <a:pt x="652" y="1451"/>
                </a:lnTo>
                <a:lnTo>
                  <a:pt x="663" y="1462"/>
                </a:lnTo>
                <a:lnTo>
                  <a:pt x="676" y="1473"/>
                </a:lnTo>
                <a:lnTo>
                  <a:pt x="688" y="1483"/>
                </a:lnTo>
                <a:lnTo>
                  <a:pt x="700" y="1493"/>
                </a:lnTo>
                <a:lnTo>
                  <a:pt x="714" y="1503"/>
                </a:lnTo>
                <a:lnTo>
                  <a:pt x="728" y="1512"/>
                </a:lnTo>
                <a:lnTo>
                  <a:pt x="741" y="1519"/>
                </a:lnTo>
                <a:lnTo>
                  <a:pt x="756" y="1526"/>
                </a:lnTo>
                <a:lnTo>
                  <a:pt x="771" y="1534"/>
                </a:lnTo>
                <a:lnTo>
                  <a:pt x="786" y="1540"/>
                </a:lnTo>
                <a:lnTo>
                  <a:pt x="802" y="1546"/>
                </a:lnTo>
                <a:lnTo>
                  <a:pt x="818" y="1551"/>
                </a:lnTo>
                <a:lnTo>
                  <a:pt x="834" y="1555"/>
                </a:lnTo>
                <a:lnTo>
                  <a:pt x="850" y="1559"/>
                </a:lnTo>
                <a:lnTo>
                  <a:pt x="825" y="1565"/>
                </a:lnTo>
                <a:lnTo>
                  <a:pt x="801" y="1569"/>
                </a:lnTo>
                <a:lnTo>
                  <a:pt x="787" y="1570"/>
                </a:lnTo>
                <a:lnTo>
                  <a:pt x="775" y="1571"/>
                </a:lnTo>
                <a:lnTo>
                  <a:pt x="749" y="1572"/>
                </a:lnTo>
                <a:lnTo>
                  <a:pt x="730" y="1572"/>
                </a:lnTo>
                <a:lnTo>
                  <a:pt x="711" y="1571"/>
                </a:lnTo>
                <a:lnTo>
                  <a:pt x="694" y="1569"/>
                </a:lnTo>
                <a:lnTo>
                  <a:pt x="677" y="1565"/>
                </a:lnTo>
                <a:lnTo>
                  <a:pt x="682" y="1580"/>
                </a:lnTo>
                <a:lnTo>
                  <a:pt x="687" y="1593"/>
                </a:lnTo>
                <a:lnTo>
                  <a:pt x="693" y="1607"/>
                </a:lnTo>
                <a:lnTo>
                  <a:pt x="699" y="1621"/>
                </a:lnTo>
                <a:lnTo>
                  <a:pt x="705" y="1634"/>
                </a:lnTo>
                <a:lnTo>
                  <a:pt x="713" y="1647"/>
                </a:lnTo>
                <a:lnTo>
                  <a:pt x="721" y="1659"/>
                </a:lnTo>
                <a:lnTo>
                  <a:pt x="730" y="1671"/>
                </a:lnTo>
                <a:lnTo>
                  <a:pt x="739" y="1682"/>
                </a:lnTo>
                <a:lnTo>
                  <a:pt x="747" y="1695"/>
                </a:lnTo>
                <a:lnTo>
                  <a:pt x="757" y="1706"/>
                </a:lnTo>
                <a:lnTo>
                  <a:pt x="767" y="1716"/>
                </a:lnTo>
                <a:lnTo>
                  <a:pt x="777" y="1727"/>
                </a:lnTo>
                <a:lnTo>
                  <a:pt x="788" y="1737"/>
                </a:lnTo>
                <a:lnTo>
                  <a:pt x="799" y="1745"/>
                </a:lnTo>
                <a:lnTo>
                  <a:pt x="812" y="1755"/>
                </a:lnTo>
                <a:lnTo>
                  <a:pt x="823" y="1764"/>
                </a:lnTo>
                <a:lnTo>
                  <a:pt x="835" y="1771"/>
                </a:lnTo>
                <a:lnTo>
                  <a:pt x="848" y="1779"/>
                </a:lnTo>
                <a:lnTo>
                  <a:pt x="861" y="1786"/>
                </a:lnTo>
                <a:lnTo>
                  <a:pt x="874" y="1794"/>
                </a:lnTo>
                <a:lnTo>
                  <a:pt x="887" y="1800"/>
                </a:lnTo>
                <a:lnTo>
                  <a:pt x="901" y="1806"/>
                </a:lnTo>
                <a:lnTo>
                  <a:pt x="916" y="1811"/>
                </a:lnTo>
                <a:lnTo>
                  <a:pt x="929" y="1816"/>
                </a:lnTo>
                <a:lnTo>
                  <a:pt x="944" y="1820"/>
                </a:lnTo>
                <a:lnTo>
                  <a:pt x="974" y="1826"/>
                </a:lnTo>
                <a:lnTo>
                  <a:pt x="989" y="1828"/>
                </a:lnTo>
                <a:lnTo>
                  <a:pt x="1005" y="1831"/>
                </a:lnTo>
                <a:lnTo>
                  <a:pt x="1020" y="1832"/>
                </a:lnTo>
                <a:lnTo>
                  <a:pt x="1036" y="1832"/>
                </a:lnTo>
                <a:lnTo>
                  <a:pt x="1011" y="1851"/>
                </a:lnTo>
                <a:lnTo>
                  <a:pt x="997" y="1861"/>
                </a:lnTo>
                <a:lnTo>
                  <a:pt x="985" y="1869"/>
                </a:lnTo>
                <a:lnTo>
                  <a:pt x="971" y="1878"/>
                </a:lnTo>
                <a:lnTo>
                  <a:pt x="958" y="1885"/>
                </a:lnTo>
                <a:lnTo>
                  <a:pt x="930" y="1901"/>
                </a:lnTo>
                <a:lnTo>
                  <a:pt x="903" y="1916"/>
                </a:lnTo>
                <a:lnTo>
                  <a:pt x="874" y="1930"/>
                </a:lnTo>
                <a:lnTo>
                  <a:pt x="845" y="1942"/>
                </a:lnTo>
                <a:lnTo>
                  <a:pt x="815" y="1953"/>
                </a:lnTo>
                <a:lnTo>
                  <a:pt x="784" y="1963"/>
                </a:lnTo>
                <a:lnTo>
                  <a:pt x="770" y="1968"/>
                </a:lnTo>
                <a:lnTo>
                  <a:pt x="754" y="1972"/>
                </a:lnTo>
                <a:lnTo>
                  <a:pt x="723" y="1979"/>
                </a:lnTo>
                <a:lnTo>
                  <a:pt x="690" y="1986"/>
                </a:lnTo>
                <a:lnTo>
                  <a:pt x="658" y="1990"/>
                </a:lnTo>
                <a:lnTo>
                  <a:pt x="641" y="1993"/>
                </a:lnTo>
                <a:lnTo>
                  <a:pt x="625" y="1994"/>
                </a:lnTo>
                <a:lnTo>
                  <a:pt x="591" y="1997"/>
                </a:lnTo>
                <a:lnTo>
                  <a:pt x="575" y="1997"/>
                </a:lnTo>
                <a:lnTo>
                  <a:pt x="558" y="1997"/>
                </a:lnTo>
                <a:lnTo>
                  <a:pt x="535" y="1997"/>
                </a:lnTo>
                <a:lnTo>
                  <a:pt x="512" y="1995"/>
                </a:lnTo>
                <a:lnTo>
                  <a:pt x="489" y="1994"/>
                </a:lnTo>
                <a:lnTo>
                  <a:pt x="466" y="1992"/>
                </a:lnTo>
                <a:lnTo>
                  <a:pt x="499" y="2012"/>
                </a:lnTo>
                <a:lnTo>
                  <a:pt x="532" y="2030"/>
                </a:lnTo>
                <a:lnTo>
                  <a:pt x="548" y="2039"/>
                </a:lnTo>
                <a:lnTo>
                  <a:pt x="565" y="2047"/>
                </a:lnTo>
                <a:lnTo>
                  <a:pt x="600" y="2065"/>
                </a:lnTo>
                <a:lnTo>
                  <a:pt x="635" y="2080"/>
                </a:lnTo>
                <a:lnTo>
                  <a:pt x="671" y="2094"/>
                </a:lnTo>
                <a:lnTo>
                  <a:pt x="707" y="2107"/>
                </a:lnTo>
                <a:lnTo>
                  <a:pt x="744" y="2119"/>
                </a:lnTo>
                <a:lnTo>
                  <a:pt x="781" y="2129"/>
                </a:lnTo>
                <a:lnTo>
                  <a:pt x="819" y="2138"/>
                </a:lnTo>
                <a:lnTo>
                  <a:pt x="838" y="2143"/>
                </a:lnTo>
                <a:lnTo>
                  <a:pt x="857" y="2146"/>
                </a:lnTo>
                <a:lnTo>
                  <a:pt x="876" y="2149"/>
                </a:lnTo>
                <a:lnTo>
                  <a:pt x="896" y="2153"/>
                </a:lnTo>
                <a:lnTo>
                  <a:pt x="916" y="2155"/>
                </a:lnTo>
                <a:lnTo>
                  <a:pt x="935" y="2158"/>
                </a:lnTo>
                <a:lnTo>
                  <a:pt x="975" y="2161"/>
                </a:lnTo>
                <a:lnTo>
                  <a:pt x="995" y="2162"/>
                </a:lnTo>
                <a:lnTo>
                  <a:pt x="1015" y="2164"/>
                </a:lnTo>
                <a:lnTo>
                  <a:pt x="1036" y="2164"/>
                </a:lnTo>
                <a:lnTo>
                  <a:pt x="1055" y="2164"/>
                </a:lnTo>
                <a:close/>
                <a:moveTo>
                  <a:pt x="0" y="0"/>
                </a:moveTo>
                <a:lnTo>
                  <a:pt x="702" y="0"/>
                </a:lnTo>
                <a:lnTo>
                  <a:pt x="1403" y="0"/>
                </a:lnTo>
                <a:lnTo>
                  <a:pt x="2105" y="0"/>
                </a:lnTo>
                <a:lnTo>
                  <a:pt x="2806" y="0"/>
                </a:lnTo>
                <a:lnTo>
                  <a:pt x="2806" y="701"/>
                </a:lnTo>
                <a:lnTo>
                  <a:pt x="2806" y="1403"/>
                </a:lnTo>
                <a:lnTo>
                  <a:pt x="2806" y="2104"/>
                </a:lnTo>
                <a:lnTo>
                  <a:pt x="2806" y="2806"/>
                </a:lnTo>
                <a:lnTo>
                  <a:pt x="2105" y="2806"/>
                </a:lnTo>
                <a:lnTo>
                  <a:pt x="1403" y="2806"/>
                </a:lnTo>
                <a:lnTo>
                  <a:pt x="702" y="2806"/>
                </a:lnTo>
                <a:lnTo>
                  <a:pt x="0" y="2806"/>
                </a:lnTo>
                <a:lnTo>
                  <a:pt x="0" y="2104"/>
                </a:lnTo>
                <a:lnTo>
                  <a:pt x="0" y="1403"/>
                </a:lnTo>
                <a:lnTo>
                  <a:pt x="0" y="70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8" name="Freeform 17">
            <a:hlinkClick r:id="rId3" tooltip="Facebook"/>
            <a:extLst>
              <a:ext uri="{C183D7F6-B498-43B3-948B-1728B52AA6E4}">
                <adec:decorative xmlns:adec="http://schemas.microsoft.com/office/drawing/2017/decorative" val="1"/>
              </a:ext>
            </a:extLst>
          </p:cNvPr>
          <p:cNvSpPr>
            <a:spLocks noChangeAspect="1" noEditPoints="1"/>
          </p:cNvSpPr>
          <p:nvPr userDrawn="1"/>
        </p:nvSpPr>
        <p:spPr bwMode="auto">
          <a:xfrm>
            <a:off x="5231422" y="5012630"/>
            <a:ext cx="288514" cy="288000"/>
          </a:xfrm>
          <a:custGeom>
            <a:avLst/>
            <a:gdLst>
              <a:gd name="T0" fmla="*/ 1541 w 2807"/>
              <a:gd name="T1" fmla="*/ 2287 h 2806"/>
              <a:gd name="T2" fmla="*/ 1541 w 2807"/>
              <a:gd name="T3" fmla="*/ 1481 h 2806"/>
              <a:gd name="T4" fmla="*/ 1812 w 2807"/>
              <a:gd name="T5" fmla="*/ 1481 h 2806"/>
              <a:gd name="T6" fmla="*/ 1853 w 2807"/>
              <a:gd name="T7" fmla="*/ 1166 h 2806"/>
              <a:gd name="T8" fmla="*/ 1541 w 2807"/>
              <a:gd name="T9" fmla="*/ 1166 h 2806"/>
              <a:gd name="T10" fmla="*/ 1541 w 2807"/>
              <a:gd name="T11" fmla="*/ 965 h 2806"/>
              <a:gd name="T12" fmla="*/ 1542 w 2807"/>
              <a:gd name="T13" fmla="*/ 933 h 2806"/>
              <a:gd name="T14" fmla="*/ 1547 w 2807"/>
              <a:gd name="T15" fmla="*/ 903 h 2806"/>
              <a:gd name="T16" fmla="*/ 1556 w 2807"/>
              <a:gd name="T17" fmla="*/ 877 h 2806"/>
              <a:gd name="T18" fmla="*/ 1569 w 2807"/>
              <a:gd name="T19" fmla="*/ 855 h 2806"/>
              <a:gd name="T20" fmla="*/ 1590 w 2807"/>
              <a:gd name="T21" fmla="*/ 837 h 2806"/>
              <a:gd name="T22" fmla="*/ 1618 w 2807"/>
              <a:gd name="T23" fmla="*/ 824 h 2806"/>
              <a:gd name="T24" fmla="*/ 1652 w 2807"/>
              <a:gd name="T25" fmla="*/ 815 h 2806"/>
              <a:gd name="T26" fmla="*/ 1673 w 2807"/>
              <a:gd name="T27" fmla="*/ 813 h 2806"/>
              <a:gd name="T28" fmla="*/ 1697 w 2807"/>
              <a:gd name="T29" fmla="*/ 813 h 2806"/>
              <a:gd name="T30" fmla="*/ 1862 w 2807"/>
              <a:gd name="T31" fmla="*/ 813 h 2806"/>
              <a:gd name="T32" fmla="*/ 1862 w 2807"/>
              <a:gd name="T33" fmla="*/ 530 h 2806"/>
              <a:gd name="T34" fmla="*/ 1773 w 2807"/>
              <a:gd name="T35" fmla="*/ 523 h 2806"/>
              <a:gd name="T36" fmla="*/ 1703 w 2807"/>
              <a:gd name="T37" fmla="*/ 521 h 2806"/>
              <a:gd name="T38" fmla="*/ 1620 w 2807"/>
              <a:gd name="T39" fmla="*/ 518 h 2806"/>
              <a:gd name="T40" fmla="*/ 1577 w 2807"/>
              <a:gd name="T41" fmla="*/ 521 h 2806"/>
              <a:gd name="T42" fmla="*/ 1535 w 2807"/>
              <a:gd name="T43" fmla="*/ 526 h 2806"/>
              <a:gd name="T44" fmla="*/ 1494 w 2807"/>
              <a:gd name="T45" fmla="*/ 534 h 2806"/>
              <a:gd name="T46" fmla="*/ 1455 w 2807"/>
              <a:gd name="T47" fmla="*/ 545 h 2806"/>
              <a:gd name="T48" fmla="*/ 1420 w 2807"/>
              <a:gd name="T49" fmla="*/ 560 h 2806"/>
              <a:gd name="T50" fmla="*/ 1387 w 2807"/>
              <a:gd name="T51" fmla="*/ 579 h 2806"/>
              <a:gd name="T52" fmla="*/ 1356 w 2807"/>
              <a:gd name="T53" fmla="*/ 601 h 2806"/>
              <a:gd name="T54" fmla="*/ 1328 w 2807"/>
              <a:gd name="T55" fmla="*/ 626 h 2806"/>
              <a:gd name="T56" fmla="*/ 1303 w 2807"/>
              <a:gd name="T57" fmla="*/ 653 h 2806"/>
              <a:gd name="T58" fmla="*/ 1281 w 2807"/>
              <a:gd name="T59" fmla="*/ 684 h 2806"/>
              <a:gd name="T60" fmla="*/ 1261 w 2807"/>
              <a:gd name="T61" fmla="*/ 719 h 2806"/>
              <a:gd name="T62" fmla="*/ 1245 w 2807"/>
              <a:gd name="T63" fmla="*/ 756 h 2806"/>
              <a:gd name="T64" fmla="*/ 1233 w 2807"/>
              <a:gd name="T65" fmla="*/ 796 h 2806"/>
              <a:gd name="T66" fmla="*/ 1224 w 2807"/>
              <a:gd name="T67" fmla="*/ 839 h 2806"/>
              <a:gd name="T68" fmla="*/ 1218 w 2807"/>
              <a:gd name="T69" fmla="*/ 886 h 2806"/>
              <a:gd name="T70" fmla="*/ 1215 w 2807"/>
              <a:gd name="T71" fmla="*/ 934 h 2806"/>
              <a:gd name="T72" fmla="*/ 1215 w 2807"/>
              <a:gd name="T73" fmla="*/ 1166 h 2806"/>
              <a:gd name="T74" fmla="*/ 944 w 2807"/>
              <a:gd name="T75" fmla="*/ 1166 h 2806"/>
              <a:gd name="T76" fmla="*/ 944 w 2807"/>
              <a:gd name="T77" fmla="*/ 1481 h 2806"/>
              <a:gd name="T78" fmla="*/ 1215 w 2807"/>
              <a:gd name="T79" fmla="*/ 1481 h 2806"/>
              <a:gd name="T80" fmla="*/ 1215 w 2807"/>
              <a:gd name="T81" fmla="*/ 2287 h 2806"/>
              <a:gd name="T82" fmla="*/ 1541 w 2807"/>
              <a:gd name="T83" fmla="*/ 2287 h 2806"/>
              <a:gd name="T84" fmla="*/ 0 w 2807"/>
              <a:gd name="T85" fmla="*/ 0 h 2806"/>
              <a:gd name="T86" fmla="*/ 702 w 2807"/>
              <a:gd name="T87" fmla="*/ 0 h 2806"/>
              <a:gd name="T88" fmla="*/ 1403 w 2807"/>
              <a:gd name="T89" fmla="*/ 0 h 2806"/>
              <a:gd name="T90" fmla="*/ 2105 w 2807"/>
              <a:gd name="T91" fmla="*/ 0 h 2806"/>
              <a:gd name="T92" fmla="*/ 2807 w 2807"/>
              <a:gd name="T93" fmla="*/ 0 h 2806"/>
              <a:gd name="T94" fmla="*/ 2807 w 2807"/>
              <a:gd name="T95" fmla="*/ 701 h 2806"/>
              <a:gd name="T96" fmla="*/ 2807 w 2807"/>
              <a:gd name="T97" fmla="*/ 1403 h 2806"/>
              <a:gd name="T98" fmla="*/ 2807 w 2807"/>
              <a:gd name="T99" fmla="*/ 2104 h 2806"/>
              <a:gd name="T100" fmla="*/ 2807 w 2807"/>
              <a:gd name="T101" fmla="*/ 2806 h 2806"/>
              <a:gd name="T102" fmla="*/ 2105 w 2807"/>
              <a:gd name="T103" fmla="*/ 2806 h 2806"/>
              <a:gd name="T104" fmla="*/ 1403 w 2807"/>
              <a:gd name="T105" fmla="*/ 2806 h 2806"/>
              <a:gd name="T106" fmla="*/ 702 w 2807"/>
              <a:gd name="T107" fmla="*/ 2806 h 2806"/>
              <a:gd name="T108" fmla="*/ 0 w 2807"/>
              <a:gd name="T109" fmla="*/ 2806 h 2806"/>
              <a:gd name="T110" fmla="*/ 0 w 2807"/>
              <a:gd name="T111" fmla="*/ 2104 h 2806"/>
              <a:gd name="T112" fmla="*/ 0 w 2807"/>
              <a:gd name="T113" fmla="*/ 1403 h 2806"/>
              <a:gd name="T114" fmla="*/ 0 w 2807"/>
              <a:gd name="T115" fmla="*/ 701 h 2806"/>
              <a:gd name="T116" fmla="*/ 0 w 2807"/>
              <a:gd name="T117" fmla="*/ 0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7" h="2806">
                <a:moveTo>
                  <a:pt x="1541" y="2287"/>
                </a:moveTo>
                <a:lnTo>
                  <a:pt x="1541" y="1481"/>
                </a:lnTo>
                <a:lnTo>
                  <a:pt x="1812" y="1481"/>
                </a:lnTo>
                <a:lnTo>
                  <a:pt x="1853" y="1166"/>
                </a:lnTo>
                <a:lnTo>
                  <a:pt x="1541" y="1166"/>
                </a:lnTo>
                <a:lnTo>
                  <a:pt x="1541" y="965"/>
                </a:lnTo>
                <a:lnTo>
                  <a:pt x="1542" y="933"/>
                </a:lnTo>
                <a:lnTo>
                  <a:pt x="1547" y="903"/>
                </a:lnTo>
                <a:lnTo>
                  <a:pt x="1556" y="877"/>
                </a:lnTo>
                <a:lnTo>
                  <a:pt x="1569" y="855"/>
                </a:lnTo>
                <a:lnTo>
                  <a:pt x="1590" y="837"/>
                </a:lnTo>
                <a:lnTo>
                  <a:pt x="1618" y="824"/>
                </a:lnTo>
                <a:lnTo>
                  <a:pt x="1652" y="815"/>
                </a:lnTo>
                <a:lnTo>
                  <a:pt x="1673" y="813"/>
                </a:lnTo>
                <a:lnTo>
                  <a:pt x="1697" y="813"/>
                </a:lnTo>
                <a:lnTo>
                  <a:pt x="1862" y="813"/>
                </a:lnTo>
                <a:lnTo>
                  <a:pt x="1862" y="530"/>
                </a:lnTo>
                <a:lnTo>
                  <a:pt x="1773" y="523"/>
                </a:lnTo>
                <a:lnTo>
                  <a:pt x="1703" y="521"/>
                </a:lnTo>
                <a:lnTo>
                  <a:pt x="1620" y="518"/>
                </a:lnTo>
                <a:lnTo>
                  <a:pt x="1577" y="521"/>
                </a:lnTo>
                <a:lnTo>
                  <a:pt x="1535" y="526"/>
                </a:lnTo>
                <a:lnTo>
                  <a:pt x="1494" y="534"/>
                </a:lnTo>
                <a:lnTo>
                  <a:pt x="1455" y="545"/>
                </a:lnTo>
                <a:lnTo>
                  <a:pt x="1420" y="560"/>
                </a:lnTo>
                <a:lnTo>
                  <a:pt x="1387" y="579"/>
                </a:lnTo>
                <a:lnTo>
                  <a:pt x="1356" y="601"/>
                </a:lnTo>
                <a:lnTo>
                  <a:pt x="1328" y="626"/>
                </a:lnTo>
                <a:lnTo>
                  <a:pt x="1303" y="653"/>
                </a:lnTo>
                <a:lnTo>
                  <a:pt x="1281" y="684"/>
                </a:lnTo>
                <a:lnTo>
                  <a:pt x="1261" y="719"/>
                </a:lnTo>
                <a:lnTo>
                  <a:pt x="1245" y="756"/>
                </a:lnTo>
                <a:lnTo>
                  <a:pt x="1233" y="796"/>
                </a:lnTo>
                <a:lnTo>
                  <a:pt x="1224" y="839"/>
                </a:lnTo>
                <a:lnTo>
                  <a:pt x="1218" y="886"/>
                </a:lnTo>
                <a:lnTo>
                  <a:pt x="1215" y="934"/>
                </a:lnTo>
                <a:lnTo>
                  <a:pt x="1215" y="1166"/>
                </a:lnTo>
                <a:lnTo>
                  <a:pt x="944" y="1166"/>
                </a:lnTo>
                <a:lnTo>
                  <a:pt x="944" y="1481"/>
                </a:lnTo>
                <a:lnTo>
                  <a:pt x="1215" y="1481"/>
                </a:lnTo>
                <a:lnTo>
                  <a:pt x="1215" y="2287"/>
                </a:lnTo>
                <a:lnTo>
                  <a:pt x="1541" y="2287"/>
                </a:lnTo>
                <a:close/>
                <a:moveTo>
                  <a:pt x="0" y="0"/>
                </a:moveTo>
                <a:lnTo>
                  <a:pt x="702" y="0"/>
                </a:lnTo>
                <a:lnTo>
                  <a:pt x="1403" y="0"/>
                </a:lnTo>
                <a:lnTo>
                  <a:pt x="2105" y="0"/>
                </a:lnTo>
                <a:lnTo>
                  <a:pt x="2807" y="0"/>
                </a:lnTo>
                <a:lnTo>
                  <a:pt x="2807" y="701"/>
                </a:lnTo>
                <a:lnTo>
                  <a:pt x="2807" y="1403"/>
                </a:lnTo>
                <a:lnTo>
                  <a:pt x="2807" y="2104"/>
                </a:lnTo>
                <a:lnTo>
                  <a:pt x="2807" y="2806"/>
                </a:lnTo>
                <a:lnTo>
                  <a:pt x="2105" y="2806"/>
                </a:lnTo>
                <a:lnTo>
                  <a:pt x="1403" y="2806"/>
                </a:lnTo>
                <a:lnTo>
                  <a:pt x="702" y="2806"/>
                </a:lnTo>
                <a:lnTo>
                  <a:pt x="0" y="2806"/>
                </a:lnTo>
                <a:lnTo>
                  <a:pt x="0" y="2104"/>
                </a:lnTo>
                <a:lnTo>
                  <a:pt x="0" y="1403"/>
                </a:lnTo>
                <a:lnTo>
                  <a:pt x="0" y="70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9" name="Freeform 18">
            <a:hlinkClick r:id="rId4" tooltip="LinkedIn"/>
            <a:extLst>
              <a:ext uri="{C183D7F6-B498-43B3-948B-1728B52AA6E4}">
                <adec:decorative xmlns:adec="http://schemas.microsoft.com/office/drawing/2017/decorative" val="1"/>
              </a:ext>
            </a:extLst>
          </p:cNvPr>
          <p:cNvSpPr>
            <a:spLocks noChangeAspect="1" noEditPoints="1"/>
          </p:cNvSpPr>
          <p:nvPr userDrawn="1"/>
        </p:nvSpPr>
        <p:spPr bwMode="auto">
          <a:xfrm>
            <a:off x="5952016" y="5012630"/>
            <a:ext cx="288000" cy="288000"/>
          </a:xfrm>
          <a:custGeom>
            <a:avLst/>
            <a:gdLst>
              <a:gd name="T0" fmla="*/ 962 w 2804"/>
              <a:gd name="T1" fmla="*/ 2198 h 2806"/>
              <a:gd name="T2" fmla="*/ 798 w 2804"/>
              <a:gd name="T3" fmla="*/ 609 h 2806"/>
              <a:gd name="T4" fmla="*/ 845 w 2804"/>
              <a:gd name="T5" fmla="*/ 615 h 2806"/>
              <a:gd name="T6" fmla="*/ 904 w 2804"/>
              <a:gd name="T7" fmla="*/ 641 h 2806"/>
              <a:gd name="T8" fmla="*/ 950 w 2804"/>
              <a:gd name="T9" fmla="*/ 685 h 2806"/>
              <a:gd name="T10" fmla="*/ 973 w 2804"/>
              <a:gd name="T11" fmla="*/ 725 h 2806"/>
              <a:gd name="T12" fmla="*/ 984 w 2804"/>
              <a:gd name="T13" fmla="*/ 761 h 2806"/>
              <a:gd name="T14" fmla="*/ 986 w 2804"/>
              <a:gd name="T15" fmla="*/ 829 h 2806"/>
              <a:gd name="T16" fmla="*/ 973 w 2804"/>
              <a:gd name="T17" fmla="*/ 875 h 2806"/>
              <a:gd name="T18" fmla="*/ 933 w 2804"/>
              <a:gd name="T19" fmla="*/ 935 h 2806"/>
              <a:gd name="T20" fmla="*/ 888 w 2804"/>
              <a:gd name="T21" fmla="*/ 969 h 2806"/>
              <a:gd name="T22" fmla="*/ 855 w 2804"/>
              <a:gd name="T23" fmla="*/ 982 h 2806"/>
              <a:gd name="T24" fmla="*/ 798 w 2804"/>
              <a:gd name="T25" fmla="*/ 991 h 2806"/>
              <a:gd name="T26" fmla="*/ 749 w 2804"/>
              <a:gd name="T27" fmla="*/ 985 h 2806"/>
              <a:gd name="T28" fmla="*/ 690 w 2804"/>
              <a:gd name="T29" fmla="*/ 959 h 2806"/>
              <a:gd name="T30" fmla="*/ 644 w 2804"/>
              <a:gd name="T31" fmla="*/ 914 h 2806"/>
              <a:gd name="T32" fmla="*/ 621 w 2804"/>
              <a:gd name="T33" fmla="*/ 875 h 2806"/>
              <a:gd name="T34" fmla="*/ 610 w 2804"/>
              <a:gd name="T35" fmla="*/ 839 h 2806"/>
              <a:gd name="T36" fmla="*/ 608 w 2804"/>
              <a:gd name="T37" fmla="*/ 771 h 2806"/>
              <a:gd name="T38" fmla="*/ 621 w 2804"/>
              <a:gd name="T39" fmla="*/ 725 h 2806"/>
              <a:gd name="T40" fmla="*/ 662 w 2804"/>
              <a:gd name="T41" fmla="*/ 664 h 2806"/>
              <a:gd name="T42" fmla="*/ 706 w 2804"/>
              <a:gd name="T43" fmla="*/ 632 h 2806"/>
              <a:gd name="T44" fmla="*/ 749 w 2804"/>
              <a:gd name="T45" fmla="*/ 615 h 2806"/>
              <a:gd name="T46" fmla="*/ 798 w 2804"/>
              <a:gd name="T47" fmla="*/ 609 h 2806"/>
              <a:gd name="T48" fmla="*/ 1491 w 2804"/>
              <a:gd name="T49" fmla="*/ 1282 h 2806"/>
              <a:gd name="T50" fmla="*/ 1521 w 2804"/>
              <a:gd name="T51" fmla="*/ 1235 h 2806"/>
              <a:gd name="T52" fmla="*/ 1583 w 2804"/>
              <a:gd name="T53" fmla="*/ 1176 h 2806"/>
              <a:gd name="T54" fmla="*/ 1656 w 2804"/>
              <a:gd name="T55" fmla="*/ 1137 h 2806"/>
              <a:gd name="T56" fmla="*/ 1718 w 2804"/>
              <a:gd name="T57" fmla="*/ 1118 h 2806"/>
              <a:gd name="T58" fmla="*/ 1773 w 2804"/>
              <a:gd name="T59" fmla="*/ 1111 h 2806"/>
              <a:gd name="T60" fmla="*/ 1862 w 2804"/>
              <a:gd name="T61" fmla="*/ 1112 h 2806"/>
              <a:gd name="T62" fmla="*/ 1940 w 2804"/>
              <a:gd name="T63" fmla="*/ 1126 h 2806"/>
              <a:gd name="T64" fmla="*/ 2024 w 2804"/>
              <a:gd name="T65" fmla="*/ 1159 h 2806"/>
              <a:gd name="T66" fmla="*/ 2067 w 2804"/>
              <a:gd name="T67" fmla="*/ 1188 h 2806"/>
              <a:gd name="T68" fmla="*/ 2096 w 2804"/>
              <a:gd name="T69" fmla="*/ 1216 h 2806"/>
              <a:gd name="T70" fmla="*/ 2120 w 2804"/>
              <a:gd name="T71" fmla="*/ 1247 h 2806"/>
              <a:gd name="T72" fmla="*/ 2140 w 2804"/>
              <a:gd name="T73" fmla="*/ 1282 h 2806"/>
              <a:gd name="T74" fmla="*/ 2161 w 2804"/>
              <a:gd name="T75" fmla="*/ 1330 h 2806"/>
              <a:gd name="T76" fmla="*/ 2183 w 2804"/>
              <a:gd name="T77" fmla="*/ 1417 h 2806"/>
              <a:gd name="T78" fmla="*/ 2193 w 2804"/>
              <a:gd name="T79" fmla="*/ 1487 h 2806"/>
              <a:gd name="T80" fmla="*/ 2198 w 2804"/>
              <a:gd name="T81" fmla="*/ 1588 h 2806"/>
              <a:gd name="T82" fmla="*/ 1868 w 2804"/>
              <a:gd name="T83" fmla="*/ 1681 h 2806"/>
              <a:gd name="T84" fmla="*/ 1864 w 2804"/>
              <a:gd name="T85" fmla="*/ 1574 h 2806"/>
              <a:gd name="T86" fmla="*/ 1853 w 2804"/>
              <a:gd name="T87" fmla="*/ 1515 h 2806"/>
              <a:gd name="T88" fmla="*/ 1837 w 2804"/>
              <a:gd name="T89" fmla="*/ 1475 h 2806"/>
              <a:gd name="T90" fmla="*/ 1811 w 2804"/>
              <a:gd name="T91" fmla="*/ 1441 h 2806"/>
              <a:gd name="T92" fmla="*/ 1785 w 2804"/>
              <a:gd name="T93" fmla="*/ 1421 h 2806"/>
              <a:gd name="T94" fmla="*/ 1753 w 2804"/>
              <a:gd name="T95" fmla="*/ 1407 h 2806"/>
              <a:gd name="T96" fmla="*/ 1697 w 2804"/>
              <a:gd name="T97" fmla="*/ 1400 h 2806"/>
              <a:gd name="T98" fmla="*/ 1639 w 2804"/>
              <a:gd name="T99" fmla="*/ 1407 h 2806"/>
              <a:gd name="T100" fmla="*/ 1593 w 2804"/>
              <a:gd name="T101" fmla="*/ 1423 h 2806"/>
              <a:gd name="T102" fmla="*/ 1566 w 2804"/>
              <a:gd name="T103" fmla="*/ 1442 h 2806"/>
              <a:gd name="T104" fmla="*/ 1539 w 2804"/>
              <a:gd name="T105" fmla="*/ 1475 h 2806"/>
              <a:gd name="T106" fmla="*/ 1520 w 2804"/>
              <a:gd name="T107" fmla="*/ 1515 h 2806"/>
              <a:gd name="T108" fmla="*/ 1508 w 2804"/>
              <a:gd name="T109" fmla="*/ 1560 h 2806"/>
              <a:gd name="T110" fmla="*/ 1500 w 2804"/>
              <a:gd name="T111" fmla="*/ 1622 h 2806"/>
              <a:gd name="T112" fmla="*/ 1169 w 2804"/>
              <a:gd name="T113" fmla="*/ 2198 h 2806"/>
              <a:gd name="T114" fmla="*/ 700 w 2804"/>
              <a:gd name="T115" fmla="*/ 0 h 2806"/>
              <a:gd name="T116" fmla="*/ 2804 w 2804"/>
              <a:gd name="T117" fmla="*/ 701 h 2806"/>
              <a:gd name="T118" fmla="*/ 2103 w 2804"/>
              <a:gd name="T119" fmla="*/ 2806 h 2806"/>
              <a:gd name="T120" fmla="*/ 0 w 2804"/>
              <a:gd name="T121" fmla="*/ 2104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04" h="2806">
                <a:moveTo>
                  <a:pt x="632" y="1136"/>
                </a:moveTo>
                <a:lnTo>
                  <a:pt x="962" y="1136"/>
                </a:lnTo>
                <a:lnTo>
                  <a:pt x="962" y="1666"/>
                </a:lnTo>
                <a:lnTo>
                  <a:pt x="962" y="2198"/>
                </a:lnTo>
                <a:lnTo>
                  <a:pt x="632" y="2198"/>
                </a:lnTo>
                <a:lnTo>
                  <a:pt x="632" y="1666"/>
                </a:lnTo>
                <a:lnTo>
                  <a:pt x="632" y="1136"/>
                </a:lnTo>
                <a:close/>
                <a:moveTo>
                  <a:pt x="798" y="609"/>
                </a:moveTo>
                <a:lnTo>
                  <a:pt x="816" y="610"/>
                </a:lnTo>
                <a:lnTo>
                  <a:pt x="826" y="611"/>
                </a:lnTo>
                <a:lnTo>
                  <a:pt x="836" y="612"/>
                </a:lnTo>
                <a:lnTo>
                  <a:pt x="845" y="615"/>
                </a:lnTo>
                <a:lnTo>
                  <a:pt x="855" y="617"/>
                </a:lnTo>
                <a:lnTo>
                  <a:pt x="872" y="623"/>
                </a:lnTo>
                <a:lnTo>
                  <a:pt x="888" y="632"/>
                </a:lnTo>
                <a:lnTo>
                  <a:pt x="904" y="641"/>
                </a:lnTo>
                <a:lnTo>
                  <a:pt x="919" y="652"/>
                </a:lnTo>
                <a:lnTo>
                  <a:pt x="933" y="664"/>
                </a:lnTo>
                <a:lnTo>
                  <a:pt x="945" y="678"/>
                </a:lnTo>
                <a:lnTo>
                  <a:pt x="950" y="685"/>
                </a:lnTo>
                <a:lnTo>
                  <a:pt x="956" y="693"/>
                </a:lnTo>
                <a:lnTo>
                  <a:pt x="965" y="709"/>
                </a:lnTo>
                <a:lnTo>
                  <a:pt x="970" y="717"/>
                </a:lnTo>
                <a:lnTo>
                  <a:pt x="973" y="725"/>
                </a:lnTo>
                <a:lnTo>
                  <a:pt x="977" y="734"/>
                </a:lnTo>
                <a:lnTo>
                  <a:pt x="980" y="743"/>
                </a:lnTo>
                <a:lnTo>
                  <a:pt x="982" y="752"/>
                </a:lnTo>
                <a:lnTo>
                  <a:pt x="984" y="761"/>
                </a:lnTo>
                <a:lnTo>
                  <a:pt x="987" y="781"/>
                </a:lnTo>
                <a:lnTo>
                  <a:pt x="988" y="800"/>
                </a:lnTo>
                <a:lnTo>
                  <a:pt x="987" y="819"/>
                </a:lnTo>
                <a:lnTo>
                  <a:pt x="986" y="829"/>
                </a:lnTo>
                <a:lnTo>
                  <a:pt x="984" y="839"/>
                </a:lnTo>
                <a:lnTo>
                  <a:pt x="982" y="847"/>
                </a:lnTo>
                <a:lnTo>
                  <a:pt x="980" y="857"/>
                </a:lnTo>
                <a:lnTo>
                  <a:pt x="973" y="875"/>
                </a:lnTo>
                <a:lnTo>
                  <a:pt x="965" y="891"/>
                </a:lnTo>
                <a:lnTo>
                  <a:pt x="956" y="907"/>
                </a:lnTo>
                <a:lnTo>
                  <a:pt x="945" y="922"/>
                </a:lnTo>
                <a:lnTo>
                  <a:pt x="933" y="935"/>
                </a:lnTo>
                <a:lnTo>
                  <a:pt x="919" y="948"/>
                </a:lnTo>
                <a:lnTo>
                  <a:pt x="911" y="954"/>
                </a:lnTo>
                <a:lnTo>
                  <a:pt x="904" y="959"/>
                </a:lnTo>
                <a:lnTo>
                  <a:pt x="888" y="969"/>
                </a:lnTo>
                <a:lnTo>
                  <a:pt x="881" y="972"/>
                </a:lnTo>
                <a:lnTo>
                  <a:pt x="872" y="976"/>
                </a:lnTo>
                <a:lnTo>
                  <a:pt x="863" y="980"/>
                </a:lnTo>
                <a:lnTo>
                  <a:pt x="855" y="982"/>
                </a:lnTo>
                <a:lnTo>
                  <a:pt x="845" y="985"/>
                </a:lnTo>
                <a:lnTo>
                  <a:pt x="836" y="987"/>
                </a:lnTo>
                <a:lnTo>
                  <a:pt x="816" y="990"/>
                </a:lnTo>
                <a:lnTo>
                  <a:pt x="798" y="991"/>
                </a:lnTo>
                <a:lnTo>
                  <a:pt x="788" y="991"/>
                </a:lnTo>
                <a:lnTo>
                  <a:pt x="778" y="990"/>
                </a:lnTo>
                <a:lnTo>
                  <a:pt x="758" y="987"/>
                </a:lnTo>
                <a:lnTo>
                  <a:pt x="749" y="985"/>
                </a:lnTo>
                <a:lnTo>
                  <a:pt x="740" y="982"/>
                </a:lnTo>
                <a:lnTo>
                  <a:pt x="722" y="976"/>
                </a:lnTo>
                <a:lnTo>
                  <a:pt x="706" y="969"/>
                </a:lnTo>
                <a:lnTo>
                  <a:pt x="690" y="959"/>
                </a:lnTo>
                <a:lnTo>
                  <a:pt x="675" y="948"/>
                </a:lnTo>
                <a:lnTo>
                  <a:pt x="662" y="935"/>
                </a:lnTo>
                <a:lnTo>
                  <a:pt x="649" y="922"/>
                </a:lnTo>
                <a:lnTo>
                  <a:pt x="644" y="914"/>
                </a:lnTo>
                <a:lnTo>
                  <a:pt x="638" y="907"/>
                </a:lnTo>
                <a:lnTo>
                  <a:pt x="628" y="891"/>
                </a:lnTo>
                <a:lnTo>
                  <a:pt x="624" y="883"/>
                </a:lnTo>
                <a:lnTo>
                  <a:pt x="621" y="875"/>
                </a:lnTo>
                <a:lnTo>
                  <a:pt x="617" y="866"/>
                </a:lnTo>
                <a:lnTo>
                  <a:pt x="615" y="857"/>
                </a:lnTo>
                <a:lnTo>
                  <a:pt x="612" y="847"/>
                </a:lnTo>
                <a:lnTo>
                  <a:pt x="610" y="839"/>
                </a:lnTo>
                <a:lnTo>
                  <a:pt x="607" y="819"/>
                </a:lnTo>
                <a:lnTo>
                  <a:pt x="606" y="800"/>
                </a:lnTo>
                <a:lnTo>
                  <a:pt x="607" y="781"/>
                </a:lnTo>
                <a:lnTo>
                  <a:pt x="608" y="771"/>
                </a:lnTo>
                <a:lnTo>
                  <a:pt x="610" y="761"/>
                </a:lnTo>
                <a:lnTo>
                  <a:pt x="612" y="752"/>
                </a:lnTo>
                <a:lnTo>
                  <a:pt x="615" y="743"/>
                </a:lnTo>
                <a:lnTo>
                  <a:pt x="621" y="725"/>
                </a:lnTo>
                <a:lnTo>
                  <a:pt x="628" y="709"/>
                </a:lnTo>
                <a:lnTo>
                  <a:pt x="638" y="693"/>
                </a:lnTo>
                <a:lnTo>
                  <a:pt x="649" y="678"/>
                </a:lnTo>
                <a:lnTo>
                  <a:pt x="662" y="664"/>
                </a:lnTo>
                <a:lnTo>
                  <a:pt x="675" y="652"/>
                </a:lnTo>
                <a:lnTo>
                  <a:pt x="683" y="647"/>
                </a:lnTo>
                <a:lnTo>
                  <a:pt x="690" y="641"/>
                </a:lnTo>
                <a:lnTo>
                  <a:pt x="706" y="632"/>
                </a:lnTo>
                <a:lnTo>
                  <a:pt x="714" y="627"/>
                </a:lnTo>
                <a:lnTo>
                  <a:pt x="722" y="623"/>
                </a:lnTo>
                <a:lnTo>
                  <a:pt x="740" y="617"/>
                </a:lnTo>
                <a:lnTo>
                  <a:pt x="749" y="615"/>
                </a:lnTo>
                <a:lnTo>
                  <a:pt x="758" y="612"/>
                </a:lnTo>
                <a:lnTo>
                  <a:pt x="768" y="611"/>
                </a:lnTo>
                <a:lnTo>
                  <a:pt x="778" y="610"/>
                </a:lnTo>
                <a:lnTo>
                  <a:pt x="798" y="609"/>
                </a:lnTo>
                <a:close/>
                <a:moveTo>
                  <a:pt x="1169" y="1136"/>
                </a:moveTo>
                <a:lnTo>
                  <a:pt x="1486" y="1136"/>
                </a:lnTo>
                <a:lnTo>
                  <a:pt x="1486" y="1282"/>
                </a:lnTo>
                <a:lnTo>
                  <a:pt x="1491" y="1282"/>
                </a:lnTo>
                <a:lnTo>
                  <a:pt x="1499" y="1266"/>
                </a:lnTo>
                <a:lnTo>
                  <a:pt x="1509" y="1249"/>
                </a:lnTo>
                <a:lnTo>
                  <a:pt x="1515" y="1242"/>
                </a:lnTo>
                <a:lnTo>
                  <a:pt x="1521" y="1235"/>
                </a:lnTo>
                <a:lnTo>
                  <a:pt x="1535" y="1220"/>
                </a:lnTo>
                <a:lnTo>
                  <a:pt x="1550" y="1205"/>
                </a:lnTo>
                <a:lnTo>
                  <a:pt x="1566" y="1190"/>
                </a:lnTo>
                <a:lnTo>
                  <a:pt x="1583" y="1176"/>
                </a:lnTo>
                <a:lnTo>
                  <a:pt x="1602" y="1164"/>
                </a:lnTo>
                <a:lnTo>
                  <a:pt x="1623" y="1153"/>
                </a:lnTo>
                <a:lnTo>
                  <a:pt x="1644" y="1142"/>
                </a:lnTo>
                <a:lnTo>
                  <a:pt x="1656" y="1137"/>
                </a:lnTo>
                <a:lnTo>
                  <a:pt x="1667" y="1133"/>
                </a:lnTo>
                <a:lnTo>
                  <a:pt x="1692" y="1125"/>
                </a:lnTo>
                <a:lnTo>
                  <a:pt x="1705" y="1122"/>
                </a:lnTo>
                <a:lnTo>
                  <a:pt x="1718" y="1118"/>
                </a:lnTo>
                <a:lnTo>
                  <a:pt x="1731" y="1116"/>
                </a:lnTo>
                <a:lnTo>
                  <a:pt x="1744" y="1113"/>
                </a:lnTo>
                <a:lnTo>
                  <a:pt x="1759" y="1112"/>
                </a:lnTo>
                <a:lnTo>
                  <a:pt x="1773" y="1111"/>
                </a:lnTo>
                <a:lnTo>
                  <a:pt x="1802" y="1110"/>
                </a:lnTo>
                <a:lnTo>
                  <a:pt x="1833" y="1111"/>
                </a:lnTo>
                <a:lnTo>
                  <a:pt x="1848" y="1111"/>
                </a:lnTo>
                <a:lnTo>
                  <a:pt x="1862" y="1112"/>
                </a:lnTo>
                <a:lnTo>
                  <a:pt x="1889" y="1116"/>
                </a:lnTo>
                <a:lnTo>
                  <a:pt x="1915" y="1120"/>
                </a:lnTo>
                <a:lnTo>
                  <a:pt x="1927" y="1122"/>
                </a:lnTo>
                <a:lnTo>
                  <a:pt x="1940" y="1126"/>
                </a:lnTo>
                <a:lnTo>
                  <a:pt x="1963" y="1132"/>
                </a:lnTo>
                <a:lnTo>
                  <a:pt x="1984" y="1139"/>
                </a:lnTo>
                <a:lnTo>
                  <a:pt x="2005" y="1149"/>
                </a:lnTo>
                <a:lnTo>
                  <a:pt x="2024" y="1159"/>
                </a:lnTo>
                <a:lnTo>
                  <a:pt x="2042" y="1169"/>
                </a:lnTo>
                <a:lnTo>
                  <a:pt x="2051" y="1175"/>
                </a:lnTo>
                <a:lnTo>
                  <a:pt x="2058" y="1181"/>
                </a:lnTo>
                <a:lnTo>
                  <a:pt x="2067" y="1188"/>
                </a:lnTo>
                <a:lnTo>
                  <a:pt x="2075" y="1195"/>
                </a:lnTo>
                <a:lnTo>
                  <a:pt x="2082" y="1201"/>
                </a:lnTo>
                <a:lnTo>
                  <a:pt x="2088" y="1209"/>
                </a:lnTo>
                <a:lnTo>
                  <a:pt x="2096" y="1216"/>
                </a:lnTo>
                <a:lnTo>
                  <a:pt x="2102" y="1223"/>
                </a:lnTo>
                <a:lnTo>
                  <a:pt x="2108" y="1231"/>
                </a:lnTo>
                <a:lnTo>
                  <a:pt x="2114" y="1240"/>
                </a:lnTo>
                <a:lnTo>
                  <a:pt x="2120" y="1247"/>
                </a:lnTo>
                <a:lnTo>
                  <a:pt x="2125" y="1256"/>
                </a:lnTo>
                <a:lnTo>
                  <a:pt x="2130" y="1264"/>
                </a:lnTo>
                <a:lnTo>
                  <a:pt x="2135" y="1273"/>
                </a:lnTo>
                <a:lnTo>
                  <a:pt x="2140" y="1282"/>
                </a:lnTo>
                <a:lnTo>
                  <a:pt x="2145" y="1292"/>
                </a:lnTo>
                <a:lnTo>
                  <a:pt x="2154" y="1310"/>
                </a:lnTo>
                <a:lnTo>
                  <a:pt x="2157" y="1320"/>
                </a:lnTo>
                <a:lnTo>
                  <a:pt x="2161" y="1330"/>
                </a:lnTo>
                <a:lnTo>
                  <a:pt x="2167" y="1351"/>
                </a:lnTo>
                <a:lnTo>
                  <a:pt x="2173" y="1372"/>
                </a:lnTo>
                <a:lnTo>
                  <a:pt x="2178" y="1393"/>
                </a:lnTo>
                <a:lnTo>
                  <a:pt x="2183" y="1417"/>
                </a:lnTo>
                <a:lnTo>
                  <a:pt x="2185" y="1428"/>
                </a:lnTo>
                <a:lnTo>
                  <a:pt x="2187" y="1439"/>
                </a:lnTo>
                <a:lnTo>
                  <a:pt x="2190" y="1462"/>
                </a:lnTo>
                <a:lnTo>
                  <a:pt x="2193" y="1487"/>
                </a:lnTo>
                <a:lnTo>
                  <a:pt x="2195" y="1512"/>
                </a:lnTo>
                <a:lnTo>
                  <a:pt x="2196" y="1538"/>
                </a:lnTo>
                <a:lnTo>
                  <a:pt x="2197" y="1563"/>
                </a:lnTo>
                <a:lnTo>
                  <a:pt x="2198" y="1588"/>
                </a:lnTo>
                <a:lnTo>
                  <a:pt x="2198" y="1616"/>
                </a:lnTo>
                <a:lnTo>
                  <a:pt x="2198" y="2198"/>
                </a:lnTo>
                <a:lnTo>
                  <a:pt x="1868" y="2198"/>
                </a:lnTo>
                <a:lnTo>
                  <a:pt x="1868" y="1681"/>
                </a:lnTo>
                <a:lnTo>
                  <a:pt x="1868" y="1634"/>
                </a:lnTo>
                <a:lnTo>
                  <a:pt x="1867" y="1610"/>
                </a:lnTo>
                <a:lnTo>
                  <a:pt x="1865" y="1586"/>
                </a:lnTo>
                <a:lnTo>
                  <a:pt x="1864" y="1574"/>
                </a:lnTo>
                <a:lnTo>
                  <a:pt x="1863" y="1561"/>
                </a:lnTo>
                <a:lnTo>
                  <a:pt x="1858" y="1539"/>
                </a:lnTo>
                <a:lnTo>
                  <a:pt x="1856" y="1527"/>
                </a:lnTo>
                <a:lnTo>
                  <a:pt x="1853" y="1515"/>
                </a:lnTo>
                <a:lnTo>
                  <a:pt x="1849" y="1506"/>
                </a:lnTo>
                <a:lnTo>
                  <a:pt x="1846" y="1494"/>
                </a:lnTo>
                <a:lnTo>
                  <a:pt x="1842" y="1485"/>
                </a:lnTo>
                <a:lnTo>
                  <a:pt x="1837" y="1475"/>
                </a:lnTo>
                <a:lnTo>
                  <a:pt x="1831" y="1466"/>
                </a:lnTo>
                <a:lnTo>
                  <a:pt x="1826" y="1457"/>
                </a:lnTo>
                <a:lnTo>
                  <a:pt x="1818" y="1449"/>
                </a:lnTo>
                <a:lnTo>
                  <a:pt x="1811" y="1441"/>
                </a:lnTo>
                <a:lnTo>
                  <a:pt x="1804" y="1434"/>
                </a:lnTo>
                <a:lnTo>
                  <a:pt x="1800" y="1430"/>
                </a:lnTo>
                <a:lnTo>
                  <a:pt x="1795" y="1426"/>
                </a:lnTo>
                <a:lnTo>
                  <a:pt x="1785" y="1421"/>
                </a:lnTo>
                <a:lnTo>
                  <a:pt x="1775" y="1415"/>
                </a:lnTo>
                <a:lnTo>
                  <a:pt x="1764" y="1412"/>
                </a:lnTo>
                <a:lnTo>
                  <a:pt x="1759" y="1409"/>
                </a:lnTo>
                <a:lnTo>
                  <a:pt x="1753" y="1407"/>
                </a:lnTo>
                <a:lnTo>
                  <a:pt x="1740" y="1404"/>
                </a:lnTo>
                <a:lnTo>
                  <a:pt x="1727" y="1402"/>
                </a:lnTo>
                <a:lnTo>
                  <a:pt x="1712" y="1400"/>
                </a:lnTo>
                <a:lnTo>
                  <a:pt x="1697" y="1400"/>
                </a:lnTo>
                <a:lnTo>
                  <a:pt x="1681" y="1400"/>
                </a:lnTo>
                <a:lnTo>
                  <a:pt x="1666" y="1402"/>
                </a:lnTo>
                <a:lnTo>
                  <a:pt x="1653" y="1404"/>
                </a:lnTo>
                <a:lnTo>
                  <a:pt x="1639" y="1407"/>
                </a:lnTo>
                <a:lnTo>
                  <a:pt x="1627" y="1409"/>
                </a:lnTo>
                <a:lnTo>
                  <a:pt x="1614" y="1414"/>
                </a:lnTo>
                <a:lnTo>
                  <a:pt x="1603" y="1418"/>
                </a:lnTo>
                <a:lnTo>
                  <a:pt x="1593" y="1423"/>
                </a:lnTo>
                <a:lnTo>
                  <a:pt x="1583" y="1429"/>
                </a:lnTo>
                <a:lnTo>
                  <a:pt x="1580" y="1433"/>
                </a:lnTo>
                <a:lnTo>
                  <a:pt x="1575" y="1435"/>
                </a:lnTo>
                <a:lnTo>
                  <a:pt x="1566" y="1442"/>
                </a:lnTo>
                <a:lnTo>
                  <a:pt x="1559" y="1450"/>
                </a:lnTo>
                <a:lnTo>
                  <a:pt x="1551" y="1457"/>
                </a:lnTo>
                <a:lnTo>
                  <a:pt x="1545" y="1466"/>
                </a:lnTo>
                <a:lnTo>
                  <a:pt x="1539" y="1475"/>
                </a:lnTo>
                <a:lnTo>
                  <a:pt x="1534" y="1485"/>
                </a:lnTo>
                <a:lnTo>
                  <a:pt x="1529" y="1494"/>
                </a:lnTo>
                <a:lnTo>
                  <a:pt x="1524" y="1504"/>
                </a:lnTo>
                <a:lnTo>
                  <a:pt x="1520" y="1515"/>
                </a:lnTo>
                <a:lnTo>
                  <a:pt x="1517" y="1525"/>
                </a:lnTo>
                <a:lnTo>
                  <a:pt x="1513" y="1537"/>
                </a:lnTo>
                <a:lnTo>
                  <a:pt x="1510" y="1548"/>
                </a:lnTo>
                <a:lnTo>
                  <a:pt x="1508" y="1560"/>
                </a:lnTo>
                <a:lnTo>
                  <a:pt x="1505" y="1572"/>
                </a:lnTo>
                <a:lnTo>
                  <a:pt x="1504" y="1584"/>
                </a:lnTo>
                <a:lnTo>
                  <a:pt x="1503" y="1596"/>
                </a:lnTo>
                <a:lnTo>
                  <a:pt x="1500" y="1622"/>
                </a:lnTo>
                <a:lnTo>
                  <a:pt x="1499" y="1647"/>
                </a:lnTo>
                <a:lnTo>
                  <a:pt x="1499" y="1673"/>
                </a:lnTo>
                <a:lnTo>
                  <a:pt x="1499" y="2198"/>
                </a:lnTo>
                <a:lnTo>
                  <a:pt x="1169" y="2198"/>
                </a:lnTo>
                <a:lnTo>
                  <a:pt x="1169" y="1666"/>
                </a:lnTo>
                <a:lnTo>
                  <a:pt x="1169" y="1136"/>
                </a:lnTo>
                <a:close/>
                <a:moveTo>
                  <a:pt x="0" y="0"/>
                </a:moveTo>
                <a:lnTo>
                  <a:pt x="700" y="0"/>
                </a:lnTo>
                <a:lnTo>
                  <a:pt x="1401" y="0"/>
                </a:lnTo>
                <a:lnTo>
                  <a:pt x="2103" y="0"/>
                </a:lnTo>
                <a:lnTo>
                  <a:pt x="2804" y="0"/>
                </a:lnTo>
                <a:lnTo>
                  <a:pt x="2804" y="701"/>
                </a:lnTo>
                <a:lnTo>
                  <a:pt x="2804" y="1403"/>
                </a:lnTo>
                <a:lnTo>
                  <a:pt x="2804" y="2104"/>
                </a:lnTo>
                <a:lnTo>
                  <a:pt x="2804" y="2806"/>
                </a:lnTo>
                <a:lnTo>
                  <a:pt x="2103" y="2806"/>
                </a:lnTo>
                <a:lnTo>
                  <a:pt x="1401" y="2806"/>
                </a:lnTo>
                <a:lnTo>
                  <a:pt x="700" y="2806"/>
                </a:lnTo>
                <a:lnTo>
                  <a:pt x="0" y="2806"/>
                </a:lnTo>
                <a:lnTo>
                  <a:pt x="0" y="2104"/>
                </a:lnTo>
                <a:lnTo>
                  <a:pt x="0" y="1403"/>
                </a:lnTo>
                <a:lnTo>
                  <a:pt x="0" y="70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0" name="Freeform 19">
            <a:hlinkClick r:id="rId5" tooltip="YouTube"/>
            <a:extLst>
              <a:ext uri="{C183D7F6-B498-43B3-948B-1728B52AA6E4}">
                <adec:decorative xmlns:adec="http://schemas.microsoft.com/office/drawing/2017/decorative" val="1"/>
              </a:ext>
            </a:extLst>
          </p:cNvPr>
          <p:cNvSpPr>
            <a:spLocks noChangeAspect="1" noEditPoints="1"/>
          </p:cNvSpPr>
          <p:nvPr userDrawn="1"/>
        </p:nvSpPr>
        <p:spPr bwMode="auto">
          <a:xfrm>
            <a:off x="6672064" y="5013176"/>
            <a:ext cx="287622" cy="288000"/>
          </a:xfrm>
          <a:custGeom>
            <a:avLst/>
            <a:gdLst>
              <a:gd name="T0" fmla="*/ 1892 w 2281"/>
              <a:gd name="T1" fmla="*/ 717 h 2282"/>
              <a:gd name="T2" fmla="*/ 1867 w 2281"/>
              <a:gd name="T3" fmla="*/ 679 h 2282"/>
              <a:gd name="T4" fmla="*/ 1834 w 2281"/>
              <a:gd name="T5" fmla="*/ 647 h 2282"/>
              <a:gd name="T6" fmla="*/ 1789 w 2281"/>
              <a:gd name="T7" fmla="*/ 621 h 2282"/>
              <a:gd name="T8" fmla="*/ 1751 w 2281"/>
              <a:gd name="T9" fmla="*/ 609 h 2282"/>
              <a:gd name="T10" fmla="*/ 1638 w 2281"/>
              <a:gd name="T11" fmla="*/ 595 h 2282"/>
              <a:gd name="T12" fmla="*/ 1459 w 2281"/>
              <a:gd name="T13" fmla="*/ 585 h 2282"/>
              <a:gd name="T14" fmla="*/ 1141 w 2281"/>
              <a:gd name="T15" fmla="*/ 579 h 2282"/>
              <a:gd name="T16" fmla="*/ 875 w 2281"/>
              <a:gd name="T17" fmla="*/ 583 h 2282"/>
              <a:gd name="T18" fmla="*/ 667 w 2281"/>
              <a:gd name="T19" fmla="*/ 593 h 2282"/>
              <a:gd name="T20" fmla="*/ 561 w 2281"/>
              <a:gd name="T21" fmla="*/ 604 h 2282"/>
              <a:gd name="T22" fmla="*/ 504 w 2281"/>
              <a:gd name="T23" fmla="*/ 616 h 2282"/>
              <a:gd name="T24" fmla="*/ 458 w 2281"/>
              <a:gd name="T25" fmla="*/ 640 h 2282"/>
              <a:gd name="T26" fmla="*/ 418 w 2281"/>
              <a:gd name="T27" fmla="*/ 674 h 2282"/>
              <a:gd name="T28" fmla="*/ 395 w 2281"/>
              <a:gd name="T29" fmla="*/ 705 h 2282"/>
              <a:gd name="T30" fmla="*/ 375 w 2281"/>
              <a:gd name="T31" fmla="*/ 755 h 2282"/>
              <a:gd name="T32" fmla="*/ 360 w 2281"/>
              <a:gd name="T33" fmla="*/ 836 h 2282"/>
              <a:gd name="T34" fmla="*/ 350 w 2281"/>
              <a:gd name="T35" fmla="*/ 932 h 2282"/>
              <a:gd name="T36" fmla="*/ 343 w 2281"/>
              <a:gd name="T37" fmla="*/ 1099 h 2282"/>
              <a:gd name="T38" fmla="*/ 345 w 2281"/>
              <a:gd name="T39" fmla="*/ 1258 h 2282"/>
              <a:gd name="T40" fmla="*/ 353 w 2281"/>
              <a:gd name="T41" fmla="*/ 1382 h 2282"/>
              <a:gd name="T42" fmla="*/ 365 w 2281"/>
              <a:gd name="T43" fmla="*/ 1476 h 2282"/>
              <a:gd name="T44" fmla="*/ 379 w 2281"/>
              <a:gd name="T45" fmla="*/ 1541 h 2282"/>
              <a:gd name="T46" fmla="*/ 402 w 2281"/>
              <a:gd name="T47" fmla="*/ 1588 h 2282"/>
              <a:gd name="T48" fmla="*/ 427 w 2281"/>
              <a:gd name="T49" fmla="*/ 1618 h 2282"/>
              <a:gd name="T50" fmla="*/ 469 w 2281"/>
              <a:gd name="T51" fmla="*/ 1650 h 2282"/>
              <a:gd name="T52" fmla="*/ 510 w 2281"/>
              <a:gd name="T53" fmla="*/ 1668 h 2282"/>
              <a:gd name="T54" fmla="*/ 579 w 2281"/>
              <a:gd name="T55" fmla="*/ 1681 h 2282"/>
              <a:gd name="T56" fmla="*/ 716 w 2281"/>
              <a:gd name="T57" fmla="*/ 1693 h 2282"/>
              <a:gd name="T58" fmla="*/ 976 w 2281"/>
              <a:gd name="T59" fmla="*/ 1702 h 2282"/>
              <a:gd name="T60" fmla="*/ 1305 w 2281"/>
              <a:gd name="T61" fmla="*/ 1702 h 2282"/>
              <a:gd name="T62" fmla="*/ 1513 w 2281"/>
              <a:gd name="T63" fmla="*/ 1695 h 2282"/>
              <a:gd name="T64" fmla="*/ 1682 w 2281"/>
              <a:gd name="T65" fmla="*/ 1683 h 2282"/>
              <a:gd name="T66" fmla="*/ 1751 w 2281"/>
              <a:gd name="T67" fmla="*/ 1673 h 2282"/>
              <a:gd name="T68" fmla="*/ 1801 w 2281"/>
              <a:gd name="T69" fmla="*/ 1656 h 2282"/>
              <a:gd name="T70" fmla="*/ 1845 w 2281"/>
              <a:gd name="T71" fmla="*/ 1627 h 2282"/>
              <a:gd name="T72" fmla="*/ 1879 w 2281"/>
              <a:gd name="T73" fmla="*/ 1588 h 2282"/>
              <a:gd name="T74" fmla="*/ 1897 w 2281"/>
              <a:gd name="T75" fmla="*/ 1554 h 2282"/>
              <a:gd name="T76" fmla="*/ 1911 w 2281"/>
              <a:gd name="T77" fmla="*/ 1503 h 2282"/>
              <a:gd name="T78" fmla="*/ 1925 w 2281"/>
              <a:gd name="T79" fmla="*/ 1415 h 2282"/>
              <a:gd name="T80" fmla="*/ 1935 w 2281"/>
              <a:gd name="T81" fmla="*/ 1288 h 2282"/>
              <a:gd name="T82" fmla="*/ 1938 w 2281"/>
              <a:gd name="T83" fmla="*/ 1099 h 2282"/>
              <a:gd name="T84" fmla="*/ 1933 w 2281"/>
              <a:gd name="T85" fmla="*/ 964 h 2282"/>
              <a:gd name="T86" fmla="*/ 1921 w 2281"/>
              <a:gd name="T87" fmla="*/ 836 h 2282"/>
              <a:gd name="T88" fmla="*/ 1909 w 2281"/>
              <a:gd name="T89" fmla="*/ 767 h 2282"/>
              <a:gd name="T90" fmla="*/ 978 w 2281"/>
              <a:gd name="T91" fmla="*/ 904 h 2282"/>
              <a:gd name="T92" fmla="*/ 1141 w 2281"/>
              <a:gd name="T93" fmla="*/ 0 h 2282"/>
              <a:gd name="T94" fmla="*/ 2281 w 2281"/>
              <a:gd name="T95" fmla="*/ 1141 h 2282"/>
              <a:gd name="T96" fmla="*/ 1141 w 2281"/>
              <a:gd name="T97" fmla="*/ 2282 h 2282"/>
              <a:gd name="T98" fmla="*/ 0 w 2281"/>
              <a:gd name="T99" fmla="*/ 1141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81" h="2282">
                <a:moveTo>
                  <a:pt x="1906" y="755"/>
                </a:moveTo>
                <a:lnTo>
                  <a:pt x="1902" y="742"/>
                </a:lnTo>
                <a:lnTo>
                  <a:pt x="1897" y="729"/>
                </a:lnTo>
                <a:lnTo>
                  <a:pt x="1892" y="717"/>
                </a:lnTo>
                <a:lnTo>
                  <a:pt x="1885" y="705"/>
                </a:lnTo>
                <a:lnTo>
                  <a:pt x="1879" y="694"/>
                </a:lnTo>
                <a:lnTo>
                  <a:pt x="1871" y="684"/>
                </a:lnTo>
                <a:lnTo>
                  <a:pt x="1867" y="679"/>
                </a:lnTo>
                <a:lnTo>
                  <a:pt x="1863" y="674"/>
                </a:lnTo>
                <a:lnTo>
                  <a:pt x="1854" y="664"/>
                </a:lnTo>
                <a:lnTo>
                  <a:pt x="1845" y="655"/>
                </a:lnTo>
                <a:lnTo>
                  <a:pt x="1834" y="647"/>
                </a:lnTo>
                <a:lnTo>
                  <a:pt x="1823" y="640"/>
                </a:lnTo>
                <a:lnTo>
                  <a:pt x="1812" y="633"/>
                </a:lnTo>
                <a:lnTo>
                  <a:pt x="1801" y="626"/>
                </a:lnTo>
                <a:lnTo>
                  <a:pt x="1789" y="621"/>
                </a:lnTo>
                <a:lnTo>
                  <a:pt x="1777" y="616"/>
                </a:lnTo>
                <a:lnTo>
                  <a:pt x="1771" y="614"/>
                </a:lnTo>
                <a:lnTo>
                  <a:pt x="1764" y="612"/>
                </a:lnTo>
                <a:lnTo>
                  <a:pt x="1751" y="609"/>
                </a:lnTo>
                <a:lnTo>
                  <a:pt x="1737" y="607"/>
                </a:lnTo>
                <a:lnTo>
                  <a:pt x="1702" y="601"/>
                </a:lnTo>
                <a:lnTo>
                  <a:pt x="1660" y="597"/>
                </a:lnTo>
                <a:lnTo>
                  <a:pt x="1638" y="595"/>
                </a:lnTo>
                <a:lnTo>
                  <a:pt x="1614" y="593"/>
                </a:lnTo>
                <a:lnTo>
                  <a:pt x="1564" y="590"/>
                </a:lnTo>
                <a:lnTo>
                  <a:pt x="1513" y="587"/>
                </a:lnTo>
                <a:lnTo>
                  <a:pt x="1459" y="585"/>
                </a:lnTo>
                <a:lnTo>
                  <a:pt x="1406" y="583"/>
                </a:lnTo>
                <a:lnTo>
                  <a:pt x="1305" y="581"/>
                </a:lnTo>
                <a:lnTo>
                  <a:pt x="1220" y="580"/>
                </a:lnTo>
                <a:lnTo>
                  <a:pt x="1141" y="579"/>
                </a:lnTo>
                <a:lnTo>
                  <a:pt x="1060" y="580"/>
                </a:lnTo>
                <a:lnTo>
                  <a:pt x="976" y="581"/>
                </a:lnTo>
                <a:lnTo>
                  <a:pt x="927" y="582"/>
                </a:lnTo>
                <a:lnTo>
                  <a:pt x="875" y="583"/>
                </a:lnTo>
                <a:lnTo>
                  <a:pt x="822" y="585"/>
                </a:lnTo>
                <a:lnTo>
                  <a:pt x="768" y="587"/>
                </a:lnTo>
                <a:lnTo>
                  <a:pt x="716" y="590"/>
                </a:lnTo>
                <a:lnTo>
                  <a:pt x="667" y="593"/>
                </a:lnTo>
                <a:lnTo>
                  <a:pt x="621" y="597"/>
                </a:lnTo>
                <a:lnTo>
                  <a:pt x="599" y="599"/>
                </a:lnTo>
                <a:lnTo>
                  <a:pt x="579" y="601"/>
                </a:lnTo>
                <a:lnTo>
                  <a:pt x="561" y="604"/>
                </a:lnTo>
                <a:lnTo>
                  <a:pt x="544" y="607"/>
                </a:lnTo>
                <a:lnTo>
                  <a:pt x="529" y="609"/>
                </a:lnTo>
                <a:lnTo>
                  <a:pt x="517" y="612"/>
                </a:lnTo>
                <a:lnTo>
                  <a:pt x="504" y="616"/>
                </a:lnTo>
                <a:lnTo>
                  <a:pt x="492" y="621"/>
                </a:lnTo>
                <a:lnTo>
                  <a:pt x="480" y="626"/>
                </a:lnTo>
                <a:lnTo>
                  <a:pt x="469" y="633"/>
                </a:lnTo>
                <a:lnTo>
                  <a:pt x="458" y="640"/>
                </a:lnTo>
                <a:lnTo>
                  <a:pt x="447" y="647"/>
                </a:lnTo>
                <a:lnTo>
                  <a:pt x="436" y="655"/>
                </a:lnTo>
                <a:lnTo>
                  <a:pt x="427" y="664"/>
                </a:lnTo>
                <a:lnTo>
                  <a:pt x="418" y="674"/>
                </a:lnTo>
                <a:lnTo>
                  <a:pt x="410" y="684"/>
                </a:lnTo>
                <a:lnTo>
                  <a:pt x="402" y="694"/>
                </a:lnTo>
                <a:lnTo>
                  <a:pt x="399" y="700"/>
                </a:lnTo>
                <a:lnTo>
                  <a:pt x="395" y="705"/>
                </a:lnTo>
                <a:lnTo>
                  <a:pt x="389" y="717"/>
                </a:lnTo>
                <a:lnTo>
                  <a:pt x="384" y="729"/>
                </a:lnTo>
                <a:lnTo>
                  <a:pt x="379" y="742"/>
                </a:lnTo>
                <a:lnTo>
                  <a:pt x="375" y="755"/>
                </a:lnTo>
                <a:lnTo>
                  <a:pt x="372" y="767"/>
                </a:lnTo>
                <a:lnTo>
                  <a:pt x="370" y="780"/>
                </a:lnTo>
                <a:lnTo>
                  <a:pt x="365" y="807"/>
                </a:lnTo>
                <a:lnTo>
                  <a:pt x="360" y="836"/>
                </a:lnTo>
                <a:lnTo>
                  <a:pt x="358" y="852"/>
                </a:lnTo>
                <a:lnTo>
                  <a:pt x="356" y="867"/>
                </a:lnTo>
                <a:lnTo>
                  <a:pt x="353" y="900"/>
                </a:lnTo>
                <a:lnTo>
                  <a:pt x="350" y="932"/>
                </a:lnTo>
                <a:lnTo>
                  <a:pt x="348" y="964"/>
                </a:lnTo>
                <a:lnTo>
                  <a:pt x="346" y="995"/>
                </a:lnTo>
                <a:lnTo>
                  <a:pt x="344" y="1051"/>
                </a:lnTo>
                <a:lnTo>
                  <a:pt x="343" y="1099"/>
                </a:lnTo>
                <a:lnTo>
                  <a:pt x="342" y="1141"/>
                </a:lnTo>
                <a:lnTo>
                  <a:pt x="343" y="1184"/>
                </a:lnTo>
                <a:lnTo>
                  <a:pt x="344" y="1231"/>
                </a:lnTo>
                <a:lnTo>
                  <a:pt x="345" y="1258"/>
                </a:lnTo>
                <a:lnTo>
                  <a:pt x="346" y="1288"/>
                </a:lnTo>
                <a:lnTo>
                  <a:pt x="348" y="1319"/>
                </a:lnTo>
                <a:lnTo>
                  <a:pt x="350" y="1350"/>
                </a:lnTo>
                <a:lnTo>
                  <a:pt x="353" y="1382"/>
                </a:lnTo>
                <a:lnTo>
                  <a:pt x="356" y="1415"/>
                </a:lnTo>
                <a:lnTo>
                  <a:pt x="360" y="1446"/>
                </a:lnTo>
                <a:lnTo>
                  <a:pt x="362" y="1461"/>
                </a:lnTo>
                <a:lnTo>
                  <a:pt x="365" y="1476"/>
                </a:lnTo>
                <a:lnTo>
                  <a:pt x="370" y="1503"/>
                </a:lnTo>
                <a:lnTo>
                  <a:pt x="372" y="1516"/>
                </a:lnTo>
                <a:lnTo>
                  <a:pt x="375" y="1528"/>
                </a:lnTo>
                <a:lnTo>
                  <a:pt x="379" y="1541"/>
                </a:lnTo>
                <a:lnTo>
                  <a:pt x="384" y="1554"/>
                </a:lnTo>
                <a:lnTo>
                  <a:pt x="389" y="1566"/>
                </a:lnTo>
                <a:lnTo>
                  <a:pt x="395" y="1577"/>
                </a:lnTo>
                <a:lnTo>
                  <a:pt x="402" y="1588"/>
                </a:lnTo>
                <a:lnTo>
                  <a:pt x="410" y="1599"/>
                </a:lnTo>
                <a:lnTo>
                  <a:pt x="414" y="1604"/>
                </a:lnTo>
                <a:lnTo>
                  <a:pt x="418" y="1609"/>
                </a:lnTo>
                <a:lnTo>
                  <a:pt x="427" y="1618"/>
                </a:lnTo>
                <a:lnTo>
                  <a:pt x="436" y="1627"/>
                </a:lnTo>
                <a:lnTo>
                  <a:pt x="447" y="1635"/>
                </a:lnTo>
                <a:lnTo>
                  <a:pt x="458" y="1643"/>
                </a:lnTo>
                <a:lnTo>
                  <a:pt x="469" y="1650"/>
                </a:lnTo>
                <a:lnTo>
                  <a:pt x="480" y="1656"/>
                </a:lnTo>
                <a:lnTo>
                  <a:pt x="492" y="1662"/>
                </a:lnTo>
                <a:lnTo>
                  <a:pt x="504" y="1666"/>
                </a:lnTo>
                <a:lnTo>
                  <a:pt x="510" y="1668"/>
                </a:lnTo>
                <a:lnTo>
                  <a:pt x="517" y="1670"/>
                </a:lnTo>
                <a:lnTo>
                  <a:pt x="529" y="1673"/>
                </a:lnTo>
                <a:lnTo>
                  <a:pt x="544" y="1676"/>
                </a:lnTo>
                <a:lnTo>
                  <a:pt x="579" y="1681"/>
                </a:lnTo>
                <a:lnTo>
                  <a:pt x="621" y="1686"/>
                </a:lnTo>
                <a:lnTo>
                  <a:pt x="643" y="1688"/>
                </a:lnTo>
                <a:lnTo>
                  <a:pt x="667" y="1689"/>
                </a:lnTo>
                <a:lnTo>
                  <a:pt x="716" y="1693"/>
                </a:lnTo>
                <a:lnTo>
                  <a:pt x="768" y="1695"/>
                </a:lnTo>
                <a:lnTo>
                  <a:pt x="822" y="1698"/>
                </a:lnTo>
                <a:lnTo>
                  <a:pt x="875" y="1699"/>
                </a:lnTo>
                <a:lnTo>
                  <a:pt x="976" y="1702"/>
                </a:lnTo>
                <a:lnTo>
                  <a:pt x="1060" y="1703"/>
                </a:lnTo>
                <a:lnTo>
                  <a:pt x="1141" y="1703"/>
                </a:lnTo>
                <a:lnTo>
                  <a:pt x="1220" y="1703"/>
                </a:lnTo>
                <a:lnTo>
                  <a:pt x="1305" y="1702"/>
                </a:lnTo>
                <a:lnTo>
                  <a:pt x="1354" y="1701"/>
                </a:lnTo>
                <a:lnTo>
                  <a:pt x="1406" y="1699"/>
                </a:lnTo>
                <a:lnTo>
                  <a:pt x="1459" y="1698"/>
                </a:lnTo>
                <a:lnTo>
                  <a:pt x="1513" y="1695"/>
                </a:lnTo>
                <a:lnTo>
                  <a:pt x="1564" y="1693"/>
                </a:lnTo>
                <a:lnTo>
                  <a:pt x="1614" y="1689"/>
                </a:lnTo>
                <a:lnTo>
                  <a:pt x="1660" y="1686"/>
                </a:lnTo>
                <a:lnTo>
                  <a:pt x="1682" y="1683"/>
                </a:lnTo>
                <a:lnTo>
                  <a:pt x="1702" y="1681"/>
                </a:lnTo>
                <a:lnTo>
                  <a:pt x="1720" y="1679"/>
                </a:lnTo>
                <a:lnTo>
                  <a:pt x="1737" y="1676"/>
                </a:lnTo>
                <a:lnTo>
                  <a:pt x="1751" y="1673"/>
                </a:lnTo>
                <a:lnTo>
                  <a:pt x="1764" y="1670"/>
                </a:lnTo>
                <a:lnTo>
                  <a:pt x="1777" y="1666"/>
                </a:lnTo>
                <a:lnTo>
                  <a:pt x="1789" y="1662"/>
                </a:lnTo>
                <a:lnTo>
                  <a:pt x="1801" y="1656"/>
                </a:lnTo>
                <a:lnTo>
                  <a:pt x="1812" y="1650"/>
                </a:lnTo>
                <a:lnTo>
                  <a:pt x="1823" y="1643"/>
                </a:lnTo>
                <a:lnTo>
                  <a:pt x="1834" y="1635"/>
                </a:lnTo>
                <a:lnTo>
                  <a:pt x="1845" y="1627"/>
                </a:lnTo>
                <a:lnTo>
                  <a:pt x="1854" y="1618"/>
                </a:lnTo>
                <a:lnTo>
                  <a:pt x="1863" y="1609"/>
                </a:lnTo>
                <a:lnTo>
                  <a:pt x="1871" y="1599"/>
                </a:lnTo>
                <a:lnTo>
                  <a:pt x="1879" y="1588"/>
                </a:lnTo>
                <a:lnTo>
                  <a:pt x="1882" y="1583"/>
                </a:lnTo>
                <a:lnTo>
                  <a:pt x="1885" y="1577"/>
                </a:lnTo>
                <a:lnTo>
                  <a:pt x="1892" y="1566"/>
                </a:lnTo>
                <a:lnTo>
                  <a:pt x="1897" y="1554"/>
                </a:lnTo>
                <a:lnTo>
                  <a:pt x="1902" y="1541"/>
                </a:lnTo>
                <a:lnTo>
                  <a:pt x="1906" y="1528"/>
                </a:lnTo>
                <a:lnTo>
                  <a:pt x="1909" y="1516"/>
                </a:lnTo>
                <a:lnTo>
                  <a:pt x="1911" y="1503"/>
                </a:lnTo>
                <a:lnTo>
                  <a:pt x="1916" y="1476"/>
                </a:lnTo>
                <a:lnTo>
                  <a:pt x="1921" y="1446"/>
                </a:lnTo>
                <a:lnTo>
                  <a:pt x="1923" y="1431"/>
                </a:lnTo>
                <a:lnTo>
                  <a:pt x="1925" y="1415"/>
                </a:lnTo>
                <a:lnTo>
                  <a:pt x="1928" y="1382"/>
                </a:lnTo>
                <a:lnTo>
                  <a:pt x="1931" y="1350"/>
                </a:lnTo>
                <a:lnTo>
                  <a:pt x="1933" y="1319"/>
                </a:lnTo>
                <a:lnTo>
                  <a:pt x="1935" y="1288"/>
                </a:lnTo>
                <a:lnTo>
                  <a:pt x="1937" y="1231"/>
                </a:lnTo>
                <a:lnTo>
                  <a:pt x="1938" y="1184"/>
                </a:lnTo>
                <a:lnTo>
                  <a:pt x="1939" y="1141"/>
                </a:lnTo>
                <a:lnTo>
                  <a:pt x="1938" y="1099"/>
                </a:lnTo>
                <a:lnTo>
                  <a:pt x="1937" y="1051"/>
                </a:lnTo>
                <a:lnTo>
                  <a:pt x="1936" y="1024"/>
                </a:lnTo>
                <a:lnTo>
                  <a:pt x="1935" y="995"/>
                </a:lnTo>
                <a:lnTo>
                  <a:pt x="1933" y="964"/>
                </a:lnTo>
                <a:lnTo>
                  <a:pt x="1931" y="932"/>
                </a:lnTo>
                <a:lnTo>
                  <a:pt x="1928" y="900"/>
                </a:lnTo>
                <a:lnTo>
                  <a:pt x="1925" y="867"/>
                </a:lnTo>
                <a:lnTo>
                  <a:pt x="1921" y="836"/>
                </a:lnTo>
                <a:lnTo>
                  <a:pt x="1919" y="822"/>
                </a:lnTo>
                <a:lnTo>
                  <a:pt x="1916" y="807"/>
                </a:lnTo>
                <a:lnTo>
                  <a:pt x="1911" y="780"/>
                </a:lnTo>
                <a:lnTo>
                  <a:pt x="1909" y="767"/>
                </a:lnTo>
                <a:lnTo>
                  <a:pt x="1906" y="755"/>
                </a:lnTo>
                <a:close/>
                <a:moveTo>
                  <a:pt x="978" y="1378"/>
                </a:moveTo>
                <a:lnTo>
                  <a:pt x="1395" y="1141"/>
                </a:lnTo>
                <a:lnTo>
                  <a:pt x="978" y="904"/>
                </a:lnTo>
                <a:lnTo>
                  <a:pt x="978" y="1378"/>
                </a:lnTo>
                <a:close/>
                <a:moveTo>
                  <a:pt x="0" y="0"/>
                </a:moveTo>
                <a:lnTo>
                  <a:pt x="570" y="0"/>
                </a:lnTo>
                <a:lnTo>
                  <a:pt x="1141" y="0"/>
                </a:lnTo>
                <a:lnTo>
                  <a:pt x="1711" y="0"/>
                </a:lnTo>
                <a:lnTo>
                  <a:pt x="2281" y="0"/>
                </a:lnTo>
                <a:lnTo>
                  <a:pt x="2281" y="571"/>
                </a:lnTo>
                <a:lnTo>
                  <a:pt x="2281" y="1141"/>
                </a:lnTo>
                <a:lnTo>
                  <a:pt x="2281" y="1712"/>
                </a:lnTo>
                <a:lnTo>
                  <a:pt x="2281" y="2282"/>
                </a:lnTo>
                <a:lnTo>
                  <a:pt x="1711" y="2282"/>
                </a:lnTo>
                <a:lnTo>
                  <a:pt x="1141" y="2282"/>
                </a:lnTo>
                <a:lnTo>
                  <a:pt x="570" y="2282"/>
                </a:lnTo>
                <a:lnTo>
                  <a:pt x="0" y="2282"/>
                </a:lnTo>
                <a:lnTo>
                  <a:pt x="0" y="1712"/>
                </a:lnTo>
                <a:lnTo>
                  <a:pt x="0" y="1141"/>
                </a:lnTo>
                <a:lnTo>
                  <a:pt x="0" y="57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1" name="Freeform 6">
            <a:hlinkClick r:id="rId6" tooltip="Instagram"/>
            <a:extLst>
              <a:ext uri="{C183D7F6-B498-43B3-948B-1728B52AA6E4}">
                <adec:decorative xmlns:adec="http://schemas.microsoft.com/office/drawing/2017/decorative" val="1"/>
              </a:ext>
            </a:extLst>
          </p:cNvPr>
          <p:cNvSpPr>
            <a:spLocks noChangeAspect="1" noEditPoints="1"/>
          </p:cNvSpPr>
          <p:nvPr userDrawn="1"/>
        </p:nvSpPr>
        <p:spPr bwMode="auto">
          <a:xfrm>
            <a:off x="5591849" y="5012630"/>
            <a:ext cx="288127" cy="288000"/>
          </a:xfrm>
          <a:custGeom>
            <a:avLst/>
            <a:gdLst>
              <a:gd name="T0" fmla="*/ 1535 w 2270"/>
              <a:gd name="T1" fmla="*/ 570 h 2269"/>
              <a:gd name="T2" fmla="*/ 1648 w 2270"/>
              <a:gd name="T3" fmla="*/ 640 h 2269"/>
              <a:gd name="T4" fmla="*/ 1711 w 2270"/>
              <a:gd name="T5" fmla="*/ 779 h 2269"/>
              <a:gd name="T6" fmla="*/ 1720 w 2270"/>
              <a:gd name="T7" fmla="*/ 1374 h 2269"/>
              <a:gd name="T8" fmla="*/ 1676 w 2270"/>
              <a:gd name="T9" fmla="*/ 1591 h 2269"/>
              <a:gd name="T10" fmla="*/ 1580 w 2270"/>
              <a:gd name="T11" fmla="*/ 1682 h 2269"/>
              <a:gd name="T12" fmla="*/ 1374 w 2270"/>
              <a:gd name="T13" fmla="*/ 1719 h 2269"/>
              <a:gd name="T14" fmla="*/ 763 w 2270"/>
              <a:gd name="T15" fmla="*/ 1707 h 2269"/>
              <a:gd name="T16" fmla="*/ 641 w 2270"/>
              <a:gd name="T17" fmla="*/ 1648 h 2269"/>
              <a:gd name="T18" fmla="*/ 566 w 2270"/>
              <a:gd name="T19" fmla="*/ 1522 h 2269"/>
              <a:gd name="T20" fmla="*/ 548 w 2270"/>
              <a:gd name="T21" fmla="*/ 979 h 2269"/>
              <a:gd name="T22" fmla="*/ 583 w 2270"/>
              <a:gd name="T23" fmla="*/ 701 h 2269"/>
              <a:gd name="T24" fmla="*/ 669 w 2270"/>
              <a:gd name="T25" fmla="*/ 599 h 2269"/>
              <a:gd name="T26" fmla="*/ 833 w 2270"/>
              <a:gd name="T27" fmla="*/ 553 h 2269"/>
              <a:gd name="T28" fmla="*/ 813 w 2270"/>
              <a:gd name="T29" fmla="*/ 425 h 2269"/>
              <a:gd name="T30" fmla="*/ 617 w 2270"/>
              <a:gd name="T31" fmla="*/ 481 h 2269"/>
              <a:gd name="T32" fmla="*/ 480 w 2270"/>
              <a:gd name="T33" fmla="*/ 616 h 2269"/>
              <a:gd name="T34" fmla="*/ 423 w 2270"/>
              <a:gd name="T35" fmla="*/ 840 h 2269"/>
              <a:gd name="T36" fmla="*/ 431 w 2270"/>
              <a:gd name="T37" fmla="*/ 1506 h 2269"/>
              <a:gd name="T38" fmla="*/ 500 w 2270"/>
              <a:gd name="T39" fmla="*/ 1685 h 2269"/>
              <a:gd name="T40" fmla="*/ 633 w 2270"/>
              <a:gd name="T41" fmla="*/ 1798 h 2269"/>
              <a:gd name="T42" fmla="*/ 891 w 2270"/>
              <a:gd name="T43" fmla="*/ 1848 h 2269"/>
              <a:gd name="T44" fmla="*/ 1528 w 2270"/>
              <a:gd name="T45" fmla="*/ 1834 h 2269"/>
              <a:gd name="T46" fmla="*/ 1692 w 2270"/>
              <a:gd name="T47" fmla="*/ 1763 h 2269"/>
              <a:gd name="T48" fmla="*/ 1813 w 2270"/>
              <a:gd name="T49" fmla="*/ 1603 h 2269"/>
              <a:gd name="T50" fmla="*/ 1851 w 2270"/>
              <a:gd name="T51" fmla="*/ 1252 h 2269"/>
              <a:gd name="T52" fmla="*/ 1828 w 2270"/>
              <a:gd name="T53" fmla="*/ 711 h 2269"/>
              <a:gd name="T54" fmla="*/ 1752 w 2270"/>
              <a:gd name="T55" fmla="*/ 562 h 2269"/>
              <a:gd name="T56" fmla="*/ 1586 w 2270"/>
              <a:gd name="T57" fmla="*/ 451 h 2269"/>
              <a:gd name="T58" fmla="*/ 1135 w 2270"/>
              <a:gd name="T59" fmla="*/ 419 h 2269"/>
              <a:gd name="T60" fmla="*/ 945 w 2270"/>
              <a:gd name="T61" fmla="*/ 820 h 2269"/>
              <a:gd name="T62" fmla="*/ 804 w 2270"/>
              <a:gd name="T63" fmla="*/ 975 h 2269"/>
              <a:gd name="T64" fmla="*/ 770 w 2270"/>
              <a:gd name="T65" fmla="*/ 1173 h 2269"/>
              <a:gd name="T66" fmla="*/ 852 w 2270"/>
              <a:gd name="T67" fmla="*/ 1369 h 2269"/>
              <a:gd name="T68" fmla="*/ 1026 w 2270"/>
              <a:gd name="T69" fmla="*/ 1486 h 2269"/>
              <a:gd name="T70" fmla="*/ 1227 w 2270"/>
              <a:gd name="T71" fmla="*/ 1491 h 2269"/>
              <a:gd name="T72" fmla="*/ 1407 w 2270"/>
              <a:gd name="T73" fmla="*/ 1382 h 2269"/>
              <a:gd name="T74" fmla="*/ 1495 w 2270"/>
              <a:gd name="T75" fmla="*/ 1209 h 2269"/>
              <a:gd name="T76" fmla="*/ 1473 w 2270"/>
              <a:gd name="T77" fmla="*/ 991 h 2269"/>
              <a:gd name="T78" fmla="*/ 1340 w 2270"/>
              <a:gd name="T79" fmla="*/ 830 h 2269"/>
              <a:gd name="T80" fmla="*/ 1154 w 2270"/>
              <a:gd name="T81" fmla="*/ 768 h 2269"/>
              <a:gd name="T82" fmla="*/ 1021 w 2270"/>
              <a:gd name="T83" fmla="*/ 1345 h 2269"/>
              <a:gd name="T84" fmla="*/ 925 w 2270"/>
              <a:gd name="T85" fmla="*/ 1249 h 2269"/>
              <a:gd name="T86" fmla="*/ 898 w 2270"/>
              <a:gd name="T87" fmla="*/ 1110 h 2269"/>
              <a:gd name="T88" fmla="*/ 951 w 2270"/>
              <a:gd name="T89" fmla="*/ 983 h 2269"/>
              <a:gd name="T90" fmla="*/ 1064 w 2270"/>
              <a:gd name="T91" fmla="*/ 907 h 2269"/>
              <a:gd name="T92" fmla="*/ 1206 w 2270"/>
              <a:gd name="T93" fmla="*/ 907 h 2269"/>
              <a:gd name="T94" fmla="*/ 1319 w 2270"/>
              <a:gd name="T95" fmla="*/ 983 h 2269"/>
              <a:gd name="T96" fmla="*/ 1372 w 2270"/>
              <a:gd name="T97" fmla="*/ 1110 h 2269"/>
              <a:gd name="T98" fmla="*/ 1344 w 2270"/>
              <a:gd name="T99" fmla="*/ 1249 h 2269"/>
              <a:gd name="T100" fmla="*/ 1249 w 2270"/>
              <a:gd name="T101" fmla="*/ 1345 h 2269"/>
              <a:gd name="T102" fmla="*/ 1431 w 2270"/>
              <a:gd name="T103" fmla="*/ 744 h 2269"/>
              <a:gd name="T104" fmla="*/ 1483 w 2270"/>
              <a:gd name="T105" fmla="*/ 674 h 2269"/>
              <a:gd name="T106" fmla="*/ 1574 w 2270"/>
              <a:gd name="T107" fmla="*/ 689 h 2269"/>
              <a:gd name="T108" fmla="*/ 1598 w 2270"/>
              <a:gd name="T109" fmla="*/ 778 h 2269"/>
              <a:gd name="T110" fmla="*/ 1534 w 2270"/>
              <a:gd name="T111" fmla="*/ 837 h 2269"/>
              <a:gd name="T112" fmla="*/ 1450 w 2270"/>
              <a:gd name="T113" fmla="*/ 807 h 2269"/>
              <a:gd name="T114" fmla="*/ 2270 w 2270"/>
              <a:gd name="T115" fmla="*/ 0 h 2269"/>
              <a:gd name="T116" fmla="*/ 0 w 2270"/>
              <a:gd name="T117" fmla="*/ 0 h 2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70" h="2269">
                <a:moveTo>
                  <a:pt x="1135" y="548"/>
                </a:moveTo>
                <a:lnTo>
                  <a:pt x="1250" y="548"/>
                </a:lnTo>
                <a:lnTo>
                  <a:pt x="1290" y="549"/>
                </a:lnTo>
                <a:lnTo>
                  <a:pt x="1323" y="549"/>
                </a:lnTo>
                <a:lnTo>
                  <a:pt x="1374" y="550"/>
                </a:lnTo>
                <a:lnTo>
                  <a:pt x="1424" y="552"/>
                </a:lnTo>
                <a:lnTo>
                  <a:pt x="1448" y="554"/>
                </a:lnTo>
                <a:lnTo>
                  <a:pt x="1470" y="556"/>
                </a:lnTo>
                <a:lnTo>
                  <a:pt x="1490" y="559"/>
                </a:lnTo>
                <a:lnTo>
                  <a:pt x="1507" y="562"/>
                </a:lnTo>
                <a:lnTo>
                  <a:pt x="1522" y="566"/>
                </a:lnTo>
                <a:lnTo>
                  <a:pt x="1535" y="570"/>
                </a:lnTo>
                <a:lnTo>
                  <a:pt x="1546" y="573"/>
                </a:lnTo>
                <a:lnTo>
                  <a:pt x="1557" y="577"/>
                </a:lnTo>
                <a:lnTo>
                  <a:pt x="1569" y="582"/>
                </a:lnTo>
                <a:lnTo>
                  <a:pt x="1580" y="587"/>
                </a:lnTo>
                <a:lnTo>
                  <a:pt x="1591" y="593"/>
                </a:lnTo>
                <a:lnTo>
                  <a:pt x="1601" y="599"/>
                </a:lnTo>
                <a:lnTo>
                  <a:pt x="1611" y="606"/>
                </a:lnTo>
                <a:lnTo>
                  <a:pt x="1620" y="613"/>
                </a:lnTo>
                <a:lnTo>
                  <a:pt x="1625" y="617"/>
                </a:lnTo>
                <a:lnTo>
                  <a:pt x="1629" y="622"/>
                </a:lnTo>
                <a:lnTo>
                  <a:pt x="1639" y="631"/>
                </a:lnTo>
                <a:lnTo>
                  <a:pt x="1648" y="640"/>
                </a:lnTo>
                <a:lnTo>
                  <a:pt x="1656" y="649"/>
                </a:lnTo>
                <a:lnTo>
                  <a:pt x="1663" y="659"/>
                </a:lnTo>
                <a:lnTo>
                  <a:pt x="1670" y="668"/>
                </a:lnTo>
                <a:lnTo>
                  <a:pt x="1676" y="679"/>
                </a:lnTo>
                <a:lnTo>
                  <a:pt x="1682" y="689"/>
                </a:lnTo>
                <a:lnTo>
                  <a:pt x="1687" y="701"/>
                </a:lnTo>
                <a:lnTo>
                  <a:pt x="1692" y="713"/>
                </a:lnTo>
                <a:lnTo>
                  <a:pt x="1696" y="723"/>
                </a:lnTo>
                <a:lnTo>
                  <a:pt x="1700" y="734"/>
                </a:lnTo>
                <a:lnTo>
                  <a:pt x="1703" y="747"/>
                </a:lnTo>
                <a:lnTo>
                  <a:pt x="1708" y="762"/>
                </a:lnTo>
                <a:lnTo>
                  <a:pt x="1711" y="779"/>
                </a:lnTo>
                <a:lnTo>
                  <a:pt x="1714" y="799"/>
                </a:lnTo>
                <a:lnTo>
                  <a:pt x="1716" y="821"/>
                </a:lnTo>
                <a:lnTo>
                  <a:pt x="1717" y="833"/>
                </a:lnTo>
                <a:lnTo>
                  <a:pt x="1718" y="845"/>
                </a:lnTo>
                <a:lnTo>
                  <a:pt x="1720" y="896"/>
                </a:lnTo>
                <a:lnTo>
                  <a:pt x="1721" y="947"/>
                </a:lnTo>
                <a:lnTo>
                  <a:pt x="1722" y="1019"/>
                </a:lnTo>
                <a:lnTo>
                  <a:pt x="1722" y="1134"/>
                </a:lnTo>
                <a:lnTo>
                  <a:pt x="1722" y="1250"/>
                </a:lnTo>
                <a:lnTo>
                  <a:pt x="1722" y="1291"/>
                </a:lnTo>
                <a:lnTo>
                  <a:pt x="1721" y="1323"/>
                </a:lnTo>
                <a:lnTo>
                  <a:pt x="1720" y="1374"/>
                </a:lnTo>
                <a:lnTo>
                  <a:pt x="1718" y="1424"/>
                </a:lnTo>
                <a:lnTo>
                  <a:pt x="1716" y="1449"/>
                </a:lnTo>
                <a:lnTo>
                  <a:pt x="1714" y="1471"/>
                </a:lnTo>
                <a:lnTo>
                  <a:pt x="1711" y="1490"/>
                </a:lnTo>
                <a:lnTo>
                  <a:pt x="1708" y="1507"/>
                </a:lnTo>
                <a:lnTo>
                  <a:pt x="1703" y="1522"/>
                </a:lnTo>
                <a:lnTo>
                  <a:pt x="1700" y="1535"/>
                </a:lnTo>
                <a:lnTo>
                  <a:pt x="1696" y="1547"/>
                </a:lnTo>
                <a:lnTo>
                  <a:pt x="1692" y="1557"/>
                </a:lnTo>
                <a:lnTo>
                  <a:pt x="1687" y="1569"/>
                </a:lnTo>
                <a:lnTo>
                  <a:pt x="1682" y="1580"/>
                </a:lnTo>
                <a:lnTo>
                  <a:pt x="1676" y="1591"/>
                </a:lnTo>
                <a:lnTo>
                  <a:pt x="1670" y="1601"/>
                </a:lnTo>
                <a:lnTo>
                  <a:pt x="1663" y="1611"/>
                </a:lnTo>
                <a:lnTo>
                  <a:pt x="1656" y="1620"/>
                </a:lnTo>
                <a:lnTo>
                  <a:pt x="1652" y="1625"/>
                </a:lnTo>
                <a:lnTo>
                  <a:pt x="1648" y="1630"/>
                </a:lnTo>
                <a:lnTo>
                  <a:pt x="1639" y="1639"/>
                </a:lnTo>
                <a:lnTo>
                  <a:pt x="1629" y="1648"/>
                </a:lnTo>
                <a:lnTo>
                  <a:pt x="1620" y="1656"/>
                </a:lnTo>
                <a:lnTo>
                  <a:pt x="1611" y="1663"/>
                </a:lnTo>
                <a:lnTo>
                  <a:pt x="1601" y="1670"/>
                </a:lnTo>
                <a:lnTo>
                  <a:pt x="1591" y="1676"/>
                </a:lnTo>
                <a:lnTo>
                  <a:pt x="1580" y="1682"/>
                </a:lnTo>
                <a:lnTo>
                  <a:pt x="1569" y="1687"/>
                </a:lnTo>
                <a:lnTo>
                  <a:pt x="1557" y="1692"/>
                </a:lnTo>
                <a:lnTo>
                  <a:pt x="1546" y="1696"/>
                </a:lnTo>
                <a:lnTo>
                  <a:pt x="1535" y="1700"/>
                </a:lnTo>
                <a:lnTo>
                  <a:pt x="1522" y="1704"/>
                </a:lnTo>
                <a:lnTo>
                  <a:pt x="1507" y="1707"/>
                </a:lnTo>
                <a:lnTo>
                  <a:pt x="1490" y="1710"/>
                </a:lnTo>
                <a:lnTo>
                  <a:pt x="1470" y="1713"/>
                </a:lnTo>
                <a:lnTo>
                  <a:pt x="1448" y="1716"/>
                </a:lnTo>
                <a:lnTo>
                  <a:pt x="1437" y="1716"/>
                </a:lnTo>
                <a:lnTo>
                  <a:pt x="1424" y="1717"/>
                </a:lnTo>
                <a:lnTo>
                  <a:pt x="1374" y="1719"/>
                </a:lnTo>
                <a:lnTo>
                  <a:pt x="1323" y="1720"/>
                </a:lnTo>
                <a:lnTo>
                  <a:pt x="1250" y="1721"/>
                </a:lnTo>
                <a:lnTo>
                  <a:pt x="1135" y="1721"/>
                </a:lnTo>
                <a:lnTo>
                  <a:pt x="1020" y="1721"/>
                </a:lnTo>
                <a:lnTo>
                  <a:pt x="980" y="1721"/>
                </a:lnTo>
                <a:lnTo>
                  <a:pt x="947" y="1720"/>
                </a:lnTo>
                <a:lnTo>
                  <a:pt x="896" y="1719"/>
                </a:lnTo>
                <a:lnTo>
                  <a:pt x="846" y="1717"/>
                </a:lnTo>
                <a:lnTo>
                  <a:pt x="821" y="1716"/>
                </a:lnTo>
                <a:lnTo>
                  <a:pt x="800" y="1713"/>
                </a:lnTo>
                <a:lnTo>
                  <a:pt x="780" y="1710"/>
                </a:lnTo>
                <a:lnTo>
                  <a:pt x="763" y="1707"/>
                </a:lnTo>
                <a:lnTo>
                  <a:pt x="748" y="1704"/>
                </a:lnTo>
                <a:lnTo>
                  <a:pt x="735" y="1700"/>
                </a:lnTo>
                <a:lnTo>
                  <a:pt x="723" y="1696"/>
                </a:lnTo>
                <a:lnTo>
                  <a:pt x="713" y="1692"/>
                </a:lnTo>
                <a:lnTo>
                  <a:pt x="701" y="1687"/>
                </a:lnTo>
                <a:lnTo>
                  <a:pt x="690" y="1682"/>
                </a:lnTo>
                <a:lnTo>
                  <a:pt x="679" y="1676"/>
                </a:lnTo>
                <a:lnTo>
                  <a:pt x="669" y="1670"/>
                </a:lnTo>
                <a:lnTo>
                  <a:pt x="659" y="1664"/>
                </a:lnTo>
                <a:lnTo>
                  <a:pt x="650" y="1656"/>
                </a:lnTo>
                <a:lnTo>
                  <a:pt x="645" y="1652"/>
                </a:lnTo>
                <a:lnTo>
                  <a:pt x="641" y="1648"/>
                </a:lnTo>
                <a:lnTo>
                  <a:pt x="631" y="1639"/>
                </a:lnTo>
                <a:lnTo>
                  <a:pt x="622" y="1630"/>
                </a:lnTo>
                <a:lnTo>
                  <a:pt x="614" y="1620"/>
                </a:lnTo>
                <a:lnTo>
                  <a:pt x="607" y="1611"/>
                </a:lnTo>
                <a:lnTo>
                  <a:pt x="600" y="1601"/>
                </a:lnTo>
                <a:lnTo>
                  <a:pt x="594" y="1591"/>
                </a:lnTo>
                <a:lnTo>
                  <a:pt x="588" y="1580"/>
                </a:lnTo>
                <a:lnTo>
                  <a:pt x="583" y="1569"/>
                </a:lnTo>
                <a:lnTo>
                  <a:pt x="578" y="1557"/>
                </a:lnTo>
                <a:lnTo>
                  <a:pt x="574" y="1547"/>
                </a:lnTo>
                <a:lnTo>
                  <a:pt x="570" y="1535"/>
                </a:lnTo>
                <a:lnTo>
                  <a:pt x="566" y="1522"/>
                </a:lnTo>
                <a:lnTo>
                  <a:pt x="562" y="1507"/>
                </a:lnTo>
                <a:lnTo>
                  <a:pt x="559" y="1490"/>
                </a:lnTo>
                <a:lnTo>
                  <a:pt x="556" y="1471"/>
                </a:lnTo>
                <a:lnTo>
                  <a:pt x="554" y="1449"/>
                </a:lnTo>
                <a:lnTo>
                  <a:pt x="553" y="1437"/>
                </a:lnTo>
                <a:lnTo>
                  <a:pt x="552" y="1424"/>
                </a:lnTo>
                <a:lnTo>
                  <a:pt x="550" y="1374"/>
                </a:lnTo>
                <a:lnTo>
                  <a:pt x="549" y="1323"/>
                </a:lnTo>
                <a:lnTo>
                  <a:pt x="548" y="1250"/>
                </a:lnTo>
                <a:lnTo>
                  <a:pt x="548" y="1134"/>
                </a:lnTo>
                <a:lnTo>
                  <a:pt x="548" y="1019"/>
                </a:lnTo>
                <a:lnTo>
                  <a:pt x="548" y="979"/>
                </a:lnTo>
                <a:lnTo>
                  <a:pt x="549" y="947"/>
                </a:lnTo>
                <a:lnTo>
                  <a:pt x="550" y="896"/>
                </a:lnTo>
                <a:lnTo>
                  <a:pt x="552" y="845"/>
                </a:lnTo>
                <a:lnTo>
                  <a:pt x="554" y="821"/>
                </a:lnTo>
                <a:lnTo>
                  <a:pt x="556" y="799"/>
                </a:lnTo>
                <a:lnTo>
                  <a:pt x="559" y="779"/>
                </a:lnTo>
                <a:lnTo>
                  <a:pt x="562" y="762"/>
                </a:lnTo>
                <a:lnTo>
                  <a:pt x="566" y="747"/>
                </a:lnTo>
                <a:lnTo>
                  <a:pt x="570" y="734"/>
                </a:lnTo>
                <a:lnTo>
                  <a:pt x="574" y="723"/>
                </a:lnTo>
                <a:lnTo>
                  <a:pt x="578" y="713"/>
                </a:lnTo>
                <a:lnTo>
                  <a:pt x="583" y="701"/>
                </a:lnTo>
                <a:lnTo>
                  <a:pt x="588" y="689"/>
                </a:lnTo>
                <a:lnTo>
                  <a:pt x="594" y="679"/>
                </a:lnTo>
                <a:lnTo>
                  <a:pt x="600" y="668"/>
                </a:lnTo>
                <a:lnTo>
                  <a:pt x="607" y="659"/>
                </a:lnTo>
                <a:lnTo>
                  <a:pt x="614" y="649"/>
                </a:lnTo>
                <a:lnTo>
                  <a:pt x="618" y="645"/>
                </a:lnTo>
                <a:lnTo>
                  <a:pt x="622" y="640"/>
                </a:lnTo>
                <a:lnTo>
                  <a:pt x="631" y="631"/>
                </a:lnTo>
                <a:lnTo>
                  <a:pt x="641" y="622"/>
                </a:lnTo>
                <a:lnTo>
                  <a:pt x="650" y="613"/>
                </a:lnTo>
                <a:lnTo>
                  <a:pt x="659" y="606"/>
                </a:lnTo>
                <a:lnTo>
                  <a:pt x="669" y="599"/>
                </a:lnTo>
                <a:lnTo>
                  <a:pt x="679" y="593"/>
                </a:lnTo>
                <a:lnTo>
                  <a:pt x="690" y="587"/>
                </a:lnTo>
                <a:lnTo>
                  <a:pt x="701" y="582"/>
                </a:lnTo>
                <a:lnTo>
                  <a:pt x="713" y="577"/>
                </a:lnTo>
                <a:lnTo>
                  <a:pt x="723" y="573"/>
                </a:lnTo>
                <a:lnTo>
                  <a:pt x="735" y="570"/>
                </a:lnTo>
                <a:lnTo>
                  <a:pt x="748" y="566"/>
                </a:lnTo>
                <a:lnTo>
                  <a:pt x="763" y="562"/>
                </a:lnTo>
                <a:lnTo>
                  <a:pt x="780" y="559"/>
                </a:lnTo>
                <a:lnTo>
                  <a:pt x="800" y="556"/>
                </a:lnTo>
                <a:lnTo>
                  <a:pt x="821" y="554"/>
                </a:lnTo>
                <a:lnTo>
                  <a:pt x="833" y="553"/>
                </a:lnTo>
                <a:lnTo>
                  <a:pt x="846" y="552"/>
                </a:lnTo>
                <a:lnTo>
                  <a:pt x="896" y="550"/>
                </a:lnTo>
                <a:lnTo>
                  <a:pt x="947" y="549"/>
                </a:lnTo>
                <a:lnTo>
                  <a:pt x="1020" y="548"/>
                </a:lnTo>
                <a:lnTo>
                  <a:pt x="1135" y="548"/>
                </a:lnTo>
                <a:close/>
                <a:moveTo>
                  <a:pt x="1135" y="419"/>
                </a:moveTo>
                <a:lnTo>
                  <a:pt x="1018" y="420"/>
                </a:lnTo>
                <a:lnTo>
                  <a:pt x="977" y="420"/>
                </a:lnTo>
                <a:lnTo>
                  <a:pt x="943" y="420"/>
                </a:lnTo>
                <a:lnTo>
                  <a:pt x="891" y="422"/>
                </a:lnTo>
                <a:lnTo>
                  <a:pt x="840" y="424"/>
                </a:lnTo>
                <a:lnTo>
                  <a:pt x="813" y="425"/>
                </a:lnTo>
                <a:lnTo>
                  <a:pt x="787" y="428"/>
                </a:lnTo>
                <a:lnTo>
                  <a:pt x="764" y="431"/>
                </a:lnTo>
                <a:lnTo>
                  <a:pt x="742" y="435"/>
                </a:lnTo>
                <a:lnTo>
                  <a:pt x="722" y="440"/>
                </a:lnTo>
                <a:lnTo>
                  <a:pt x="712" y="442"/>
                </a:lnTo>
                <a:lnTo>
                  <a:pt x="702" y="445"/>
                </a:lnTo>
                <a:lnTo>
                  <a:pt x="684" y="451"/>
                </a:lnTo>
                <a:lnTo>
                  <a:pt x="667" y="457"/>
                </a:lnTo>
                <a:lnTo>
                  <a:pt x="649" y="464"/>
                </a:lnTo>
                <a:lnTo>
                  <a:pt x="633" y="472"/>
                </a:lnTo>
                <a:lnTo>
                  <a:pt x="625" y="476"/>
                </a:lnTo>
                <a:lnTo>
                  <a:pt x="617" y="481"/>
                </a:lnTo>
                <a:lnTo>
                  <a:pt x="601" y="490"/>
                </a:lnTo>
                <a:lnTo>
                  <a:pt x="585" y="501"/>
                </a:lnTo>
                <a:lnTo>
                  <a:pt x="578" y="506"/>
                </a:lnTo>
                <a:lnTo>
                  <a:pt x="570" y="512"/>
                </a:lnTo>
                <a:lnTo>
                  <a:pt x="554" y="525"/>
                </a:lnTo>
                <a:lnTo>
                  <a:pt x="539" y="539"/>
                </a:lnTo>
                <a:lnTo>
                  <a:pt x="525" y="554"/>
                </a:lnTo>
                <a:lnTo>
                  <a:pt x="512" y="569"/>
                </a:lnTo>
                <a:lnTo>
                  <a:pt x="500" y="585"/>
                </a:lnTo>
                <a:lnTo>
                  <a:pt x="495" y="592"/>
                </a:lnTo>
                <a:lnTo>
                  <a:pt x="490" y="600"/>
                </a:lnTo>
                <a:lnTo>
                  <a:pt x="480" y="616"/>
                </a:lnTo>
                <a:lnTo>
                  <a:pt x="472" y="632"/>
                </a:lnTo>
                <a:lnTo>
                  <a:pt x="464" y="649"/>
                </a:lnTo>
                <a:lnTo>
                  <a:pt x="457" y="666"/>
                </a:lnTo>
                <a:lnTo>
                  <a:pt x="450" y="683"/>
                </a:lnTo>
                <a:lnTo>
                  <a:pt x="445" y="702"/>
                </a:lnTo>
                <a:lnTo>
                  <a:pt x="439" y="721"/>
                </a:lnTo>
                <a:lnTo>
                  <a:pt x="437" y="731"/>
                </a:lnTo>
                <a:lnTo>
                  <a:pt x="435" y="741"/>
                </a:lnTo>
                <a:lnTo>
                  <a:pt x="431" y="763"/>
                </a:lnTo>
                <a:lnTo>
                  <a:pt x="428" y="787"/>
                </a:lnTo>
                <a:lnTo>
                  <a:pt x="425" y="812"/>
                </a:lnTo>
                <a:lnTo>
                  <a:pt x="423" y="840"/>
                </a:lnTo>
                <a:lnTo>
                  <a:pt x="421" y="890"/>
                </a:lnTo>
                <a:lnTo>
                  <a:pt x="420" y="943"/>
                </a:lnTo>
                <a:lnTo>
                  <a:pt x="419" y="1017"/>
                </a:lnTo>
                <a:lnTo>
                  <a:pt x="419" y="1134"/>
                </a:lnTo>
                <a:lnTo>
                  <a:pt x="419" y="1252"/>
                </a:lnTo>
                <a:lnTo>
                  <a:pt x="420" y="1294"/>
                </a:lnTo>
                <a:lnTo>
                  <a:pt x="420" y="1327"/>
                </a:lnTo>
                <a:lnTo>
                  <a:pt x="421" y="1379"/>
                </a:lnTo>
                <a:lnTo>
                  <a:pt x="423" y="1430"/>
                </a:lnTo>
                <a:lnTo>
                  <a:pt x="425" y="1457"/>
                </a:lnTo>
                <a:lnTo>
                  <a:pt x="428" y="1483"/>
                </a:lnTo>
                <a:lnTo>
                  <a:pt x="431" y="1506"/>
                </a:lnTo>
                <a:lnTo>
                  <a:pt x="435" y="1528"/>
                </a:lnTo>
                <a:lnTo>
                  <a:pt x="439" y="1549"/>
                </a:lnTo>
                <a:lnTo>
                  <a:pt x="442" y="1558"/>
                </a:lnTo>
                <a:lnTo>
                  <a:pt x="445" y="1568"/>
                </a:lnTo>
                <a:lnTo>
                  <a:pt x="450" y="1586"/>
                </a:lnTo>
                <a:lnTo>
                  <a:pt x="457" y="1603"/>
                </a:lnTo>
                <a:lnTo>
                  <a:pt x="464" y="1621"/>
                </a:lnTo>
                <a:lnTo>
                  <a:pt x="472" y="1637"/>
                </a:lnTo>
                <a:lnTo>
                  <a:pt x="476" y="1646"/>
                </a:lnTo>
                <a:lnTo>
                  <a:pt x="480" y="1654"/>
                </a:lnTo>
                <a:lnTo>
                  <a:pt x="490" y="1670"/>
                </a:lnTo>
                <a:lnTo>
                  <a:pt x="500" y="1685"/>
                </a:lnTo>
                <a:lnTo>
                  <a:pt x="506" y="1693"/>
                </a:lnTo>
                <a:lnTo>
                  <a:pt x="512" y="1700"/>
                </a:lnTo>
                <a:lnTo>
                  <a:pt x="518" y="1708"/>
                </a:lnTo>
                <a:lnTo>
                  <a:pt x="525" y="1715"/>
                </a:lnTo>
                <a:lnTo>
                  <a:pt x="539" y="1730"/>
                </a:lnTo>
                <a:lnTo>
                  <a:pt x="554" y="1744"/>
                </a:lnTo>
                <a:lnTo>
                  <a:pt x="570" y="1757"/>
                </a:lnTo>
                <a:lnTo>
                  <a:pt x="585" y="1769"/>
                </a:lnTo>
                <a:lnTo>
                  <a:pt x="593" y="1774"/>
                </a:lnTo>
                <a:lnTo>
                  <a:pt x="601" y="1779"/>
                </a:lnTo>
                <a:lnTo>
                  <a:pt x="617" y="1789"/>
                </a:lnTo>
                <a:lnTo>
                  <a:pt x="633" y="1798"/>
                </a:lnTo>
                <a:lnTo>
                  <a:pt x="649" y="1805"/>
                </a:lnTo>
                <a:lnTo>
                  <a:pt x="667" y="1813"/>
                </a:lnTo>
                <a:lnTo>
                  <a:pt x="684" y="1819"/>
                </a:lnTo>
                <a:lnTo>
                  <a:pt x="702" y="1825"/>
                </a:lnTo>
                <a:lnTo>
                  <a:pt x="722" y="1830"/>
                </a:lnTo>
                <a:lnTo>
                  <a:pt x="732" y="1832"/>
                </a:lnTo>
                <a:lnTo>
                  <a:pt x="742" y="1834"/>
                </a:lnTo>
                <a:lnTo>
                  <a:pt x="764" y="1838"/>
                </a:lnTo>
                <a:lnTo>
                  <a:pt x="787" y="1842"/>
                </a:lnTo>
                <a:lnTo>
                  <a:pt x="813" y="1844"/>
                </a:lnTo>
                <a:lnTo>
                  <a:pt x="840" y="1846"/>
                </a:lnTo>
                <a:lnTo>
                  <a:pt x="891" y="1848"/>
                </a:lnTo>
                <a:lnTo>
                  <a:pt x="943" y="1849"/>
                </a:lnTo>
                <a:lnTo>
                  <a:pt x="1018" y="1850"/>
                </a:lnTo>
                <a:lnTo>
                  <a:pt x="1135" y="1850"/>
                </a:lnTo>
                <a:lnTo>
                  <a:pt x="1252" y="1850"/>
                </a:lnTo>
                <a:lnTo>
                  <a:pt x="1293" y="1850"/>
                </a:lnTo>
                <a:lnTo>
                  <a:pt x="1327" y="1849"/>
                </a:lnTo>
                <a:lnTo>
                  <a:pt x="1379" y="1848"/>
                </a:lnTo>
                <a:lnTo>
                  <a:pt x="1430" y="1846"/>
                </a:lnTo>
                <a:lnTo>
                  <a:pt x="1457" y="1844"/>
                </a:lnTo>
                <a:lnTo>
                  <a:pt x="1483" y="1842"/>
                </a:lnTo>
                <a:lnTo>
                  <a:pt x="1506" y="1838"/>
                </a:lnTo>
                <a:lnTo>
                  <a:pt x="1528" y="1834"/>
                </a:lnTo>
                <a:lnTo>
                  <a:pt x="1548" y="1830"/>
                </a:lnTo>
                <a:lnTo>
                  <a:pt x="1558" y="1827"/>
                </a:lnTo>
                <a:lnTo>
                  <a:pt x="1568" y="1825"/>
                </a:lnTo>
                <a:lnTo>
                  <a:pt x="1586" y="1819"/>
                </a:lnTo>
                <a:lnTo>
                  <a:pt x="1603" y="1813"/>
                </a:lnTo>
                <a:lnTo>
                  <a:pt x="1621" y="1805"/>
                </a:lnTo>
                <a:lnTo>
                  <a:pt x="1637" y="1798"/>
                </a:lnTo>
                <a:lnTo>
                  <a:pt x="1645" y="1793"/>
                </a:lnTo>
                <a:lnTo>
                  <a:pt x="1653" y="1789"/>
                </a:lnTo>
                <a:lnTo>
                  <a:pt x="1669" y="1779"/>
                </a:lnTo>
                <a:lnTo>
                  <a:pt x="1685" y="1769"/>
                </a:lnTo>
                <a:lnTo>
                  <a:pt x="1692" y="1763"/>
                </a:lnTo>
                <a:lnTo>
                  <a:pt x="1700" y="1757"/>
                </a:lnTo>
                <a:lnTo>
                  <a:pt x="1716" y="1744"/>
                </a:lnTo>
                <a:lnTo>
                  <a:pt x="1731" y="1730"/>
                </a:lnTo>
                <a:lnTo>
                  <a:pt x="1745" y="1715"/>
                </a:lnTo>
                <a:lnTo>
                  <a:pt x="1758" y="1700"/>
                </a:lnTo>
                <a:lnTo>
                  <a:pt x="1770" y="1685"/>
                </a:lnTo>
                <a:lnTo>
                  <a:pt x="1775" y="1677"/>
                </a:lnTo>
                <a:lnTo>
                  <a:pt x="1780" y="1670"/>
                </a:lnTo>
                <a:lnTo>
                  <a:pt x="1790" y="1654"/>
                </a:lnTo>
                <a:lnTo>
                  <a:pt x="1798" y="1637"/>
                </a:lnTo>
                <a:lnTo>
                  <a:pt x="1806" y="1621"/>
                </a:lnTo>
                <a:lnTo>
                  <a:pt x="1813" y="1603"/>
                </a:lnTo>
                <a:lnTo>
                  <a:pt x="1820" y="1586"/>
                </a:lnTo>
                <a:lnTo>
                  <a:pt x="1825" y="1568"/>
                </a:lnTo>
                <a:lnTo>
                  <a:pt x="1831" y="1549"/>
                </a:lnTo>
                <a:lnTo>
                  <a:pt x="1833" y="1539"/>
                </a:lnTo>
                <a:lnTo>
                  <a:pt x="1835" y="1528"/>
                </a:lnTo>
                <a:lnTo>
                  <a:pt x="1839" y="1506"/>
                </a:lnTo>
                <a:lnTo>
                  <a:pt x="1842" y="1483"/>
                </a:lnTo>
                <a:lnTo>
                  <a:pt x="1845" y="1457"/>
                </a:lnTo>
                <a:lnTo>
                  <a:pt x="1846" y="1430"/>
                </a:lnTo>
                <a:lnTo>
                  <a:pt x="1849" y="1379"/>
                </a:lnTo>
                <a:lnTo>
                  <a:pt x="1850" y="1327"/>
                </a:lnTo>
                <a:lnTo>
                  <a:pt x="1851" y="1252"/>
                </a:lnTo>
                <a:lnTo>
                  <a:pt x="1851" y="1134"/>
                </a:lnTo>
                <a:lnTo>
                  <a:pt x="1851" y="1017"/>
                </a:lnTo>
                <a:lnTo>
                  <a:pt x="1850" y="976"/>
                </a:lnTo>
                <a:lnTo>
                  <a:pt x="1850" y="943"/>
                </a:lnTo>
                <a:lnTo>
                  <a:pt x="1849" y="890"/>
                </a:lnTo>
                <a:lnTo>
                  <a:pt x="1846" y="840"/>
                </a:lnTo>
                <a:lnTo>
                  <a:pt x="1845" y="812"/>
                </a:lnTo>
                <a:lnTo>
                  <a:pt x="1842" y="787"/>
                </a:lnTo>
                <a:lnTo>
                  <a:pt x="1839" y="763"/>
                </a:lnTo>
                <a:lnTo>
                  <a:pt x="1835" y="741"/>
                </a:lnTo>
                <a:lnTo>
                  <a:pt x="1831" y="721"/>
                </a:lnTo>
                <a:lnTo>
                  <a:pt x="1828" y="711"/>
                </a:lnTo>
                <a:lnTo>
                  <a:pt x="1825" y="702"/>
                </a:lnTo>
                <a:lnTo>
                  <a:pt x="1820" y="683"/>
                </a:lnTo>
                <a:lnTo>
                  <a:pt x="1813" y="666"/>
                </a:lnTo>
                <a:lnTo>
                  <a:pt x="1806" y="649"/>
                </a:lnTo>
                <a:lnTo>
                  <a:pt x="1798" y="632"/>
                </a:lnTo>
                <a:lnTo>
                  <a:pt x="1794" y="624"/>
                </a:lnTo>
                <a:lnTo>
                  <a:pt x="1790" y="616"/>
                </a:lnTo>
                <a:lnTo>
                  <a:pt x="1780" y="600"/>
                </a:lnTo>
                <a:lnTo>
                  <a:pt x="1770" y="585"/>
                </a:lnTo>
                <a:lnTo>
                  <a:pt x="1764" y="577"/>
                </a:lnTo>
                <a:lnTo>
                  <a:pt x="1758" y="569"/>
                </a:lnTo>
                <a:lnTo>
                  <a:pt x="1752" y="562"/>
                </a:lnTo>
                <a:lnTo>
                  <a:pt x="1745" y="554"/>
                </a:lnTo>
                <a:lnTo>
                  <a:pt x="1731" y="539"/>
                </a:lnTo>
                <a:lnTo>
                  <a:pt x="1716" y="525"/>
                </a:lnTo>
                <a:lnTo>
                  <a:pt x="1700" y="512"/>
                </a:lnTo>
                <a:lnTo>
                  <a:pt x="1685" y="501"/>
                </a:lnTo>
                <a:lnTo>
                  <a:pt x="1677" y="495"/>
                </a:lnTo>
                <a:lnTo>
                  <a:pt x="1669" y="490"/>
                </a:lnTo>
                <a:lnTo>
                  <a:pt x="1653" y="481"/>
                </a:lnTo>
                <a:lnTo>
                  <a:pt x="1637" y="472"/>
                </a:lnTo>
                <a:lnTo>
                  <a:pt x="1621" y="464"/>
                </a:lnTo>
                <a:lnTo>
                  <a:pt x="1603" y="457"/>
                </a:lnTo>
                <a:lnTo>
                  <a:pt x="1586" y="451"/>
                </a:lnTo>
                <a:lnTo>
                  <a:pt x="1568" y="445"/>
                </a:lnTo>
                <a:lnTo>
                  <a:pt x="1548" y="440"/>
                </a:lnTo>
                <a:lnTo>
                  <a:pt x="1538" y="437"/>
                </a:lnTo>
                <a:lnTo>
                  <a:pt x="1528" y="435"/>
                </a:lnTo>
                <a:lnTo>
                  <a:pt x="1506" y="431"/>
                </a:lnTo>
                <a:lnTo>
                  <a:pt x="1483" y="428"/>
                </a:lnTo>
                <a:lnTo>
                  <a:pt x="1457" y="425"/>
                </a:lnTo>
                <a:lnTo>
                  <a:pt x="1430" y="424"/>
                </a:lnTo>
                <a:lnTo>
                  <a:pt x="1379" y="422"/>
                </a:lnTo>
                <a:lnTo>
                  <a:pt x="1327" y="420"/>
                </a:lnTo>
                <a:lnTo>
                  <a:pt x="1252" y="420"/>
                </a:lnTo>
                <a:lnTo>
                  <a:pt x="1135" y="419"/>
                </a:lnTo>
                <a:close/>
                <a:moveTo>
                  <a:pt x="1135" y="767"/>
                </a:moveTo>
                <a:lnTo>
                  <a:pt x="1116" y="768"/>
                </a:lnTo>
                <a:lnTo>
                  <a:pt x="1097" y="769"/>
                </a:lnTo>
                <a:lnTo>
                  <a:pt x="1079" y="771"/>
                </a:lnTo>
                <a:lnTo>
                  <a:pt x="1061" y="775"/>
                </a:lnTo>
                <a:lnTo>
                  <a:pt x="1043" y="779"/>
                </a:lnTo>
                <a:lnTo>
                  <a:pt x="1026" y="784"/>
                </a:lnTo>
                <a:lnTo>
                  <a:pt x="1009" y="789"/>
                </a:lnTo>
                <a:lnTo>
                  <a:pt x="992" y="796"/>
                </a:lnTo>
                <a:lnTo>
                  <a:pt x="976" y="803"/>
                </a:lnTo>
                <a:lnTo>
                  <a:pt x="960" y="812"/>
                </a:lnTo>
                <a:lnTo>
                  <a:pt x="945" y="820"/>
                </a:lnTo>
                <a:lnTo>
                  <a:pt x="930" y="830"/>
                </a:lnTo>
                <a:lnTo>
                  <a:pt x="915" y="840"/>
                </a:lnTo>
                <a:lnTo>
                  <a:pt x="902" y="851"/>
                </a:lnTo>
                <a:lnTo>
                  <a:pt x="888" y="863"/>
                </a:lnTo>
                <a:lnTo>
                  <a:pt x="875" y="875"/>
                </a:lnTo>
                <a:lnTo>
                  <a:pt x="863" y="887"/>
                </a:lnTo>
                <a:lnTo>
                  <a:pt x="852" y="901"/>
                </a:lnTo>
                <a:lnTo>
                  <a:pt x="841" y="915"/>
                </a:lnTo>
                <a:lnTo>
                  <a:pt x="831" y="929"/>
                </a:lnTo>
                <a:lnTo>
                  <a:pt x="821" y="944"/>
                </a:lnTo>
                <a:lnTo>
                  <a:pt x="812" y="959"/>
                </a:lnTo>
                <a:lnTo>
                  <a:pt x="804" y="975"/>
                </a:lnTo>
                <a:lnTo>
                  <a:pt x="797" y="991"/>
                </a:lnTo>
                <a:lnTo>
                  <a:pt x="790" y="1008"/>
                </a:lnTo>
                <a:lnTo>
                  <a:pt x="784" y="1025"/>
                </a:lnTo>
                <a:lnTo>
                  <a:pt x="779" y="1043"/>
                </a:lnTo>
                <a:lnTo>
                  <a:pt x="777" y="1051"/>
                </a:lnTo>
                <a:lnTo>
                  <a:pt x="775" y="1060"/>
                </a:lnTo>
                <a:lnTo>
                  <a:pt x="772" y="1078"/>
                </a:lnTo>
                <a:lnTo>
                  <a:pt x="770" y="1097"/>
                </a:lnTo>
                <a:lnTo>
                  <a:pt x="768" y="1115"/>
                </a:lnTo>
                <a:lnTo>
                  <a:pt x="768" y="1134"/>
                </a:lnTo>
                <a:lnTo>
                  <a:pt x="768" y="1154"/>
                </a:lnTo>
                <a:lnTo>
                  <a:pt x="770" y="1173"/>
                </a:lnTo>
                <a:lnTo>
                  <a:pt x="772" y="1191"/>
                </a:lnTo>
                <a:lnTo>
                  <a:pt x="775" y="1209"/>
                </a:lnTo>
                <a:lnTo>
                  <a:pt x="779" y="1227"/>
                </a:lnTo>
                <a:lnTo>
                  <a:pt x="784" y="1244"/>
                </a:lnTo>
                <a:lnTo>
                  <a:pt x="790" y="1261"/>
                </a:lnTo>
                <a:lnTo>
                  <a:pt x="797" y="1278"/>
                </a:lnTo>
                <a:lnTo>
                  <a:pt x="804" y="1294"/>
                </a:lnTo>
                <a:lnTo>
                  <a:pt x="812" y="1310"/>
                </a:lnTo>
                <a:lnTo>
                  <a:pt x="821" y="1326"/>
                </a:lnTo>
                <a:lnTo>
                  <a:pt x="831" y="1340"/>
                </a:lnTo>
                <a:lnTo>
                  <a:pt x="841" y="1355"/>
                </a:lnTo>
                <a:lnTo>
                  <a:pt x="852" y="1369"/>
                </a:lnTo>
                <a:lnTo>
                  <a:pt x="863" y="1382"/>
                </a:lnTo>
                <a:lnTo>
                  <a:pt x="875" y="1395"/>
                </a:lnTo>
                <a:lnTo>
                  <a:pt x="888" y="1407"/>
                </a:lnTo>
                <a:lnTo>
                  <a:pt x="902" y="1418"/>
                </a:lnTo>
                <a:lnTo>
                  <a:pt x="915" y="1429"/>
                </a:lnTo>
                <a:lnTo>
                  <a:pt x="930" y="1440"/>
                </a:lnTo>
                <a:lnTo>
                  <a:pt x="945" y="1449"/>
                </a:lnTo>
                <a:lnTo>
                  <a:pt x="960" y="1458"/>
                </a:lnTo>
                <a:lnTo>
                  <a:pt x="976" y="1466"/>
                </a:lnTo>
                <a:lnTo>
                  <a:pt x="992" y="1473"/>
                </a:lnTo>
                <a:lnTo>
                  <a:pt x="1009" y="1480"/>
                </a:lnTo>
                <a:lnTo>
                  <a:pt x="1026" y="1486"/>
                </a:lnTo>
                <a:lnTo>
                  <a:pt x="1043" y="1491"/>
                </a:lnTo>
                <a:lnTo>
                  <a:pt x="1052" y="1493"/>
                </a:lnTo>
                <a:lnTo>
                  <a:pt x="1061" y="1495"/>
                </a:lnTo>
                <a:lnTo>
                  <a:pt x="1079" y="1498"/>
                </a:lnTo>
                <a:lnTo>
                  <a:pt x="1097" y="1500"/>
                </a:lnTo>
                <a:lnTo>
                  <a:pt x="1116" y="1502"/>
                </a:lnTo>
                <a:lnTo>
                  <a:pt x="1135" y="1502"/>
                </a:lnTo>
                <a:lnTo>
                  <a:pt x="1154" y="1502"/>
                </a:lnTo>
                <a:lnTo>
                  <a:pt x="1173" y="1500"/>
                </a:lnTo>
                <a:lnTo>
                  <a:pt x="1191" y="1498"/>
                </a:lnTo>
                <a:lnTo>
                  <a:pt x="1209" y="1495"/>
                </a:lnTo>
                <a:lnTo>
                  <a:pt x="1227" y="1491"/>
                </a:lnTo>
                <a:lnTo>
                  <a:pt x="1244" y="1486"/>
                </a:lnTo>
                <a:lnTo>
                  <a:pt x="1261" y="1480"/>
                </a:lnTo>
                <a:lnTo>
                  <a:pt x="1278" y="1473"/>
                </a:lnTo>
                <a:lnTo>
                  <a:pt x="1294" y="1466"/>
                </a:lnTo>
                <a:lnTo>
                  <a:pt x="1310" y="1458"/>
                </a:lnTo>
                <a:lnTo>
                  <a:pt x="1325" y="1449"/>
                </a:lnTo>
                <a:lnTo>
                  <a:pt x="1340" y="1440"/>
                </a:lnTo>
                <a:lnTo>
                  <a:pt x="1355" y="1429"/>
                </a:lnTo>
                <a:lnTo>
                  <a:pt x="1368" y="1418"/>
                </a:lnTo>
                <a:lnTo>
                  <a:pt x="1382" y="1407"/>
                </a:lnTo>
                <a:lnTo>
                  <a:pt x="1395" y="1395"/>
                </a:lnTo>
                <a:lnTo>
                  <a:pt x="1407" y="1382"/>
                </a:lnTo>
                <a:lnTo>
                  <a:pt x="1418" y="1369"/>
                </a:lnTo>
                <a:lnTo>
                  <a:pt x="1429" y="1355"/>
                </a:lnTo>
                <a:lnTo>
                  <a:pt x="1439" y="1340"/>
                </a:lnTo>
                <a:lnTo>
                  <a:pt x="1449" y="1326"/>
                </a:lnTo>
                <a:lnTo>
                  <a:pt x="1458" y="1310"/>
                </a:lnTo>
                <a:lnTo>
                  <a:pt x="1466" y="1294"/>
                </a:lnTo>
                <a:lnTo>
                  <a:pt x="1473" y="1278"/>
                </a:lnTo>
                <a:lnTo>
                  <a:pt x="1480" y="1261"/>
                </a:lnTo>
                <a:lnTo>
                  <a:pt x="1486" y="1244"/>
                </a:lnTo>
                <a:lnTo>
                  <a:pt x="1490" y="1227"/>
                </a:lnTo>
                <a:lnTo>
                  <a:pt x="1493" y="1218"/>
                </a:lnTo>
                <a:lnTo>
                  <a:pt x="1495" y="1209"/>
                </a:lnTo>
                <a:lnTo>
                  <a:pt x="1498" y="1191"/>
                </a:lnTo>
                <a:lnTo>
                  <a:pt x="1500" y="1173"/>
                </a:lnTo>
                <a:lnTo>
                  <a:pt x="1502" y="1154"/>
                </a:lnTo>
                <a:lnTo>
                  <a:pt x="1502" y="1134"/>
                </a:lnTo>
                <a:lnTo>
                  <a:pt x="1502" y="1115"/>
                </a:lnTo>
                <a:lnTo>
                  <a:pt x="1500" y="1097"/>
                </a:lnTo>
                <a:lnTo>
                  <a:pt x="1498" y="1078"/>
                </a:lnTo>
                <a:lnTo>
                  <a:pt x="1495" y="1060"/>
                </a:lnTo>
                <a:lnTo>
                  <a:pt x="1490" y="1043"/>
                </a:lnTo>
                <a:lnTo>
                  <a:pt x="1486" y="1025"/>
                </a:lnTo>
                <a:lnTo>
                  <a:pt x="1480" y="1008"/>
                </a:lnTo>
                <a:lnTo>
                  <a:pt x="1473" y="991"/>
                </a:lnTo>
                <a:lnTo>
                  <a:pt x="1466" y="975"/>
                </a:lnTo>
                <a:lnTo>
                  <a:pt x="1458" y="959"/>
                </a:lnTo>
                <a:lnTo>
                  <a:pt x="1449" y="944"/>
                </a:lnTo>
                <a:lnTo>
                  <a:pt x="1439" y="929"/>
                </a:lnTo>
                <a:lnTo>
                  <a:pt x="1429" y="915"/>
                </a:lnTo>
                <a:lnTo>
                  <a:pt x="1418" y="901"/>
                </a:lnTo>
                <a:lnTo>
                  <a:pt x="1407" y="887"/>
                </a:lnTo>
                <a:lnTo>
                  <a:pt x="1395" y="875"/>
                </a:lnTo>
                <a:lnTo>
                  <a:pt x="1382" y="863"/>
                </a:lnTo>
                <a:lnTo>
                  <a:pt x="1368" y="851"/>
                </a:lnTo>
                <a:lnTo>
                  <a:pt x="1355" y="840"/>
                </a:lnTo>
                <a:lnTo>
                  <a:pt x="1340" y="830"/>
                </a:lnTo>
                <a:lnTo>
                  <a:pt x="1325" y="820"/>
                </a:lnTo>
                <a:lnTo>
                  <a:pt x="1310" y="812"/>
                </a:lnTo>
                <a:lnTo>
                  <a:pt x="1294" y="803"/>
                </a:lnTo>
                <a:lnTo>
                  <a:pt x="1278" y="796"/>
                </a:lnTo>
                <a:lnTo>
                  <a:pt x="1261" y="789"/>
                </a:lnTo>
                <a:lnTo>
                  <a:pt x="1244" y="784"/>
                </a:lnTo>
                <a:lnTo>
                  <a:pt x="1227" y="779"/>
                </a:lnTo>
                <a:lnTo>
                  <a:pt x="1218" y="777"/>
                </a:lnTo>
                <a:lnTo>
                  <a:pt x="1209" y="775"/>
                </a:lnTo>
                <a:lnTo>
                  <a:pt x="1191" y="771"/>
                </a:lnTo>
                <a:lnTo>
                  <a:pt x="1173" y="769"/>
                </a:lnTo>
                <a:lnTo>
                  <a:pt x="1154" y="768"/>
                </a:lnTo>
                <a:lnTo>
                  <a:pt x="1135" y="767"/>
                </a:lnTo>
                <a:close/>
                <a:moveTo>
                  <a:pt x="1135" y="1374"/>
                </a:moveTo>
                <a:lnTo>
                  <a:pt x="1123" y="1373"/>
                </a:lnTo>
                <a:lnTo>
                  <a:pt x="1111" y="1372"/>
                </a:lnTo>
                <a:lnTo>
                  <a:pt x="1099" y="1371"/>
                </a:lnTo>
                <a:lnTo>
                  <a:pt x="1087" y="1369"/>
                </a:lnTo>
                <a:lnTo>
                  <a:pt x="1075" y="1366"/>
                </a:lnTo>
                <a:lnTo>
                  <a:pt x="1064" y="1363"/>
                </a:lnTo>
                <a:lnTo>
                  <a:pt x="1053" y="1359"/>
                </a:lnTo>
                <a:lnTo>
                  <a:pt x="1042" y="1355"/>
                </a:lnTo>
                <a:lnTo>
                  <a:pt x="1032" y="1350"/>
                </a:lnTo>
                <a:lnTo>
                  <a:pt x="1021" y="1345"/>
                </a:lnTo>
                <a:lnTo>
                  <a:pt x="1011" y="1339"/>
                </a:lnTo>
                <a:lnTo>
                  <a:pt x="1002" y="1333"/>
                </a:lnTo>
                <a:lnTo>
                  <a:pt x="992" y="1326"/>
                </a:lnTo>
                <a:lnTo>
                  <a:pt x="983" y="1319"/>
                </a:lnTo>
                <a:lnTo>
                  <a:pt x="975" y="1312"/>
                </a:lnTo>
                <a:lnTo>
                  <a:pt x="967" y="1304"/>
                </a:lnTo>
                <a:lnTo>
                  <a:pt x="959" y="1295"/>
                </a:lnTo>
                <a:lnTo>
                  <a:pt x="951" y="1287"/>
                </a:lnTo>
                <a:lnTo>
                  <a:pt x="944" y="1278"/>
                </a:lnTo>
                <a:lnTo>
                  <a:pt x="937" y="1268"/>
                </a:lnTo>
                <a:lnTo>
                  <a:pt x="931" y="1259"/>
                </a:lnTo>
                <a:lnTo>
                  <a:pt x="925" y="1249"/>
                </a:lnTo>
                <a:lnTo>
                  <a:pt x="920" y="1239"/>
                </a:lnTo>
                <a:lnTo>
                  <a:pt x="915" y="1228"/>
                </a:lnTo>
                <a:lnTo>
                  <a:pt x="911" y="1217"/>
                </a:lnTo>
                <a:lnTo>
                  <a:pt x="907" y="1206"/>
                </a:lnTo>
                <a:lnTo>
                  <a:pt x="904" y="1195"/>
                </a:lnTo>
                <a:lnTo>
                  <a:pt x="902" y="1183"/>
                </a:lnTo>
                <a:lnTo>
                  <a:pt x="899" y="1172"/>
                </a:lnTo>
                <a:lnTo>
                  <a:pt x="898" y="1160"/>
                </a:lnTo>
                <a:lnTo>
                  <a:pt x="897" y="1148"/>
                </a:lnTo>
                <a:lnTo>
                  <a:pt x="897" y="1134"/>
                </a:lnTo>
                <a:lnTo>
                  <a:pt x="897" y="1122"/>
                </a:lnTo>
                <a:lnTo>
                  <a:pt x="898" y="1110"/>
                </a:lnTo>
                <a:lnTo>
                  <a:pt x="899" y="1098"/>
                </a:lnTo>
                <a:lnTo>
                  <a:pt x="902" y="1086"/>
                </a:lnTo>
                <a:lnTo>
                  <a:pt x="904" y="1075"/>
                </a:lnTo>
                <a:lnTo>
                  <a:pt x="907" y="1063"/>
                </a:lnTo>
                <a:lnTo>
                  <a:pt x="911" y="1052"/>
                </a:lnTo>
                <a:lnTo>
                  <a:pt x="915" y="1042"/>
                </a:lnTo>
                <a:lnTo>
                  <a:pt x="920" y="1031"/>
                </a:lnTo>
                <a:lnTo>
                  <a:pt x="925" y="1021"/>
                </a:lnTo>
                <a:lnTo>
                  <a:pt x="931" y="1011"/>
                </a:lnTo>
                <a:lnTo>
                  <a:pt x="937" y="1001"/>
                </a:lnTo>
                <a:lnTo>
                  <a:pt x="944" y="992"/>
                </a:lnTo>
                <a:lnTo>
                  <a:pt x="951" y="983"/>
                </a:lnTo>
                <a:lnTo>
                  <a:pt x="959" y="974"/>
                </a:lnTo>
                <a:lnTo>
                  <a:pt x="967" y="966"/>
                </a:lnTo>
                <a:lnTo>
                  <a:pt x="975" y="958"/>
                </a:lnTo>
                <a:lnTo>
                  <a:pt x="983" y="950"/>
                </a:lnTo>
                <a:lnTo>
                  <a:pt x="992" y="943"/>
                </a:lnTo>
                <a:lnTo>
                  <a:pt x="1002" y="937"/>
                </a:lnTo>
                <a:lnTo>
                  <a:pt x="1011" y="931"/>
                </a:lnTo>
                <a:lnTo>
                  <a:pt x="1021" y="925"/>
                </a:lnTo>
                <a:lnTo>
                  <a:pt x="1032" y="920"/>
                </a:lnTo>
                <a:lnTo>
                  <a:pt x="1042" y="915"/>
                </a:lnTo>
                <a:lnTo>
                  <a:pt x="1053" y="910"/>
                </a:lnTo>
                <a:lnTo>
                  <a:pt x="1064" y="907"/>
                </a:lnTo>
                <a:lnTo>
                  <a:pt x="1075" y="904"/>
                </a:lnTo>
                <a:lnTo>
                  <a:pt x="1087" y="901"/>
                </a:lnTo>
                <a:lnTo>
                  <a:pt x="1099" y="899"/>
                </a:lnTo>
                <a:lnTo>
                  <a:pt x="1111" y="897"/>
                </a:lnTo>
                <a:lnTo>
                  <a:pt x="1123" y="896"/>
                </a:lnTo>
                <a:lnTo>
                  <a:pt x="1135" y="896"/>
                </a:lnTo>
                <a:lnTo>
                  <a:pt x="1147" y="896"/>
                </a:lnTo>
                <a:lnTo>
                  <a:pt x="1159" y="897"/>
                </a:lnTo>
                <a:lnTo>
                  <a:pt x="1171" y="899"/>
                </a:lnTo>
                <a:lnTo>
                  <a:pt x="1183" y="901"/>
                </a:lnTo>
                <a:lnTo>
                  <a:pt x="1195" y="904"/>
                </a:lnTo>
                <a:lnTo>
                  <a:pt x="1206" y="907"/>
                </a:lnTo>
                <a:lnTo>
                  <a:pt x="1217" y="910"/>
                </a:lnTo>
                <a:lnTo>
                  <a:pt x="1228" y="915"/>
                </a:lnTo>
                <a:lnTo>
                  <a:pt x="1238" y="920"/>
                </a:lnTo>
                <a:lnTo>
                  <a:pt x="1249" y="925"/>
                </a:lnTo>
                <a:lnTo>
                  <a:pt x="1259" y="931"/>
                </a:lnTo>
                <a:lnTo>
                  <a:pt x="1268" y="937"/>
                </a:lnTo>
                <a:lnTo>
                  <a:pt x="1278" y="943"/>
                </a:lnTo>
                <a:lnTo>
                  <a:pt x="1287" y="950"/>
                </a:lnTo>
                <a:lnTo>
                  <a:pt x="1295" y="958"/>
                </a:lnTo>
                <a:lnTo>
                  <a:pt x="1303" y="966"/>
                </a:lnTo>
                <a:lnTo>
                  <a:pt x="1311" y="974"/>
                </a:lnTo>
                <a:lnTo>
                  <a:pt x="1319" y="983"/>
                </a:lnTo>
                <a:lnTo>
                  <a:pt x="1326" y="992"/>
                </a:lnTo>
                <a:lnTo>
                  <a:pt x="1333" y="1001"/>
                </a:lnTo>
                <a:lnTo>
                  <a:pt x="1339" y="1011"/>
                </a:lnTo>
                <a:lnTo>
                  <a:pt x="1344" y="1021"/>
                </a:lnTo>
                <a:lnTo>
                  <a:pt x="1350" y="1031"/>
                </a:lnTo>
                <a:lnTo>
                  <a:pt x="1355" y="1042"/>
                </a:lnTo>
                <a:lnTo>
                  <a:pt x="1359" y="1052"/>
                </a:lnTo>
                <a:lnTo>
                  <a:pt x="1363" y="1063"/>
                </a:lnTo>
                <a:lnTo>
                  <a:pt x="1366" y="1075"/>
                </a:lnTo>
                <a:lnTo>
                  <a:pt x="1368" y="1086"/>
                </a:lnTo>
                <a:lnTo>
                  <a:pt x="1370" y="1098"/>
                </a:lnTo>
                <a:lnTo>
                  <a:pt x="1372" y="1110"/>
                </a:lnTo>
                <a:lnTo>
                  <a:pt x="1373" y="1122"/>
                </a:lnTo>
                <a:lnTo>
                  <a:pt x="1373" y="1134"/>
                </a:lnTo>
                <a:lnTo>
                  <a:pt x="1373" y="1148"/>
                </a:lnTo>
                <a:lnTo>
                  <a:pt x="1372" y="1160"/>
                </a:lnTo>
                <a:lnTo>
                  <a:pt x="1370" y="1172"/>
                </a:lnTo>
                <a:lnTo>
                  <a:pt x="1368" y="1183"/>
                </a:lnTo>
                <a:lnTo>
                  <a:pt x="1366" y="1195"/>
                </a:lnTo>
                <a:lnTo>
                  <a:pt x="1363" y="1206"/>
                </a:lnTo>
                <a:lnTo>
                  <a:pt x="1359" y="1217"/>
                </a:lnTo>
                <a:lnTo>
                  <a:pt x="1355" y="1228"/>
                </a:lnTo>
                <a:lnTo>
                  <a:pt x="1350" y="1239"/>
                </a:lnTo>
                <a:lnTo>
                  <a:pt x="1344" y="1249"/>
                </a:lnTo>
                <a:lnTo>
                  <a:pt x="1339" y="1259"/>
                </a:lnTo>
                <a:lnTo>
                  <a:pt x="1333" y="1268"/>
                </a:lnTo>
                <a:lnTo>
                  <a:pt x="1326" y="1278"/>
                </a:lnTo>
                <a:lnTo>
                  <a:pt x="1319" y="1287"/>
                </a:lnTo>
                <a:lnTo>
                  <a:pt x="1311" y="1295"/>
                </a:lnTo>
                <a:lnTo>
                  <a:pt x="1303" y="1304"/>
                </a:lnTo>
                <a:lnTo>
                  <a:pt x="1295" y="1312"/>
                </a:lnTo>
                <a:lnTo>
                  <a:pt x="1287" y="1319"/>
                </a:lnTo>
                <a:lnTo>
                  <a:pt x="1278" y="1326"/>
                </a:lnTo>
                <a:lnTo>
                  <a:pt x="1268" y="1333"/>
                </a:lnTo>
                <a:lnTo>
                  <a:pt x="1259" y="1339"/>
                </a:lnTo>
                <a:lnTo>
                  <a:pt x="1249" y="1345"/>
                </a:lnTo>
                <a:lnTo>
                  <a:pt x="1238" y="1350"/>
                </a:lnTo>
                <a:lnTo>
                  <a:pt x="1228" y="1355"/>
                </a:lnTo>
                <a:lnTo>
                  <a:pt x="1217" y="1359"/>
                </a:lnTo>
                <a:lnTo>
                  <a:pt x="1206" y="1363"/>
                </a:lnTo>
                <a:lnTo>
                  <a:pt x="1195" y="1366"/>
                </a:lnTo>
                <a:lnTo>
                  <a:pt x="1183" y="1369"/>
                </a:lnTo>
                <a:lnTo>
                  <a:pt x="1171" y="1371"/>
                </a:lnTo>
                <a:lnTo>
                  <a:pt x="1159" y="1372"/>
                </a:lnTo>
                <a:lnTo>
                  <a:pt x="1147" y="1373"/>
                </a:lnTo>
                <a:lnTo>
                  <a:pt x="1135" y="1374"/>
                </a:lnTo>
                <a:close/>
                <a:moveTo>
                  <a:pt x="1431" y="753"/>
                </a:moveTo>
                <a:lnTo>
                  <a:pt x="1431" y="744"/>
                </a:lnTo>
                <a:lnTo>
                  <a:pt x="1433" y="735"/>
                </a:lnTo>
                <a:lnTo>
                  <a:pt x="1435" y="727"/>
                </a:lnTo>
                <a:lnTo>
                  <a:pt x="1438" y="719"/>
                </a:lnTo>
                <a:lnTo>
                  <a:pt x="1441" y="712"/>
                </a:lnTo>
                <a:lnTo>
                  <a:pt x="1445" y="705"/>
                </a:lnTo>
                <a:lnTo>
                  <a:pt x="1450" y="698"/>
                </a:lnTo>
                <a:lnTo>
                  <a:pt x="1453" y="695"/>
                </a:lnTo>
                <a:lnTo>
                  <a:pt x="1456" y="692"/>
                </a:lnTo>
                <a:lnTo>
                  <a:pt x="1462" y="687"/>
                </a:lnTo>
                <a:lnTo>
                  <a:pt x="1469" y="682"/>
                </a:lnTo>
                <a:lnTo>
                  <a:pt x="1476" y="677"/>
                </a:lnTo>
                <a:lnTo>
                  <a:pt x="1483" y="674"/>
                </a:lnTo>
                <a:lnTo>
                  <a:pt x="1491" y="671"/>
                </a:lnTo>
                <a:lnTo>
                  <a:pt x="1499" y="669"/>
                </a:lnTo>
                <a:lnTo>
                  <a:pt x="1508" y="667"/>
                </a:lnTo>
                <a:lnTo>
                  <a:pt x="1517" y="667"/>
                </a:lnTo>
                <a:lnTo>
                  <a:pt x="1525" y="667"/>
                </a:lnTo>
                <a:lnTo>
                  <a:pt x="1534" y="669"/>
                </a:lnTo>
                <a:lnTo>
                  <a:pt x="1542" y="671"/>
                </a:lnTo>
                <a:lnTo>
                  <a:pt x="1550" y="674"/>
                </a:lnTo>
                <a:lnTo>
                  <a:pt x="1557" y="677"/>
                </a:lnTo>
                <a:lnTo>
                  <a:pt x="1564" y="682"/>
                </a:lnTo>
                <a:lnTo>
                  <a:pt x="1571" y="687"/>
                </a:lnTo>
                <a:lnTo>
                  <a:pt x="1574" y="689"/>
                </a:lnTo>
                <a:lnTo>
                  <a:pt x="1577" y="692"/>
                </a:lnTo>
                <a:lnTo>
                  <a:pt x="1583" y="698"/>
                </a:lnTo>
                <a:lnTo>
                  <a:pt x="1588" y="705"/>
                </a:lnTo>
                <a:lnTo>
                  <a:pt x="1592" y="712"/>
                </a:lnTo>
                <a:lnTo>
                  <a:pt x="1596" y="719"/>
                </a:lnTo>
                <a:lnTo>
                  <a:pt x="1598" y="727"/>
                </a:lnTo>
                <a:lnTo>
                  <a:pt x="1601" y="735"/>
                </a:lnTo>
                <a:lnTo>
                  <a:pt x="1602" y="744"/>
                </a:lnTo>
                <a:lnTo>
                  <a:pt x="1602" y="753"/>
                </a:lnTo>
                <a:lnTo>
                  <a:pt x="1602" y="761"/>
                </a:lnTo>
                <a:lnTo>
                  <a:pt x="1601" y="770"/>
                </a:lnTo>
                <a:lnTo>
                  <a:pt x="1598" y="778"/>
                </a:lnTo>
                <a:lnTo>
                  <a:pt x="1596" y="786"/>
                </a:lnTo>
                <a:lnTo>
                  <a:pt x="1592" y="794"/>
                </a:lnTo>
                <a:lnTo>
                  <a:pt x="1588" y="801"/>
                </a:lnTo>
                <a:lnTo>
                  <a:pt x="1583" y="807"/>
                </a:lnTo>
                <a:lnTo>
                  <a:pt x="1580" y="810"/>
                </a:lnTo>
                <a:lnTo>
                  <a:pt x="1577" y="813"/>
                </a:lnTo>
                <a:lnTo>
                  <a:pt x="1571" y="819"/>
                </a:lnTo>
                <a:lnTo>
                  <a:pt x="1564" y="824"/>
                </a:lnTo>
                <a:lnTo>
                  <a:pt x="1557" y="828"/>
                </a:lnTo>
                <a:lnTo>
                  <a:pt x="1550" y="832"/>
                </a:lnTo>
                <a:lnTo>
                  <a:pt x="1542" y="835"/>
                </a:lnTo>
                <a:lnTo>
                  <a:pt x="1534" y="837"/>
                </a:lnTo>
                <a:lnTo>
                  <a:pt x="1525" y="838"/>
                </a:lnTo>
                <a:lnTo>
                  <a:pt x="1517" y="838"/>
                </a:lnTo>
                <a:lnTo>
                  <a:pt x="1508" y="838"/>
                </a:lnTo>
                <a:lnTo>
                  <a:pt x="1499" y="837"/>
                </a:lnTo>
                <a:lnTo>
                  <a:pt x="1491" y="835"/>
                </a:lnTo>
                <a:lnTo>
                  <a:pt x="1483" y="832"/>
                </a:lnTo>
                <a:lnTo>
                  <a:pt x="1476" y="828"/>
                </a:lnTo>
                <a:lnTo>
                  <a:pt x="1469" y="824"/>
                </a:lnTo>
                <a:lnTo>
                  <a:pt x="1462" y="819"/>
                </a:lnTo>
                <a:lnTo>
                  <a:pt x="1459" y="816"/>
                </a:lnTo>
                <a:lnTo>
                  <a:pt x="1456" y="813"/>
                </a:lnTo>
                <a:lnTo>
                  <a:pt x="1450" y="807"/>
                </a:lnTo>
                <a:lnTo>
                  <a:pt x="1445" y="801"/>
                </a:lnTo>
                <a:lnTo>
                  <a:pt x="1441" y="794"/>
                </a:lnTo>
                <a:lnTo>
                  <a:pt x="1438" y="786"/>
                </a:lnTo>
                <a:lnTo>
                  <a:pt x="1435" y="778"/>
                </a:lnTo>
                <a:lnTo>
                  <a:pt x="1433" y="770"/>
                </a:lnTo>
                <a:lnTo>
                  <a:pt x="1431" y="761"/>
                </a:lnTo>
                <a:lnTo>
                  <a:pt x="1431" y="753"/>
                </a:lnTo>
                <a:close/>
                <a:moveTo>
                  <a:pt x="0" y="0"/>
                </a:moveTo>
                <a:lnTo>
                  <a:pt x="567" y="0"/>
                </a:lnTo>
                <a:lnTo>
                  <a:pt x="1135" y="0"/>
                </a:lnTo>
                <a:lnTo>
                  <a:pt x="1702" y="0"/>
                </a:lnTo>
                <a:lnTo>
                  <a:pt x="2270" y="0"/>
                </a:lnTo>
                <a:lnTo>
                  <a:pt x="2270" y="567"/>
                </a:lnTo>
                <a:lnTo>
                  <a:pt x="2270" y="1134"/>
                </a:lnTo>
                <a:lnTo>
                  <a:pt x="2270" y="1702"/>
                </a:lnTo>
                <a:lnTo>
                  <a:pt x="2270" y="2269"/>
                </a:lnTo>
                <a:lnTo>
                  <a:pt x="1702" y="2269"/>
                </a:lnTo>
                <a:lnTo>
                  <a:pt x="1135" y="2269"/>
                </a:lnTo>
                <a:lnTo>
                  <a:pt x="567" y="2269"/>
                </a:lnTo>
                <a:lnTo>
                  <a:pt x="0" y="2269"/>
                </a:lnTo>
                <a:lnTo>
                  <a:pt x="0" y="1702"/>
                </a:lnTo>
                <a:lnTo>
                  <a:pt x="0" y="1134"/>
                </a:lnTo>
                <a:lnTo>
                  <a:pt x="0" y="56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23311798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blank" preserve="1">
  <p:cSld name="Logo Gold">
    <p:bg>
      <p:bgPr>
        <a:solidFill>
          <a:schemeClr val="accent3"/>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92BBFBBC-9947-494E-8801-827AD1579B09}" type="datetime1">
              <a:rPr lang="fi-FI" smtClean="0"/>
              <a:t>5.11.2023</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0" name="Group 9">
            <a:extLst>
              <a:ext uri="{C183D7F6-B498-43B3-948B-1728B52AA6E4}">
                <adec:decorative xmlns:adec="http://schemas.microsoft.com/office/drawing/2017/decorative" val="1"/>
              </a:ext>
            </a:extLst>
          </p:cNvPr>
          <p:cNvGrpSpPr>
            <a:grpSpLocks noChangeAspect="1"/>
          </p:cNvGrpSpPr>
          <p:nvPr userDrawn="1"/>
        </p:nvGrpSpPr>
        <p:grpSpPr>
          <a:xfrm>
            <a:off x="4368000" y="1916832"/>
            <a:ext cx="3456000" cy="2239841"/>
            <a:chOff x="4527550" y="2341563"/>
            <a:chExt cx="3135313" cy="2032001"/>
          </a:xfrm>
          <a:solidFill>
            <a:schemeClr val="tx2"/>
          </a:solidFill>
        </p:grpSpPr>
        <p:sp>
          <p:nvSpPr>
            <p:cNvPr id="7" name="Freeform 6"/>
            <p:cNvSpPr>
              <a:spLocks noEditPoints="1"/>
            </p:cNvSpPr>
            <p:nvPr userDrawn="1"/>
          </p:nvSpPr>
          <p:spPr bwMode="auto">
            <a:xfrm>
              <a:off x="5768975" y="2341563"/>
              <a:ext cx="644525" cy="1463675"/>
            </a:xfrm>
            <a:custGeom>
              <a:avLst/>
              <a:gdLst>
                <a:gd name="T0" fmla="*/ 1546 w 2436"/>
                <a:gd name="T1" fmla="*/ 407 h 5531"/>
                <a:gd name="T2" fmla="*/ 1598 w 2436"/>
                <a:gd name="T3" fmla="*/ 630 h 5531"/>
                <a:gd name="T4" fmla="*/ 1568 w 2436"/>
                <a:gd name="T5" fmla="*/ 815 h 5531"/>
                <a:gd name="T6" fmla="*/ 1415 w 2436"/>
                <a:gd name="T7" fmla="*/ 1055 h 5531"/>
                <a:gd name="T8" fmla="*/ 1005 w 2436"/>
                <a:gd name="T9" fmla="*/ 1539 h 5531"/>
                <a:gd name="T10" fmla="*/ 830 w 2436"/>
                <a:gd name="T11" fmla="*/ 1777 h 5531"/>
                <a:gd name="T12" fmla="*/ 792 w 2436"/>
                <a:gd name="T13" fmla="*/ 1957 h 5531"/>
                <a:gd name="T14" fmla="*/ 831 w 2436"/>
                <a:gd name="T15" fmla="*/ 2231 h 5531"/>
                <a:gd name="T16" fmla="*/ 579 w 2436"/>
                <a:gd name="T17" fmla="*/ 1907 h 5531"/>
                <a:gd name="T18" fmla="*/ 594 w 2436"/>
                <a:gd name="T19" fmla="*/ 1644 h 5531"/>
                <a:gd name="T20" fmla="*/ 740 w 2436"/>
                <a:gd name="T21" fmla="*/ 1385 h 5531"/>
                <a:gd name="T22" fmla="*/ 1262 w 2436"/>
                <a:gd name="T23" fmla="*/ 750 h 5531"/>
                <a:gd name="T24" fmla="*/ 1377 w 2436"/>
                <a:gd name="T25" fmla="*/ 553 h 5531"/>
                <a:gd name="T26" fmla="*/ 1360 w 2436"/>
                <a:gd name="T27" fmla="*/ 427 h 5531"/>
                <a:gd name="T28" fmla="*/ 934 w 2436"/>
                <a:gd name="T29" fmla="*/ 2354 h 5531"/>
                <a:gd name="T30" fmla="*/ 875 w 2436"/>
                <a:gd name="T31" fmla="*/ 2047 h 5531"/>
                <a:gd name="T32" fmla="*/ 914 w 2436"/>
                <a:gd name="T33" fmla="*/ 1844 h 5531"/>
                <a:gd name="T34" fmla="*/ 1089 w 2436"/>
                <a:gd name="T35" fmla="*/ 1610 h 5531"/>
                <a:gd name="T36" fmla="*/ 1560 w 2436"/>
                <a:gd name="T37" fmla="*/ 1133 h 5531"/>
                <a:gd name="T38" fmla="*/ 1670 w 2436"/>
                <a:gd name="T39" fmla="*/ 962 h 5531"/>
                <a:gd name="T40" fmla="*/ 1677 w 2436"/>
                <a:gd name="T41" fmla="*/ 819 h 5531"/>
                <a:gd name="T42" fmla="*/ 1824 w 2436"/>
                <a:gd name="T43" fmla="*/ 727 h 5531"/>
                <a:gd name="T44" fmla="*/ 1907 w 2436"/>
                <a:gd name="T45" fmla="*/ 924 h 5531"/>
                <a:gd name="T46" fmla="*/ 1907 w 2436"/>
                <a:gd name="T47" fmla="*/ 1105 h 5531"/>
                <a:gd name="T48" fmla="*/ 1754 w 2436"/>
                <a:gd name="T49" fmla="*/ 1350 h 5531"/>
                <a:gd name="T50" fmla="*/ 1205 w 2436"/>
                <a:gd name="T51" fmla="*/ 1940 h 5531"/>
                <a:gd name="T52" fmla="*/ 1166 w 2436"/>
                <a:gd name="T53" fmla="*/ 2051 h 5531"/>
                <a:gd name="T54" fmla="*/ 1199 w 2436"/>
                <a:gd name="T55" fmla="*/ 2265 h 5531"/>
                <a:gd name="T56" fmla="*/ 1300 w 2436"/>
                <a:gd name="T57" fmla="*/ 2288 h 5531"/>
                <a:gd name="T58" fmla="*/ 1274 w 2436"/>
                <a:gd name="T59" fmla="*/ 2046 h 5531"/>
                <a:gd name="T60" fmla="*/ 1425 w 2436"/>
                <a:gd name="T61" fmla="*/ 1856 h 5531"/>
                <a:gd name="T62" fmla="*/ 1809 w 2436"/>
                <a:gd name="T63" fmla="*/ 1537 h 5531"/>
                <a:gd name="T64" fmla="*/ 1842 w 2436"/>
                <a:gd name="T65" fmla="*/ 1423 h 5531"/>
                <a:gd name="T66" fmla="*/ 1983 w 2436"/>
                <a:gd name="T67" fmla="*/ 1317 h 5531"/>
                <a:gd name="T68" fmla="*/ 2040 w 2436"/>
                <a:gd name="T69" fmla="*/ 1512 h 5531"/>
                <a:gd name="T70" fmla="*/ 2003 w 2436"/>
                <a:gd name="T71" fmla="*/ 1689 h 5531"/>
                <a:gd name="T72" fmla="*/ 1728 w 2436"/>
                <a:gd name="T73" fmla="*/ 1953 h 5531"/>
                <a:gd name="T74" fmla="*/ 1536 w 2436"/>
                <a:gd name="T75" fmla="*/ 2151 h 5531"/>
                <a:gd name="T76" fmla="*/ 1601 w 2436"/>
                <a:gd name="T77" fmla="*/ 2459 h 5531"/>
                <a:gd name="T78" fmla="*/ 423 w 2436"/>
                <a:gd name="T79" fmla="*/ 1609 h 5531"/>
                <a:gd name="T80" fmla="*/ 401 w 2436"/>
                <a:gd name="T81" fmla="*/ 1358 h 5531"/>
                <a:gd name="T82" fmla="*/ 491 w 2436"/>
                <a:gd name="T83" fmla="*/ 1097 h 5531"/>
                <a:gd name="T84" fmla="*/ 899 w 2436"/>
                <a:gd name="T85" fmla="*/ 506 h 5531"/>
                <a:gd name="T86" fmla="*/ 1043 w 2436"/>
                <a:gd name="T87" fmla="*/ 248 h 5531"/>
                <a:gd name="T88" fmla="*/ 1066 w 2436"/>
                <a:gd name="T89" fmla="*/ 53 h 5531"/>
                <a:gd name="T90" fmla="*/ 1233 w 2436"/>
                <a:gd name="T91" fmla="*/ 151 h 5531"/>
                <a:gd name="T92" fmla="*/ 1262 w 2436"/>
                <a:gd name="T93" fmla="*/ 339 h 5531"/>
                <a:gd name="T94" fmla="*/ 1215 w 2436"/>
                <a:gd name="T95" fmla="*/ 523 h 5531"/>
                <a:gd name="T96" fmla="*/ 993 w 2436"/>
                <a:gd name="T97" fmla="*/ 855 h 5531"/>
                <a:gd name="T98" fmla="*/ 624 w 2436"/>
                <a:gd name="T99" fmla="*/ 1359 h 5531"/>
                <a:gd name="T100" fmla="*/ 525 w 2436"/>
                <a:gd name="T101" fmla="*/ 1581 h 5531"/>
                <a:gd name="T102" fmla="*/ 1430 w 2436"/>
                <a:gd name="T103" fmla="*/ 5531 h 5531"/>
                <a:gd name="T104" fmla="*/ 1148 w 2436"/>
                <a:gd name="T105" fmla="*/ 3342 h 5531"/>
                <a:gd name="T106" fmla="*/ 1395 w 2436"/>
                <a:gd name="T107" fmla="*/ 3320 h 5531"/>
                <a:gd name="T108" fmla="*/ 1066 w 2436"/>
                <a:gd name="T109" fmla="*/ 3199 h 5531"/>
                <a:gd name="T110" fmla="*/ 714 w 2436"/>
                <a:gd name="T111" fmla="*/ 3113 h 5531"/>
                <a:gd name="T112" fmla="*/ 357 w 2436"/>
                <a:gd name="T113" fmla="*/ 2913 h 5531"/>
                <a:gd name="T114" fmla="*/ 124 w 2436"/>
                <a:gd name="T115" fmla="*/ 2699 h 5531"/>
                <a:gd name="T116" fmla="*/ 2436 w 2436"/>
                <a:gd name="T117" fmla="*/ 2535 h 5531"/>
                <a:gd name="T118" fmla="*/ 2204 w 2436"/>
                <a:gd name="T119" fmla="*/ 2822 h 5531"/>
                <a:gd name="T120" fmla="*/ 1917 w 2436"/>
                <a:gd name="T121" fmla="*/ 3031 h 5531"/>
                <a:gd name="T122" fmla="*/ 1629 w 2436"/>
                <a:gd name="T123" fmla="*/ 3150 h 5531"/>
                <a:gd name="T124" fmla="*/ 1289 w 2436"/>
                <a:gd name="T125" fmla="*/ 3205 h 5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6" h="5531">
                  <a:moveTo>
                    <a:pt x="1444" y="271"/>
                  </a:moveTo>
                  <a:lnTo>
                    <a:pt x="1463" y="289"/>
                  </a:lnTo>
                  <a:lnTo>
                    <a:pt x="1472" y="299"/>
                  </a:lnTo>
                  <a:lnTo>
                    <a:pt x="1480" y="308"/>
                  </a:lnTo>
                  <a:lnTo>
                    <a:pt x="1496" y="327"/>
                  </a:lnTo>
                  <a:lnTo>
                    <a:pt x="1503" y="337"/>
                  </a:lnTo>
                  <a:lnTo>
                    <a:pt x="1510" y="347"/>
                  </a:lnTo>
                  <a:lnTo>
                    <a:pt x="1523" y="366"/>
                  </a:lnTo>
                  <a:lnTo>
                    <a:pt x="1535" y="386"/>
                  </a:lnTo>
                  <a:lnTo>
                    <a:pt x="1541" y="397"/>
                  </a:lnTo>
                  <a:lnTo>
                    <a:pt x="1546" y="407"/>
                  </a:lnTo>
                  <a:lnTo>
                    <a:pt x="1556" y="427"/>
                  </a:lnTo>
                  <a:lnTo>
                    <a:pt x="1564" y="447"/>
                  </a:lnTo>
                  <a:lnTo>
                    <a:pt x="1571" y="469"/>
                  </a:lnTo>
                  <a:lnTo>
                    <a:pt x="1577" y="489"/>
                  </a:lnTo>
                  <a:lnTo>
                    <a:pt x="1583" y="510"/>
                  </a:lnTo>
                  <a:lnTo>
                    <a:pt x="1588" y="530"/>
                  </a:lnTo>
                  <a:lnTo>
                    <a:pt x="1592" y="551"/>
                  </a:lnTo>
                  <a:lnTo>
                    <a:pt x="1594" y="571"/>
                  </a:lnTo>
                  <a:lnTo>
                    <a:pt x="1596" y="591"/>
                  </a:lnTo>
                  <a:lnTo>
                    <a:pt x="1598" y="611"/>
                  </a:lnTo>
                  <a:lnTo>
                    <a:pt x="1598" y="630"/>
                  </a:lnTo>
                  <a:lnTo>
                    <a:pt x="1598" y="649"/>
                  </a:lnTo>
                  <a:lnTo>
                    <a:pt x="1598" y="667"/>
                  </a:lnTo>
                  <a:lnTo>
                    <a:pt x="1596" y="685"/>
                  </a:lnTo>
                  <a:lnTo>
                    <a:pt x="1594" y="703"/>
                  </a:lnTo>
                  <a:lnTo>
                    <a:pt x="1592" y="720"/>
                  </a:lnTo>
                  <a:lnTo>
                    <a:pt x="1589" y="735"/>
                  </a:lnTo>
                  <a:lnTo>
                    <a:pt x="1587" y="751"/>
                  </a:lnTo>
                  <a:lnTo>
                    <a:pt x="1583" y="765"/>
                  </a:lnTo>
                  <a:lnTo>
                    <a:pt x="1576" y="792"/>
                  </a:lnTo>
                  <a:lnTo>
                    <a:pt x="1572" y="804"/>
                  </a:lnTo>
                  <a:lnTo>
                    <a:pt x="1568" y="815"/>
                  </a:lnTo>
                  <a:lnTo>
                    <a:pt x="1564" y="824"/>
                  </a:lnTo>
                  <a:lnTo>
                    <a:pt x="1559" y="833"/>
                  </a:lnTo>
                  <a:lnTo>
                    <a:pt x="1551" y="851"/>
                  </a:lnTo>
                  <a:lnTo>
                    <a:pt x="1540" y="869"/>
                  </a:lnTo>
                  <a:lnTo>
                    <a:pt x="1529" y="887"/>
                  </a:lnTo>
                  <a:lnTo>
                    <a:pt x="1518" y="905"/>
                  </a:lnTo>
                  <a:lnTo>
                    <a:pt x="1494" y="942"/>
                  </a:lnTo>
                  <a:lnTo>
                    <a:pt x="1469" y="980"/>
                  </a:lnTo>
                  <a:lnTo>
                    <a:pt x="1443" y="1017"/>
                  </a:lnTo>
                  <a:lnTo>
                    <a:pt x="1430" y="1035"/>
                  </a:lnTo>
                  <a:lnTo>
                    <a:pt x="1415" y="1055"/>
                  </a:lnTo>
                  <a:lnTo>
                    <a:pt x="1388" y="1091"/>
                  </a:lnTo>
                  <a:lnTo>
                    <a:pt x="1360" y="1125"/>
                  </a:lnTo>
                  <a:lnTo>
                    <a:pt x="1307" y="1191"/>
                  </a:lnTo>
                  <a:lnTo>
                    <a:pt x="1259" y="1249"/>
                  </a:lnTo>
                  <a:lnTo>
                    <a:pt x="1221" y="1295"/>
                  </a:lnTo>
                  <a:lnTo>
                    <a:pt x="1193" y="1327"/>
                  </a:lnTo>
                  <a:lnTo>
                    <a:pt x="1174" y="1350"/>
                  </a:lnTo>
                  <a:lnTo>
                    <a:pt x="1151" y="1376"/>
                  </a:lnTo>
                  <a:lnTo>
                    <a:pt x="1097" y="1435"/>
                  </a:lnTo>
                  <a:lnTo>
                    <a:pt x="1037" y="1503"/>
                  </a:lnTo>
                  <a:lnTo>
                    <a:pt x="1005" y="1539"/>
                  </a:lnTo>
                  <a:lnTo>
                    <a:pt x="974" y="1577"/>
                  </a:lnTo>
                  <a:lnTo>
                    <a:pt x="958" y="1596"/>
                  </a:lnTo>
                  <a:lnTo>
                    <a:pt x="942" y="1614"/>
                  </a:lnTo>
                  <a:lnTo>
                    <a:pt x="914" y="1651"/>
                  </a:lnTo>
                  <a:lnTo>
                    <a:pt x="886" y="1688"/>
                  </a:lnTo>
                  <a:lnTo>
                    <a:pt x="873" y="1707"/>
                  </a:lnTo>
                  <a:lnTo>
                    <a:pt x="861" y="1725"/>
                  </a:lnTo>
                  <a:lnTo>
                    <a:pt x="850" y="1742"/>
                  </a:lnTo>
                  <a:lnTo>
                    <a:pt x="839" y="1760"/>
                  </a:lnTo>
                  <a:lnTo>
                    <a:pt x="834" y="1769"/>
                  </a:lnTo>
                  <a:lnTo>
                    <a:pt x="830" y="1777"/>
                  </a:lnTo>
                  <a:lnTo>
                    <a:pt x="821" y="1794"/>
                  </a:lnTo>
                  <a:lnTo>
                    <a:pt x="814" y="1809"/>
                  </a:lnTo>
                  <a:lnTo>
                    <a:pt x="808" y="1825"/>
                  </a:lnTo>
                  <a:lnTo>
                    <a:pt x="803" y="1841"/>
                  </a:lnTo>
                  <a:lnTo>
                    <a:pt x="800" y="1855"/>
                  </a:lnTo>
                  <a:lnTo>
                    <a:pt x="796" y="1879"/>
                  </a:lnTo>
                  <a:lnTo>
                    <a:pt x="795" y="1891"/>
                  </a:lnTo>
                  <a:lnTo>
                    <a:pt x="794" y="1904"/>
                  </a:lnTo>
                  <a:lnTo>
                    <a:pt x="792" y="1916"/>
                  </a:lnTo>
                  <a:lnTo>
                    <a:pt x="792" y="1929"/>
                  </a:lnTo>
                  <a:lnTo>
                    <a:pt x="792" y="1957"/>
                  </a:lnTo>
                  <a:lnTo>
                    <a:pt x="792" y="1983"/>
                  </a:lnTo>
                  <a:lnTo>
                    <a:pt x="795" y="2011"/>
                  </a:lnTo>
                  <a:lnTo>
                    <a:pt x="797" y="2037"/>
                  </a:lnTo>
                  <a:lnTo>
                    <a:pt x="800" y="2064"/>
                  </a:lnTo>
                  <a:lnTo>
                    <a:pt x="803" y="2090"/>
                  </a:lnTo>
                  <a:lnTo>
                    <a:pt x="808" y="2115"/>
                  </a:lnTo>
                  <a:lnTo>
                    <a:pt x="812" y="2138"/>
                  </a:lnTo>
                  <a:lnTo>
                    <a:pt x="816" y="2161"/>
                  </a:lnTo>
                  <a:lnTo>
                    <a:pt x="820" y="2181"/>
                  </a:lnTo>
                  <a:lnTo>
                    <a:pt x="824" y="2201"/>
                  </a:lnTo>
                  <a:lnTo>
                    <a:pt x="831" y="2231"/>
                  </a:lnTo>
                  <a:lnTo>
                    <a:pt x="660" y="2231"/>
                  </a:lnTo>
                  <a:lnTo>
                    <a:pt x="642" y="2184"/>
                  </a:lnTo>
                  <a:lnTo>
                    <a:pt x="634" y="2157"/>
                  </a:lnTo>
                  <a:lnTo>
                    <a:pt x="624" y="2130"/>
                  </a:lnTo>
                  <a:lnTo>
                    <a:pt x="616" y="2100"/>
                  </a:lnTo>
                  <a:lnTo>
                    <a:pt x="608" y="2067"/>
                  </a:lnTo>
                  <a:lnTo>
                    <a:pt x="599" y="2035"/>
                  </a:lnTo>
                  <a:lnTo>
                    <a:pt x="592" y="1999"/>
                  </a:lnTo>
                  <a:lnTo>
                    <a:pt x="586" y="1963"/>
                  </a:lnTo>
                  <a:lnTo>
                    <a:pt x="580" y="1926"/>
                  </a:lnTo>
                  <a:lnTo>
                    <a:pt x="579" y="1907"/>
                  </a:lnTo>
                  <a:lnTo>
                    <a:pt x="576" y="1886"/>
                  </a:lnTo>
                  <a:lnTo>
                    <a:pt x="575" y="1867"/>
                  </a:lnTo>
                  <a:lnTo>
                    <a:pt x="575" y="1847"/>
                  </a:lnTo>
                  <a:lnTo>
                    <a:pt x="574" y="1826"/>
                  </a:lnTo>
                  <a:lnTo>
                    <a:pt x="574" y="1806"/>
                  </a:lnTo>
                  <a:lnTo>
                    <a:pt x="576" y="1764"/>
                  </a:lnTo>
                  <a:lnTo>
                    <a:pt x="578" y="1742"/>
                  </a:lnTo>
                  <a:lnTo>
                    <a:pt x="580" y="1721"/>
                  </a:lnTo>
                  <a:lnTo>
                    <a:pt x="586" y="1677"/>
                  </a:lnTo>
                  <a:lnTo>
                    <a:pt x="590" y="1661"/>
                  </a:lnTo>
                  <a:lnTo>
                    <a:pt x="594" y="1644"/>
                  </a:lnTo>
                  <a:lnTo>
                    <a:pt x="600" y="1627"/>
                  </a:lnTo>
                  <a:lnTo>
                    <a:pt x="606" y="1609"/>
                  </a:lnTo>
                  <a:lnTo>
                    <a:pt x="615" y="1591"/>
                  </a:lnTo>
                  <a:lnTo>
                    <a:pt x="623" y="1572"/>
                  </a:lnTo>
                  <a:lnTo>
                    <a:pt x="633" y="1554"/>
                  </a:lnTo>
                  <a:lnTo>
                    <a:pt x="642" y="1535"/>
                  </a:lnTo>
                  <a:lnTo>
                    <a:pt x="664" y="1496"/>
                  </a:lnTo>
                  <a:lnTo>
                    <a:pt x="676" y="1478"/>
                  </a:lnTo>
                  <a:lnTo>
                    <a:pt x="688" y="1459"/>
                  </a:lnTo>
                  <a:lnTo>
                    <a:pt x="713" y="1422"/>
                  </a:lnTo>
                  <a:lnTo>
                    <a:pt x="740" y="1385"/>
                  </a:lnTo>
                  <a:lnTo>
                    <a:pt x="766" y="1350"/>
                  </a:lnTo>
                  <a:lnTo>
                    <a:pt x="792" y="1316"/>
                  </a:lnTo>
                  <a:lnTo>
                    <a:pt x="840" y="1257"/>
                  </a:lnTo>
                  <a:lnTo>
                    <a:pt x="879" y="1212"/>
                  </a:lnTo>
                  <a:lnTo>
                    <a:pt x="904" y="1183"/>
                  </a:lnTo>
                  <a:lnTo>
                    <a:pt x="941" y="1140"/>
                  </a:lnTo>
                  <a:lnTo>
                    <a:pt x="988" y="1085"/>
                  </a:lnTo>
                  <a:lnTo>
                    <a:pt x="1098" y="950"/>
                  </a:lnTo>
                  <a:lnTo>
                    <a:pt x="1157" y="879"/>
                  </a:lnTo>
                  <a:lnTo>
                    <a:pt x="1212" y="811"/>
                  </a:lnTo>
                  <a:lnTo>
                    <a:pt x="1262" y="750"/>
                  </a:lnTo>
                  <a:lnTo>
                    <a:pt x="1301" y="698"/>
                  </a:lnTo>
                  <a:lnTo>
                    <a:pt x="1311" y="686"/>
                  </a:lnTo>
                  <a:lnTo>
                    <a:pt x="1319" y="673"/>
                  </a:lnTo>
                  <a:lnTo>
                    <a:pt x="1336" y="649"/>
                  </a:lnTo>
                  <a:lnTo>
                    <a:pt x="1342" y="638"/>
                  </a:lnTo>
                  <a:lnTo>
                    <a:pt x="1349" y="626"/>
                  </a:lnTo>
                  <a:lnTo>
                    <a:pt x="1360" y="605"/>
                  </a:lnTo>
                  <a:lnTo>
                    <a:pt x="1364" y="594"/>
                  </a:lnTo>
                  <a:lnTo>
                    <a:pt x="1368" y="583"/>
                  </a:lnTo>
                  <a:lnTo>
                    <a:pt x="1374" y="563"/>
                  </a:lnTo>
                  <a:lnTo>
                    <a:pt x="1377" y="553"/>
                  </a:lnTo>
                  <a:lnTo>
                    <a:pt x="1378" y="542"/>
                  </a:lnTo>
                  <a:lnTo>
                    <a:pt x="1380" y="523"/>
                  </a:lnTo>
                  <a:lnTo>
                    <a:pt x="1380" y="504"/>
                  </a:lnTo>
                  <a:lnTo>
                    <a:pt x="1379" y="493"/>
                  </a:lnTo>
                  <a:lnTo>
                    <a:pt x="1378" y="483"/>
                  </a:lnTo>
                  <a:lnTo>
                    <a:pt x="1376" y="475"/>
                  </a:lnTo>
                  <a:lnTo>
                    <a:pt x="1374" y="465"/>
                  </a:lnTo>
                  <a:lnTo>
                    <a:pt x="1371" y="456"/>
                  </a:lnTo>
                  <a:lnTo>
                    <a:pt x="1368" y="446"/>
                  </a:lnTo>
                  <a:lnTo>
                    <a:pt x="1365" y="437"/>
                  </a:lnTo>
                  <a:lnTo>
                    <a:pt x="1360" y="427"/>
                  </a:lnTo>
                  <a:lnTo>
                    <a:pt x="1352" y="407"/>
                  </a:lnTo>
                  <a:lnTo>
                    <a:pt x="1341" y="387"/>
                  </a:lnTo>
                  <a:lnTo>
                    <a:pt x="1328" y="367"/>
                  </a:lnTo>
                  <a:lnTo>
                    <a:pt x="1334" y="363"/>
                  </a:lnTo>
                  <a:lnTo>
                    <a:pt x="1347" y="353"/>
                  </a:lnTo>
                  <a:lnTo>
                    <a:pt x="1386" y="319"/>
                  </a:lnTo>
                  <a:lnTo>
                    <a:pt x="1444" y="271"/>
                  </a:lnTo>
                  <a:close/>
                  <a:moveTo>
                    <a:pt x="1264" y="2459"/>
                  </a:moveTo>
                  <a:lnTo>
                    <a:pt x="969" y="2459"/>
                  </a:lnTo>
                  <a:lnTo>
                    <a:pt x="946" y="2390"/>
                  </a:lnTo>
                  <a:lnTo>
                    <a:pt x="934" y="2354"/>
                  </a:lnTo>
                  <a:lnTo>
                    <a:pt x="923" y="2317"/>
                  </a:lnTo>
                  <a:lnTo>
                    <a:pt x="912" y="2279"/>
                  </a:lnTo>
                  <a:lnTo>
                    <a:pt x="903" y="2241"/>
                  </a:lnTo>
                  <a:lnTo>
                    <a:pt x="894" y="2203"/>
                  </a:lnTo>
                  <a:lnTo>
                    <a:pt x="887" y="2163"/>
                  </a:lnTo>
                  <a:lnTo>
                    <a:pt x="884" y="2144"/>
                  </a:lnTo>
                  <a:lnTo>
                    <a:pt x="881" y="2125"/>
                  </a:lnTo>
                  <a:lnTo>
                    <a:pt x="879" y="2106"/>
                  </a:lnTo>
                  <a:lnTo>
                    <a:pt x="878" y="2085"/>
                  </a:lnTo>
                  <a:lnTo>
                    <a:pt x="876" y="2066"/>
                  </a:lnTo>
                  <a:lnTo>
                    <a:pt x="875" y="2047"/>
                  </a:lnTo>
                  <a:lnTo>
                    <a:pt x="875" y="2028"/>
                  </a:lnTo>
                  <a:lnTo>
                    <a:pt x="875" y="2009"/>
                  </a:lnTo>
                  <a:lnTo>
                    <a:pt x="876" y="1991"/>
                  </a:lnTo>
                  <a:lnTo>
                    <a:pt x="879" y="1971"/>
                  </a:lnTo>
                  <a:lnTo>
                    <a:pt x="881" y="1953"/>
                  </a:lnTo>
                  <a:lnTo>
                    <a:pt x="885" y="1934"/>
                  </a:lnTo>
                  <a:lnTo>
                    <a:pt x="888" y="1916"/>
                  </a:lnTo>
                  <a:lnTo>
                    <a:pt x="893" y="1898"/>
                  </a:lnTo>
                  <a:lnTo>
                    <a:pt x="898" y="1880"/>
                  </a:lnTo>
                  <a:lnTo>
                    <a:pt x="905" y="1863"/>
                  </a:lnTo>
                  <a:lnTo>
                    <a:pt x="914" y="1844"/>
                  </a:lnTo>
                  <a:lnTo>
                    <a:pt x="923" y="1825"/>
                  </a:lnTo>
                  <a:lnTo>
                    <a:pt x="934" y="1806"/>
                  </a:lnTo>
                  <a:lnTo>
                    <a:pt x="946" y="1785"/>
                  </a:lnTo>
                  <a:lnTo>
                    <a:pt x="960" y="1765"/>
                  </a:lnTo>
                  <a:lnTo>
                    <a:pt x="976" y="1743"/>
                  </a:lnTo>
                  <a:lnTo>
                    <a:pt x="992" y="1722"/>
                  </a:lnTo>
                  <a:lnTo>
                    <a:pt x="1010" y="1700"/>
                  </a:lnTo>
                  <a:lnTo>
                    <a:pt x="1028" y="1679"/>
                  </a:lnTo>
                  <a:lnTo>
                    <a:pt x="1047" y="1656"/>
                  </a:lnTo>
                  <a:lnTo>
                    <a:pt x="1067" y="1633"/>
                  </a:lnTo>
                  <a:lnTo>
                    <a:pt x="1089" y="1610"/>
                  </a:lnTo>
                  <a:lnTo>
                    <a:pt x="1132" y="1563"/>
                  </a:lnTo>
                  <a:lnTo>
                    <a:pt x="1156" y="1541"/>
                  </a:lnTo>
                  <a:lnTo>
                    <a:pt x="1179" y="1517"/>
                  </a:lnTo>
                  <a:lnTo>
                    <a:pt x="1227" y="1469"/>
                  </a:lnTo>
                  <a:lnTo>
                    <a:pt x="1276" y="1421"/>
                  </a:lnTo>
                  <a:lnTo>
                    <a:pt x="1376" y="1323"/>
                  </a:lnTo>
                  <a:lnTo>
                    <a:pt x="1425" y="1275"/>
                  </a:lnTo>
                  <a:lnTo>
                    <a:pt x="1472" y="1227"/>
                  </a:lnTo>
                  <a:lnTo>
                    <a:pt x="1517" y="1179"/>
                  </a:lnTo>
                  <a:lnTo>
                    <a:pt x="1539" y="1157"/>
                  </a:lnTo>
                  <a:lnTo>
                    <a:pt x="1560" y="1133"/>
                  </a:lnTo>
                  <a:lnTo>
                    <a:pt x="1571" y="1119"/>
                  </a:lnTo>
                  <a:lnTo>
                    <a:pt x="1582" y="1106"/>
                  </a:lnTo>
                  <a:lnTo>
                    <a:pt x="1601" y="1080"/>
                  </a:lnTo>
                  <a:lnTo>
                    <a:pt x="1619" y="1055"/>
                  </a:lnTo>
                  <a:lnTo>
                    <a:pt x="1628" y="1043"/>
                  </a:lnTo>
                  <a:lnTo>
                    <a:pt x="1635" y="1031"/>
                  </a:lnTo>
                  <a:lnTo>
                    <a:pt x="1642" y="1019"/>
                  </a:lnTo>
                  <a:lnTo>
                    <a:pt x="1648" y="1007"/>
                  </a:lnTo>
                  <a:lnTo>
                    <a:pt x="1660" y="984"/>
                  </a:lnTo>
                  <a:lnTo>
                    <a:pt x="1665" y="973"/>
                  </a:lnTo>
                  <a:lnTo>
                    <a:pt x="1670" y="962"/>
                  </a:lnTo>
                  <a:lnTo>
                    <a:pt x="1674" y="950"/>
                  </a:lnTo>
                  <a:lnTo>
                    <a:pt x="1678" y="939"/>
                  </a:lnTo>
                  <a:lnTo>
                    <a:pt x="1683" y="918"/>
                  </a:lnTo>
                  <a:lnTo>
                    <a:pt x="1684" y="907"/>
                  </a:lnTo>
                  <a:lnTo>
                    <a:pt x="1685" y="896"/>
                  </a:lnTo>
                  <a:lnTo>
                    <a:pt x="1686" y="885"/>
                  </a:lnTo>
                  <a:lnTo>
                    <a:pt x="1686" y="875"/>
                  </a:lnTo>
                  <a:lnTo>
                    <a:pt x="1684" y="853"/>
                  </a:lnTo>
                  <a:lnTo>
                    <a:pt x="1683" y="842"/>
                  </a:lnTo>
                  <a:lnTo>
                    <a:pt x="1680" y="831"/>
                  </a:lnTo>
                  <a:lnTo>
                    <a:pt x="1677" y="819"/>
                  </a:lnTo>
                  <a:lnTo>
                    <a:pt x="1673" y="809"/>
                  </a:lnTo>
                  <a:lnTo>
                    <a:pt x="1668" y="798"/>
                  </a:lnTo>
                  <a:lnTo>
                    <a:pt x="1664" y="786"/>
                  </a:lnTo>
                  <a:lnTo>
                    <a:pt x="1658" y="774"/>
                  </a:lnTo>
                  <a:lnTo>
                    <a:pt x="1652" y="762"/>
                  </a:lnTo>
                  <a:lnTo>
                    <a:pt x="1769" y="665"/>
                  </a:lnTo>
                  <a:lnTo>
                    <a:pt x="1780" y="675"/>
                  </a:lnTo>
                  <a:lnTo>
                    <a:pt x="1792" y="687"/>
                  </a:lnTo>
                  <a:lnTo>
                    <a:pt x="1803" y="699"/>
                  </a:lnTo>
                  <a:lnTo>
                    <a:pt x="1814" y="713"/>
                  </a:lnTo>
                  <a:lnTo>
                    <a:pt x="1824" y="727"/>
                  </a:lnTo>
                  <a:lnTo>
                    <a:pt x="1834" y="743"/>
                  </a:lnTo>
                  <a:lnTo>
                    <a:pt x="1844" y="758"/>
                  </a:lnTo>
                  <a:lnTo>
                    <a:pt x="1853" y="775"/>
                  </a:lnTo>
                  <a:lnTo>
                    <a:pt x="1862" y="792"/>
                  </a:lnTo>
                  <a:lnTo>
                    <a:pt x="1870" y="809"/>
                  </a:lnTo>
                  <a:lnTo>
                    <a:pt x="1878" y="828"/>
                  </a:lnTo>
                  <a:lnTo>
                    <a:pt x="1884" y="846"/>
                  </a:lnTo>
                  <a:lnTo>
                    <a:pt x="1892" y="865"/>
                  </a:lnTo>
                  <a:lnTo>
                    <a:pt x="1898" y="884"/>
                  </a:lnTo>
                  <a:lnTo>
                    <a:pt x="1902" y="903"/>
                  </a:lnTo>
                  <a:lnTo>
                    <a:pt x="1907" y="924"/>
                  </a:lnTo>
                  <a:lnTo>
                    <a:pt x="1911" y="944"/>
                  </a:lnTo>
                  <a:lnTo>
                    <a:pt x="1912" y="954"/>
                  </a:lnTo>
                  <a:lnTo>
                    <a:pt x="1913" y="965"/>
                  </a:lnTo>
                  <a:lnTo>
                    <a:pt x="1916" y="984"/>
                  </a:lnTo>
                  <a:lnTo>
                    <a:pt x="1917" y="1004"/>
                  </a:lnTo>
                  <a:lnTo>
                    <a:pt x="1917" y="1025"/>
                  </a:lnTo>
                  <a:lnTo>
                    <a:pt x="1916" y="1045"/>
                  </a:lnTo>
                  <a:lnTo>
                    <a:pt x="1916" y="1056"/>
                  </a:lnTo>
                  <a:lnTo>
                    <a:pt x="1914" y="1065"/>
                  </a:lnTo>
                  <a:lnTo>
                    <a:pt x="1911" y="1086"/>
                  </a:lnTo>
                  <a:lnTo>
                    <a:pt x="1907" y="1105"/>
                  </a:lnTo>
                  <a:lnTo>
                    <a:pt x="1902" y="1125"/>
                  </a:lnTo>
                  <a:lnTo>
                    <a:pt x="1896" y="1145"/>
                  </a:lnTo>
                  <a:lnTo>
                    <a:pt x="1889" y="1163"/>
                  </a:lnTo>
                  <a:lnTo>
                    <a:pt x="1881" y="1182"/>
                  </a:lnTo>
                  <a:lnTo>
                    <a:pt x="1871" y="1200"/>
                  </a:lnTo>
                  <a:lnTo>
                    <a:pt x="1866" y="1208"/>
                  </a:lnTo>
                  <a:lnTo>
                    <a:pt x="1860" y="1217"/>
                  </a:lnTo>
                  <a:lnTo>
                    <a:pt x="1848" y="1233"/>
                  </a:lnTo>
                  <a:lnTo>
                    <a:pt x="1817" y="1273"/>
                  </a:lnTo>
                  <a:lnTo>
                    <a:pt x="1786" y="1311"/>
                  </a:lnTo>
                  <a:lnTo>
                    <a:pt x="1754" y="1350"/>
                  </a:lnTo>
                  <a:lnTo>
                    <a:pt x="1720" y="1387"/>
                  </a:lnTo>
                  <a:lnTo>
                    <a:pt x="1649" y="1465"/>
                  </a:lnTo>
                  <a:lnTo>
                    <a:pt x="1571" y="1550"/>
                  </a:lnTo>
                  <a:lnTo>
                    <a:pt x="1530" y="1593"/>
                  </a:lnTo>
                  <a:lnTo>
                    <a:pt x="1490" y="1635"/>
                  </a:lnTo>
                  <a:lnTo>
                    <a:pt x="1404" y="1723"/>
                  </a:lnTo>
                  <a:lnTo>
                    <a:pt x="1360" y="1770"/>
                  </a:lnTo>
                  <a:lnTo>
                    <a:pt x="1313" y="1820"/>
                  </a:lnTo>
                  <a:lnTo>
                    <a:pt x="1263" y="1874"/>
                  </a:lnTo>
                  <a:lnTo>
                    <a:pt x="1210" y="1934"/>
                  </a:lnTo>
                  <a:lnTo>
                    <a:pt x="1205" y="1940"/>
                  </a:lnTo>
                  <a:lnTo>
                    <a:pt x="1200" y="1946"/>
                  </a:lnTo>
                  <a:lnTo>
                    <a:pt x="1192" y="1959"/>
                  </a:lnTo>
                  <a:lnTo>
                    <a:pt x="1188" y="1967"/>
                  </a:lnTo>
                  <a:lnTo>
                    <a:pt x="1185" y="1974"/>
                  </a:lnTo>
                  <a:lnTo>
                    <a:pt x="1179" y="1988"/>
                  </a:lnTo>
                  <a:lnTo>
                    <a:pt x="1174" y="2003"/>
                  </a:lnTo>
                  <a:lnTo>
                    <a:pt x="1172" y="2011"/>
                  </a:lnTo>
                  <a:lnTo>
                    <a:pt x="1170" y="2018"/>
                  </a:lnTo>
                  <a:lnTo>
                    <a:pt x="1169" y="2027"/>
                  </a:lnTo>
                  <a:lnTo>
                    <a:pt x="1168" y="2034"/>
                  </a:lnTo>
                  <a:lnTo>
                    <a:pt x="1166" y="2051"/>
                  </a:lnTo>
                  <a:lnTo>
                    <a:pt x="1166" y="2067"/>
                  </a:lnTo>
                  <a:lnTo>
                    <a:pt x="1166" y="2084"/>
                  </a:lnTo>
                  <a:lnTo>
                    <a:pt x="1166" y="2102"/>
                  </a:lnTo>
                  <a:lnTo>
                    <a:pt x="1168" y="2120"/>
                  </a:lnTo>
                  <a:lnTo>
                    <a:pt x="1170" y="2138"/>
                  </a:lnTo>
                  <a:lnTo>
                    <a:pt x="1173" y="2156"/>
                  </a:lnTo>
                  <a:lnTo>
                    <a:pt x="1176" y="2174"/>
                  </a:lnTo>
                  <a:lnTo>
                    <a:pt x="1180" y="2192"/>
                  </a:lnTo>
                  <a:lnTo>
                    <a:pt x="1185" y="2210"/>
                  </a:lnTo>
                  <a:lnTo>
                    <a:pt x="1190" y="2229"/>
                  </a:lnTo>
                  <a:lnTo>
                    <a:pt x="1199" y="2265"/>
                  </a:lnTo>
                  <a:lnTo>
                    <a:pt x="1211" y="2301"/>
                  </a:lnTo>
                  <a:lnTo>
                    <a:pt x="1223" y="2336"/>
                  </a:lnTo>
                  <a:lnTo>
                    <a:pt x="1245" y="2401"/>
                  </a:lnTo>
                  <a:lnTo>
                    <a:pt x="1256" y="2431"/>
                  </a:lnTo>
                  <a:lnTo>
                    <a:pt x="1264" y="2459"/>
                  </a:lnTo>
                  <a:close/>
                  <a:moveTo>
                    <a:pt x="1601" y="2459"/>
                  </a:moveTo>
                  <a:lnTo>
                    <a:pt x="1352" y="2459"/>
                  </a:lnTo>
                  <a:lnTo>
                    <a:pt x="1342" y="2425"/>
                  </a:lnTo>
                  <a:lnTo>
                    <a:pt x="1331" y="2391"/>
                  </a:lnTo>
                  <a:lnTo>
                    <a:pt x="1311" y="2323"/>
                  </a:lnTo>
                  <a:lnTo>
                    <a:pt x="1300" y="2288"/>
                  </a:lnTo>
                  <a:lnTo>
                    <a:pt x="1290" y="2253"/>
                  </a:lnTo>
                  <a:lnTo>
                    <a:pt x="1282" y="2220"/>
                  </a:lnTo>
                  <a:lnTo>
                    <a:pt x="1276" y="2185"/>
                  </a:lnTo>
                  <a:lnTo>
                    <a:pt x="1272" y="2165"/>
                  </a:lnTo>
                  <a:lnTo>
                    <a:pt x="1270" y="2145"/>
                  </a:lnTo>
                  <a:lnTo>
                    <a:pt x="1269" y="2127"/>
                  </a:lnTo>
                  <a:lnTo>
                    <a:pt x="1268" y="2109"/>
                  </a:lnTo>
                  <a:lnTo>
                    <a:pt x="1268" y="2093"/>
                  </a:lnTo>
                  <a:lnTo>
                    <a:pt x="1269" y="2076"/>
                  </a:lnTo>
                  <a:lnTo>
                    <a:pt x="1271" y="2060"/>
                  </a:lnTo>
                  <a:lnTo>
                    <a:pt x="1274" y="2046"/>
                  </a:lnTo>
                  <a:lnTo>
                    <a:pt x="1278" y="2030"/>
                  </a:lnTo>
                  <a:lnTo>
                    <a:pt x="1283" y="2016"/>
                  </a:lnTo>
                  <a:lnTo>
                    <a:pt x="1290" y="2001"/>
                  </a:lnTo>
                  <a:lnTo>
                    <a:pt x="1299" y="1987"/>
                  </a:lnTo>
                  <a:lnTo>
                    <a:pt x="1307" y="1973"/>
                  </a:lnTo>
                  <a:lnTo>
                    <a:pt x="1319" y="1958"/>
                  </a:lnTo>
                  <a:lnTo>
                    <a:pt x="1331" y="1944"/>
                  </a:lnTo>
                  <a:lnTo>
                    <a:pt x="1346" y="1928"/>
                  </a:lnTo>
                  <a:lnTo>
                    <a:pt x="1368" y="1907"/>
                  </a:lnTo>
                  <a:lnTo>
                    <a:pt x="1395" y="1881"/>
                  </a:lnTo>
                  <a:lnTo>
                    <a:pt x="1425" y="1856"/>
                  </a:lnTo>
                  <a:lnTo>
                    <a:pt x="1456" y="1831"/>
                  </a:lnTo>
                  <a:lnTo>
                    <a:pt x="1524" y="1776"/>
                  </a:lnTo>
                  <a:lnTo>
                    <a:pt x="1594" y="1722"/>
                  </a:lnTo>
                  <a:lnTo>
                    <a:pt x="1662" y="1668"/>
                  </a:lnTo>
                  <a:lnTo>
                    <a:pt x="1695" y="1643"/>
                  </a:lnTo>
                  <a:lnTo>
                    <a:pt x="1724" y="1619"/>
                  </a:lnTo>
                  <a:lnTo>
                    <a:pt x="1751" y="1595"/>
                  </a:lnTo>
                  <a:lnTo>
                    <a:pt x="1774" y="1573"/>
                  </a:lnTo>
                  <a:lnTo>
                    <a:pt x="1793" y="1554"/>
                  </a:lnTo>
                  <a:lnTo>
                    <a:pt x="1802" y="1545"/>
                  </a:lnTo>
                  <a:lnTo>
                    <a:pt x="1809" y="1537"/>
                  </a:lnTo>
                  <a:lnTo>
                    <a:pt x="1818" y="1523"/>
                  </a:lnTo>
                  <a:lnTo>
                    <a:pt x="1823" y="1515"/>
                  </a:lnTo>
                  <a:lnTo>
                    <a:pt x="1827" y="1508"/>
                  </a:lnTo>
                  <a:lnTo>
                    <a:pt x="1829" y="1501"/>
                  </a:lnTo>
                  <a:lnTo>
                    <a:pt x="1832" y="1497"/>
                  </a:lnTo>
                  <a:lnTo>
                    <a:pt x="1833" y="1493"/>
                  </a:lnTo>
                  <a:lnTo>
                    <a:pt x="1836" y="1478"/>
                  </a:lnTo>
                  <a:lnTo>
                    <a:pt x="1840" y="1464"/>
                  </a:lnTo>
                  <a:lnTo>
                    <a:pt x="1841" y="1449"/>
                  </a:lnTo>
                  <a:lnTo>
                    <a:pt x="1842" y="1436"/>
                  </a:lnTo>
                  <a:lnTo>
                    <a:pt x="1842" y="1423"/>
                  </a:lnTo>
                  <a:lnTo>
                    <a:pt x="1841" y="1411"/>
                  </a:lnTo>
                  <a:lnTo>
                    <a:pt x="1840" y="1400"/>
                  </a:lnTo>
                  <a:lnTo>
                    <a:pt x="1839" y="1391"/>
                  </a:lnTo>
                  <a:lnTo>
                    <a:pt x="1836" y="1382"/>
                  </a:lnTo>
                  <a:lnTo>
                    <a:pt x="1834" y="1370"/>
                  </a:lnTo>
                  <a:lnTo>
                    <a:pt x="1833" y="1365"/>
                  </a:lnTo>
                  <a:lnTo>
                    <a:pt x="1890" y="1317"/>
                  </a:lnTo>
                  <a:lnTo>
                    <a:pt x="1948" y="1269"/>
                  </a:lnTo>
                  <a:lnTo>
                    <a:pt x="1960" y="1285"/>
                  </a:lnTo>
                  <a:lnTo>
                    <a:pt x="1972" y="1302"/>
                  </a:lnTo>
                  <a:lnTo>
                    <a:pt x="1983" y="1317"/>
                  </a:lnTo>
                  <a:lnTo>
                    <a:pt x="1992" y="1335"/>
                  </a:lnTo>
                  <a:lnTo>
                    <a:pt x="2002" y="1352"/>
                  </a:lnTo>
                  <a:lnTo>
                    <a:pt x="2009" y="1369"/>
                  </a:lnTo>
                  <a:lnTo>
                    <a:pt x="2016" y="1387"/>
                  </a:lnTo>
                  <a:lnTo>
                    <a:pt x="2022" y="1405"/>
                  </a:lnTo>
                  <a:lnTo>
                    <a:pt x="2027" y="1423"/>
                  </a:lnTo>
                  <a:lnTo>
                    <a:pt x="2032" y="1441"/>
                  </a:lnTo>
                  <a:lnTo>
                    <a:pt x="2036" y="1459"/>
                  </a:lnTo>
                  <a:lnTo>
                    <a:pt x="2038" y="1477"/>
                  </a:lnTo>
                  <a:lnTo>
                    <a:pt x="2039" y="1494"/>
                  </a:lnTo>
                  <a:lnTo>
                    <a:pt x="2040" y="1512"/>
                  </a:lnTo>
                  <a:lnTo>
                    <a:pt x="2040" y="1530"/>
                  </a:lnTo>
                  <a:lnTo>
                    <a:pt x="2039" y="1548"/>
                  </a:lnTo>
                  <a:lnTo>
                    <a:pt x="2038" y="1565"/>
                  </a:lnTo>
                  <a:lnTo>
                    <a:pt x="2036" y="1581"/>
                  </a:lnTo>
                  <a:lnTo>
                    <a:pt x="2033" y="1598"/>
                  </a:lnTo>
                  <a:lnTo>
                    <a:pt x="2030" y="1615"/>
                  </a:lnTo>
                  <a:lnTo>
                    <a:pt x="2026" y="1631"/>
                  </a:lnTo>
                  <a:lnTo>
                    <a:pt x="2021" y="1646"/>
                  </a:lnTo>
                  <a:lnTo>
                    <a:pt x="2015" y="1662"/>
                  </a:lnTo>
                  <a:lnTo>
                    <a:pt x="2010" y="1676"/>
                  </a:lnTo>
                  <a:lnTo>
                    <a:pt x="2003" y="1689"/>
                  </a:lnTo>
                  <a:lnTo>
                    <a:pt x="1996" y="1704"/>
                  </a:lnTo>
                  <a:lnTo>
                    <a:pt x="1989" y="1716"/>
                  </a:lnTo>
                  <a:lnTo>
                    <a:pt x="1980" y="1728"/>
                  </a:lnTo>
                  <a:lnTo>
                    <a:pt x="1972" y="1740"/>
                  </a:lnTo>
                  <a:lnTo>
                    <a:pt x="1964" y="1751"/>
                  </a:lnTo>
                  <a:lnTo>
                    <a:pt x="1954" y="1760"/>
                  </a:lnTo>
                  <a:lnTo>
                    <a:pt x="1944" y="1769"/>
                  </a:lnTo>
                  <a:lnTo>
                    <a:pt x="1871" y="1831"/>
                  </a:lnTo>
                  <a:lnTo>
                    <a:pt x="1826" y="1868"/>
                  </a:lnTo>
                  <a:lnTo>
                    <a:pt x="1778" y="1910"/>
                  </a:lnTo>
                  <a:lnTo>
                    <a:pt x="1728" y="1953"/>
                  </a:lnTo>
                  <a:lnTo>
                    <a:pt x="1679" y="1998"/>
                  </a:lnTo>
                  <a:lnTo>
                    <a:pt x="1655" y="2019"/>
                  </a:lnTo>
                  <a:lnTo>
                    <a:pt x="1632" y="2042"/>
                  </a:lnTo>
                  <a:lnTo>
                    <a:pt x="1610" y="2064"/>
                  </a:lnTo>
                  <a:lnTo>
                    <a:pt x="1588" y="2084"/>
                  </a:lnTo>
                  <a:lnTo>
                    <a:pt x="1569" y="2105"/>
                  </a:lnTo>
                  <a:lnTo>
                    <a:pt x="1553" y="2121"/>
                  </a:lnTo>
                  <a:lnTo>
                    <a:pt x="1547" y="2129"/>
                  </a:lnTo>
                  <a:lnTo>
                    <a:pt x="1542" y="2136"/>
                  </a:lnTo>
                  <a:lnTo>
                    <a:pt x="1539" y="2144"/>
                  </a:lnTo>
                  <a:lnTo>
                    <a:pt x="1536" y="2151"/>
                  </a:lnTo>
                  <a:lnTo>
                    <a:pt x="1535" y="2159"/>
                  </a:lnTo>
                  <a:lnTo>
                    <a:pt x="1534" y="2167"/>
                  </a:lnTo>
                  <a:lnTo>
                    <a:pt x="1534" y="2177"/>
                  </a:lnTo>
                  <a:lnTo>
                    <a:pt x="1535" y="2187"/>
                  </a:lnTo>
                  <a:lnTo>
                    <a:pt x="1536" y="2199"/>
                  </a:lnTo>
                  <a:lnTo>
                    <a:pt x="1539" y="2211"/>
                  </a:lnTo>
                  <a:lnTo>
                    <a:pt x="1545" y="2244"/>
                  </a:lnTo>
                  <a:lnTo>
                    <a:pt x="1559" y="2300"/>
                  </a:lnTo>
                  <a:lnTo>
                    <a:pt x="1575" y="2359"/>
                  </a:lnTo>
                  <a:lnTo>
                    <a:pt x="1589" y="2414"/>
                  </a:lnTo>
                  <a:lnTo>
                    <a:pt x="1601" y="2459"/>
                  </a:lnTo>
                  <a:close/>
                  <a:moveTo>
                    <a:pt x="506" y="1777"/>
                  </a:moveTo>
                  <a:lnTo>
                    <a:pt x="494" y="1758"/>
                  </a:lnTo>
                  <a:lnTo>
                    <a:pt x="482" y="1740"/>
                  </a:lnTo>
                  <a:lnTo>
                    <a:pt x="471" y="1722"/>
                  </a:lnTo>
                  <a:lnTo>
                    <a:pt x="461" y="1703"/>
                  </a:lnTo>
                  <a:lnTo>
                    <a:pt x="456" y="1694"/>
                  </a:lnTo>
                  <a:lnTo>
                    <a:pt x="452" y="1685"/>
                  </a:lnTo>
                  <a:lnTo>
                    <a:pt x="443" y="1667"/>
                  </a:lnTo>
                  <a:lnTo>
                    <a:pt x="436" y="1647"/>
                  </a:lnTo>
                  <a:lnTo>
                    <a:pt x="429" y="1628"/>
                  </a:lnTo>
                  <a:lnTo>
                    <a:pt x="423" y="1609"/>
                  </a:lnTo>
                  <a:lnTo>
                    <a:pt x="417" y="1589"/>
                  </a:lnTo>
                  <a:lnTo>
                    <a:pt x="412" y="1569"/>
                  </a:lnTo>
                  <a:lnTo>
                    <a:pt x="408" y="1549"/>
                  </a:lnTo>
                  <a:lnTo>
                    <a:pt x="405" y="1527"/>
                  </a:lnTo>
                  <a:lnTo>
                    <a:pt x="401" y="1506"/>
                  </a:lnTo>
                  <a:lnTo>
                    <a:pt x="399" y="1484"/>
                  </a:lnTo>
                  <a:lnTo>
                    <a:pt x="398" y="1460"/>
                  </a:lnTo>
                  <a:lnTo>
                    <a:pt x="396" y="1435"/>
                  </a:lnTo>
                  <a:lnTo>
                    <a:pt x="396" y="1409"/>
                  </a:lnTo>
                  <a:lnTo>
                    <a:pt x="399" y="1383"/>
                  </a:lnTo>
                  <a:lnTo>
                    <a:pt x="401" y="1358"/>
                  </a:lnTo>
                  <a:lnTo>
                    <a:pt x="405" y="1333"/>
                  </a:lnTo>
                  <a:lnTo>
                    <a:pt x="410" y="1309"/>
                  </a:lnTo>
                  <a:lnTo>
                    <a:pt x="416" y="1284"/>
                  </a:lnTo>
                  <a:lnTo>
                    <a:pt x="422" y="1260"/>
                  </a:lnTo>
                  <a:lnTo>
                    <a:pt x="429" y="1236"/>
                  </a:lnTo>
                  <a:lnTo>
                    <a:pt x="437" y="1212"/>
                  </a:lnTo>
                  <a:lnTo>
                    <a:pt x="447" y="1189"/>
                  </a:lnTo>
                  <a:lnTo>
                    <a:pt x="456" y="1165"/>
                  </a:lnTo>
                  <a:lnTo>
                    <a:pt x="467" y="1142"/>
                  </a:lnTo>
                  <a:lnTo>
                    <a:pt x="479" y="1119"/>
                  </a:lnTo>
                  <a:lnTo>
                    <a:pt x="491" y="1097"/>
                  </a:lnTo>
                  <a:lnTo>
                    <a:pt x="504" y="1074"/>
                  </a:lnTo>
                  <a:lnTo>
                    <a:pt x="531" y="1028"/>
                  </a:lnTo>
                  <a:lnTo>
                    <a:pt x="545" y="1005"/>
                  </a:lnTo>
                  <a:lnTo>
                    <a:pt x="560" y="984"/>
                  </a:lnTo>
                  <a:lnTo>
                    <a:pt x="590" y="939"/>
                  </a:lnTo>
                  <a:lnTo>
                    <a:pt x="621" y="895"/>
                  </a:lnTo>
                  <a:lnTo>
                    <a:pt x="684" y="807"/>
                  </a:lnTo>
                  <a:lnTo>
                    <a:pt x="717" y="763"/>
                  </a:lnTo>
                  <a:lnTo>
                    <a:pt x="748" y="720"/>
                  </a:lnTo>
                  <a:lnTo>
                    <a:pt x="852" y="573"/>
                  </a:lnTo>
                  <a:lnTo>
                    <a:pt x="899" y="506"/>
                  </a:lnTo>
                  <a:lnTo>
                    <a:pt x="942" y="444"/>
                  </a:lnTo>
                  <a:lnTo>
                    <a:pt x="962" y="414"/>
                  </a:lnTo>
                  <a:lnTo>
                    <a:pt x="980" y="386"/>
                  </a:lnTo>
                  <a:lnTo>
                    <a:pt x="995" y="361"/>
                  </a:lnTo>
                  <a:lnTo>
                    <a:pt x="1008" y="336"/>
                  </a:lnTo>
                  <a:lnTo>
                    <a:pt x="1020" y="314"/>
                  </a:lnTo>
                  <a:lnTo>
                    <a:pt x="1030" y="294"/>
                  </a:lnTo>
                  <a:lnTo>
                    <a:pt x="1037" y="276"/>
                  </a:lnTo>
                  <a:lnTo>
                    <a:pt x="1041" y="260"/>
                  </a:lnTo>
                  <a:lnTo>
                    <a:pt x="1042" y="254"/>
                  </a:lnTo>
                  <a:lnTo>
                    <a:pt x="1043" y="248"/>
                  </a:lnTo>
                  <a:lnTo>
                    <a:pt x="1044" y="237"/>
                  </a:lnTo>
                  <a:lnTo>
                    <a:pt x="1044" y="227"/>
                  </a:lnTo>
                  <a:lnTo>
                    <a:pt x="1044" y="216"/>
                  </a:lnTo>
                  <a:lnTo>
                    <a:pt x="1043" y="205"/>
                  </a:lnTo>
                  <a:lnTo>
                    <a:pt x="1042" y="193"/>
                  </a:lnTo>
                  <a:lnTo>
                    <a:pt x="1037" y="173"/>
                  </a:lnTo>
                  <a:lnTo>
                    <a:pt x="1032" y="151"/>
                  </a:lnTo>
                  <a:lnTo>
                    <a:pt x="1025" y="132"/>
                  </a:lnTo>
                  <a:lnTo>
                    <a:pt x="1018" y="115"/>
                  </a:lnTo>
                  <a:lnTo>
                    <a:pt x="1011" y="98"/>
                  </a:lnTo>
                  <a:lnTo>
                    <a:pt x="1066" y="53"/>
                  </a:lnTo>
                  <a:lnTo>
                    <a:pt x="1130" y="0"/>
                  </a:lnTo>
                  <a:lnTo>
                    <a:pt x="1143" y="13"/>
                  </a:lnTo>
                  <a:lnTo>
                    <a:pt x="1156" y="27"/>
                  </a:lnTo>
                  <a:lnTo>
                    <a:pt x="1169" y="42"/>
                  </a:lnTo>
                  <a:lnTo>
                    <a:pt x="1180" y="56"/>
                  </a:lnTo>
                  <a:lnTo>
                    <a:pt x="1191" y="72"/>
                  </a:lnTo>
                  <a:lnTo>
                    <a:pt x="1200" y="86"/>
                  </a:lnTo>
                  <a:lnTo>
                    <a:pt x="1210" y="102"/>
                  </a:lnTo>
                  <a:lnTo>
                    <a:pt x="1218" y="119"/>
                  </a:lnTo>
                  <a:lnTo>
                    <a:pt x="1226" y="134"/>
                  </a:lnTo>
                  <a:lnTo>
                    <a:pt x="1233" y="151"/>
                  </a:lnTo>
                  <a:lnTo>
                    <a:pt x="1239" y="168"/>
                  </a:lnTo>
                  <a:lnTo>
                    <a:pt x="1245" y="185"/>
                  </a:lnTo>
                  <a:lnTo>
                    <a:pt x="1250" y="201"/>
                  </a:lnTo>
                  <a:lnTo>
                    <a:pt x="1253" y="218"/>
                  </a:lnTo>
                  <a:lnTo>
                    <a:pt x="1256" y="235"/>
                  </a:lnTo>
                  <a:lnTo>
                    <a:pt x="1259" y="253"/>
                  </a:lnTo>
                  <a:lnTo>
                    <a:pt x="1260" y="270"/>
                  </a:lnTo>
                  <a:lnTo>
                    <a:pt x="1262" y="288"/>
                  </a:lnTo>
                  <a:lnTo>
                    <a:pt x="1263" y="305"/>
                  </a:lnTo>
                  <a:lnTo>
                    <a:pt x="1263" y="323"/>
                  </a:lnTo>
                  <a:lnTo>
                    <a:pt x="1262" y="339"/>
                  </a:lnTo>
                  <a:lnTo>
                    <a:pt x="1260" y="357"/>
                  </a:lnTo>
                  <a:lnTo>
                    <a:pt x="1258" y="374"/>
                  </a:lnTo>
                  <a:lnTo>
                    <a:pt x="1256" y="392"/>
                  </a:lnTo>
                  <a:lnTo>
                    <a:pt x="1252" y="409"/>
                  </a:lnTo>
                  <a:lnTo>
                    <a:pt x="1248" y="426"/>
                  </a:lnTo>
                  <a:lnTo>
                    <a:pt x="1245" y="443"/>
                  </a:lnTo>
                  <a:lnTo>
                    <a:pt x="1240" y="459"/>
                  </a:lnTo>
                  <a:lnTo>
                    <a:pt x="1234" y="475"/>
                  </a:lnTo>
                  <a:lnTo>
                    <a:pt x="1228" y="492"/>
                  </a:lnTo>
                  <a:lnTo>
                    <a:pt x="1222" y="507"/>
                  </a:lnTo>
                  <a:lnTo>
                    <a:pt x="1215" y="523"/>
                  </a:lnTo>
                  <a:lnTo>
                    <a:pt x="1206" y="540"/>
                  </a:lnTo>
                  <a:lnTo>
                    <a:pt x="1197" y="558"/>
                  </a:lnTo>
                  <a:lnTo>
                    <a:pt x="1178" y="594"/>
                  </a:lnTo>
                  <a:lnTo>
                    <a:pt x="1167" y="611"/>
                  </a:lnTo>
                  <a:lnTo>
                    <a:pt x="1155" y="630"/>
                  </a:lnTo>
                  <a:lnTo>
                    <a:pt x="1132" y="666"/>
                  </a:lnTo>
                  <a:lnTo>
                    <a:pt x="1107" y="703"/>
                  </a:lnTo>
                  <a:lnTo>
                    <a:pt x="1079" y="740"/>
                  </a:lnTo>
                  <a:lnTo>
                    <a:pt x="1052" y="779"/>
                  </a:lnTo>
                  <a:lnTo>
                    <a:pt x="1023" y="817"/>
                  </a:lnTo>
                  <a:lnTo>
                    <a:pt x="993" y="855"/>
                  </a:lnTo>
                  <a:lnTo>
                    <a:pt x="962" y="895"/>
                  </a:lnTo>
                  <a:lnTo>
                    <a:pt x="899" y="974"/>
                  </a:lnTo>
                  <a:lnTo>
                    <a:pt x="837" y="1055"/>
                  </a:lnTo>
                  <a:lnTo>
                    <a:pt x="776" y="1135"/>
                  </a:lnTo>
                  <a:lnTo>
                    <a:pt x="746" y="1176"/>
                  </a:lnTo>
                  <a:lnTo>
                    <a:pt x="717" y="1217"/>
                  </a:lnTo>
                  <a:lnTo>
                    <a:pt x="688" y="1257"/>
                  </a:lnTo>
                  <a:lnTo>
                    <a:pt x="675" y="1278"/>
                  </a:lnTo>
                  <a:lnTo>
                    <a:pt x="662" y="1298"/>
                  </a:lnTo>
                  <a:lnTo>
                    <a:pt x="636" y="1339"/>
                  </a:lnTo>
                  <a:lnTo>
                    <a:pt x="624" y="1359"/>
                  </a:lnTo>
                  <a:lnTo>
                    <a:pt x="612" y="1380"/>
                  </a:lnTo>
                  <a:lnTo>
                    <a:pt x="600" y="1400"/>
                  </a:lnTo>
                  <a:lnTo>
                    <a:pt x="591" y="1421"/>
                  </a:lnTo>
                  <a:lnTo>
                    <a:pt x="580" y="1441"/>
                  </a:lnTo>
                  <a:lnTo>
                    <a:pt x="570" y="1461"/>
                  </a:lnTo>
                  <a:lnTo>
                    <a:pt x="561" y="1481"/>
                  </a:lnTo>
                  <a:lnTo>
                    <a:pt x="552" y="1501"/>
                  </a:lnTo>
                  <a:lnTo>
                    <a:pt x="544" y="1521"/>
                  </a:lnTo>
                  <a:lnTo>
                    <a:pt x="537" y="1542"/>
                  </a:lnTo>
                  <a:lnTo>
                    <a:pt x="531" y="1561"/>
                  </a:lnTo>
                  <a:lnTo>
                    <a:pt x="525" y="1581"/>
                  </a:lnTo>
                  <a:lnTo>
                    <a:pt x="519" y="1602"/>
                  </a:lnTo>
                  <a:lnTo>
                    <a:pt x="514" y="1621"/>
                  </a:lnTo>
                  <a:lnTo>
                    <a:pt x="510" y="1640"/>
                  </a:lnTo>
                  <a:lnTo>
                    <a:pt x="507" y="1661"/>
                  </a:lnTo>
                  <a:lnTo>
                    <a:pt x="504" y="1680"/>
                  </a:lnTo>
                  <a:lnTo>
                    <a:pt x="503" y="1699"/>
                  </a:lnTo>
                  <a:lnTo>
                    <a:pt x="502" y="1719"/>
                  </a:lnTo>
                  <a:lnTo>
                    <a:pt x="503" y="1739"/>
                  </a:lnTo>
                  <a:lnTo>
                    <a:pt x="503" y="1758"/>
                  </a:lnTo>
                  <a:lnTo>
                    <a:pt x="506" y="1777"/>
                  </a:lnTo>
                  <a:close/>
                  <a:moveTo>
                    <a:pt x="1430" y="5531"/>
                  </a:moveTo>
                  <a:lnTo>
                    <a:pt x="1007" y="5531"/>
                  </a:lnTo>
                  <a:lnTo>
                    <a:pt x="1007" y="4975"/>
                  </a:lnTo>
                  <a:lnTo>
                    <a:pt x="1007" y="4419"/>
                  </a:lnTo>
                  <a:lnTo>
                    <a:pt x="1007" y="3864"/>
                  </a:lnTo>
                  <a:lnTo>
                    <a:pt x="1007" y="3309"/>
                  </a:lnTo>
                  <a:lnTo>
                    <a:pt x="1013" y="3311"/>
                  </a:lnTo>
                  <a:lnTo>
                    <a:pt x="1042" y="3319"/>
                  </a:lnTo>
                  <a:lnTo>
                    <a:pt x="1071" y="3326"/>
                  </a:lnTo>
                  <a:lnTo>
                    <a:pt x="1097" y="3332"/>
                  </a:lnTo>
                  <a:lnTo>
                    <a:pt x="1122" y="3337"/>
                  </a:lnTo>
                  <a:lnTo>
                    <a:pt x="1148" y="3342"/>
                  </a:lnTo>
                  <a:lnTo>
                    <a:pt x="1172" y="3344"/>
                  </a:lnTo>
                  <a:lnTo>
                    <a:pt x="1196" y="3347"/>
                  </a:lnTo>
                  <a:lnTo>
                    <a:pt x="1218" y="3348"/>
                  </a:lnTo>
                  <a:lnTo>
                    <a:pt x="1242" y="3347"/>
                  </a:lnTo>
                  <a:lnTo>
                    <a:pt x="1253" y="3347"/>
                  </a:lnTo>
                  <a:lnTo>
                    <a:pt x="1265" y="3345"/>
                  </a:lnTo>
                  <a:lnTo>
                    <a:pt x="1289" y="3343"/>
                  </a:lnTo>
                  <a:lnTo>
                    <a:pt x="1314" y="3339"/>
                  </a:lnTo>
                  <a:lnTo>
                    <a:pt x="1340" y="3335"/>
                  </a:lnTo>
                  <a:lnTo>
                    <a:pt x="1366" y="3327"/>
                  </a:lnTo>
                  <a:lnTo>
                    <a:pt x="1395" y="3320"/>
                  </a:lnTo>
                  <a:lnTo>
                    <a:pt x="1424" y="3312"/>
                  </a:lnTo>
                  <a:lnTo>
                    <a:pt x="1430" y="3309"/>
                  </a:lnTo>
                  <a:lnTo>
                    <a:pt x="1430" y="3864"/>
                  </a:lnTo>
                  <a:lnTo>
                    <a:pt x="1430" y="4419"/>
                  </a:lnTo>
                  <a:lnTo>
                    <a:pt x="1430" y="4975"/>
                  </a:lnTo>
                  <a:lnTo>
                    <a:pt x="1430" y="5531"/>
                  </a:lnTo>
                  <a:close/>
                  <a:moveTo>
                    <a:pt x="1218" y="3207"/>
                  </a:moveTo>
                  <a:lnTo>
                    <a:pt x="1167" y="3206"/>
                  </a:lnTo>
                  <a:lnTo>
                    <a:pt x="1116" y="3204"/>
                  </a:lnTo>
                  <a:lnTo>
                    <a:pt x="1091" y="3201"/>
                  </a:lnTo>
                  <a:lnTo>
                    <a:pt x="1066" y="3199"/>
                  </a:lnTo>
                  <a:lnTo>
                    <a:pt x="1017" y="3193"/>
                  </a:lnTo>
                  <a:lnTo>
                    <a:pt x="992" y="3188"/>
                  </a:lnTo>
                  <a:lnTo>
                    <a:pt x="968" y="3185"/>
                  </a:lnTo>
                  <a:lnTo>
                    <a:pt x="920" y="3175"/>
                  </a:lnTo>
                  <a:lnTo>
                    <a:pt x="896" y="3169"/>
                  </a:lnTo>
                  <a:lnTo>
                    <a:pt x="873" y="3163"/>
                  </a:lnTo>
                  <a:lnTo>
                    <a:pt x="849" y="3157"/>
                  </a:lnTo>
                  <a:lnTo>
                    <a:pt x="826" y="3151"/>
                  </a:lnTo>
                  <a:lnTo>
                    <a:pt x="780" y="3137"/>
                  </a:lnTo>
                  <a:lnTo>
                    <a:pt x="736" y="3121"/>
                  </a:lnTo>
                  <a:lnTo>
                    <a:pt x="714" y="3113"/>
                  </a:lnTo>
                  <a:lnTo>
                    <a:pt x="692" y="3104"/>
                  </a:lnTo>
                  <a:lnTo>
                    <a:pt x="650" y="3086"/>
                  </a:lnTo>
                  <a:lnTo>
                    <a:pt x="608" y="3066"/>
                  </a:lnTo>
                  <a:lnTo>
                    <a:pt x="586" y="3056"/>
                  </a:lnTo>
                  <a:lnTo>
                    <a:pt x="566" y="3045"/>
                  </a:lnTo>
                  <a:lnTo>
                    <a:pt x="526" y="3024"/>
                  </a:lnTo>
                  <a:lnTo>
                    <a:pt x="486" y="3001"/>
                  </a:lnTo>
                  <a:lnTo>
                    <a:pt x="448" y="2977"/>
                  </a:lnTo>
                  <a:lnTo>
                    <a:pt x="411" y="2953"/>
                  </a:lnTo>
                  <a:lnTo>
                    <a:pt x="375" y="2927"/>
                  </a:lnTo>
                  <a:lnTo>
                    <a:pt x="357" y="2913"/>
                  </a:lnTo>
                  <a:lnTo>
                    <a:pt x="339" y="2900"/>
                  </a:lnTo>
                  <a:lnTo>
                    <a:pt x="305" y="2874"/>
                  </a:lnTo>
                  <a:lnTo>
                    <a:pt x="288" y="2859"/>
                  </a:lnTo>
                  <a:lnTo>
                    <a:pt x="272" y="2846"/>
                  </a:lnTo>
                  <a:lnTo>
                    <a:pt x="240" y="2817"/>
                  </a:lnTo>
                  <a:lnTo>
                    <a:pt x="209" y="2789"/>
                  </a:lnTo>
                  <a:lnTo>
                    <a:pt x="195" y="2773"/>
                  </a:lnTo>
                  <a:lnTo>
                    <a:pt x="179" y="2759"/>
                  </a:lnTo>
                  <a:lnTo>
                    <a:pt x="150" y="2729"/>
                  </a:lnTo>
                  <a:lnTo>
                    <a:pt x="137" y="2713"/>
                  </a:lnTo>
                  <a:lnTo>
                    <a:pt x="124" y="2699"/>
                  </a:lnTo>
                  <a:lnTo>
                    <a:pt x="111" y="2683"/>
                  </a:lnTo>
                  <a:lnTo>
                    <a:pt x="98" y="2667"/>
                  </a:lnTo>
                  <a:lnTo>
                    <a:pt x="72" y="2636"/>
                  </a:lnTo>
                  <a:lnTo>
                    <a:pt x="48" y="2605"/>
                  </a:lnTo>
                  <a:lnTo>
                    <a:pt x="26" y="2574"/>
                  </a:lnTo>
                  <a:lnTo>
                    <a:pt x="5" y="2541"/>
                  </a:lnTo>
                  <a:lnTo>
                    <a:pt x="0" y="2535"/>
                  </a:lnTo>
                  <a:lnTo>
                    <a:pt x="609" y="2535"/>
                  </a:lnTo>
                  <a:lnTo>
                    <a:pt x="1218" y="2535"/>
                  </a:lnTo>
                  <a:lnTo>
                    <a:pt x="1827" y="2535"/>
                  </a:lnTo>
                  <a:lnTo>
                    <a:pt x="2436" y="2535"/>
                  </a:lnTo>
                  <a:lnTo>
                    <a:pt x="2432" y="2541"/>
                  </a:lnTo>
                  <a:lnTo>
                    <a:pt x="2420" y="2562"/>
                  </a:lnTo>
                  <a:lnTo>
                    <a:pt x="2406" y="2581"/>
                  </a:lnTo>
                  <a:lnTo>
                    <a:pt x="2381" y="2618"/>
                  </a:lnTo>
                  <a:lnTo>
                    <a:pt x="2354" y="2655"/>
                  </a:lnTo>
                  <a:lnTo>
                    <a:pt x="2325" y="2690"/>
                  </a:lnTo>
                  <a:lnTo>
                    <a:pt x="2296" y="2725"/>
                  </a:lnTo>
                  <a:lnTo>
                    <a:pt x="2266" y="2759"/>
                  </a:lnTo>
                  <a:lnTo>
                    <a:pt x="2250" y="2775"/>
                  </a:lnTo>
                  <a:lnTo>
                    <a:pt x="2235" y="2791"/>
                  </a:lnTo>
                  <a:lnTo>
                    <a:pt x="2204" y="2822"/>
                  </a:lnTo>
                  <a:lnTo>
                    <a:pt x="2170" y="2852"/>
                  </a:lnTo>
                  <a:lnTo>
                    <a:pt x="2136" y="2881"/>
                  </a:lnTo>
                  <a:lnTo>
                    <a:pt x="2120" y="2895"/>
                  </a:lnTo>
                  <a:lnTo>
                    <a:pt x="2102" y="2910"/>
                  </a:lnTo>
                  <a:lnTo>
                    <a:pt x="2067" y="2936"/>
                  </a:lnTo>
                  <a:lnTo>
                    <a:pt x="2049" y="2949"/>
                  </a:lnTo>
                  <a:lnTo>
                    <a:pt x="2031" y="2961"/>
                  </a:lnTo>
                  <a:lnTo>
                    <a:pt x="1994" y="2987"/>
                  </a:lnTo>
                  <a:lnTo>
                    <a:pt x="1955" y="3009"/>
                  </a:lnTo>
                  <a:lnTo>
                    <a:pt x="1936" y="3020"/>
                  </a:lnTo>
                  <a:lnTo>
                    <a:pt x="1917" y="3031"/>
                  </a:lnTo>
                  <a:lnTo>
                    <a:pt x="1898" y="3042"/>
                  </a:lnTo>
                  <a:lnTo>
                    <a:pt x="1877" y="3053"/>
                  </a:lnTo>
                  <a:lnTo>
                    <a:pt x="1838" y="3072"/>
                  </a:lnTo>
                  <a:lnTo>
                    <a:pt x="1797" y="3090"/>
                  </a:lnTo>
                  <a:lnTo>
                    <a:pt x="1776" y="3098"/>
                  </a:lnTo>
                  <a:lnTo>
                    <a:pt x="1756" y="3107"/>
                  </a:lnTo>
                  <a:lnTo>
                    <a:pt x="1736" y="3115"/>
                  </a:lnTo>
                  <a:lnTo>
                    <a:pt x="1714" y="3122"/>
                  </a:lnTo>
                  <a:lnTo>
                    <a:pt x="1694" y="3131"/>
                  </a:lnTo>
                  <a:lnTo>
                    <a:pt x="1672" y="3137"/>
                  </a:lnTo>
                  <a:lnTo>
                    <a:pt x="1629" y="3150"/>
                  </a:lnTo>
                  <a:lnTo>
                    <a:pt x="1586" y="3162"/>
                  </a:lnTo>
                  <a:lnTo>
                    <a:pt x="1541" y="3173"/>
                  </a:lnTo>
                  <a:lnTo>
                    <a:pt x="1518" y="3177"/>
                  </a:lnTo>
                  <a:lnTo>
                    <a:pt x="1497" y="3182"/>
                  </a:lnTo>
                  <a:lnTo>
                    <a:pt x="1451" y="3189"/>
                  </a:lnTo>
                  <a:lnTo>
                    <a:pt x="1428" y="3193"/>
                  </a:lnTo>
                  <a:lnTo>
                    <a:pt x="1406" y="3195"/>
                  </a:lnTo>
                  <a:lnTo>
                    <a:pt x="1359" y="3200"/>
                  </a:lnTo>
                  <a:lnTo>
                    <a:pt x="1336" y="3203"/>
                  </a:lnTo>
                  <a:lnTo>
                    <a:pt x="1313" y="3204"/>
                  </a:lnTo>
                  <a:lnTo>
                    <a:pt x="1289" y="3205"/>
                  </a:lnTo>
                  <a:lnTo>
                    <a:pt x="1265" y="3206"/>
                  </a:lnTo>
                  <a:lnTo>
                    <a:pt x="1242" y="3207"/>
                  </a:lnTo>
                  <a:lnTo>
                    <a:pt x="1218" y="3207"/>
                  </a:lnTo>
                  <a:close/>
                </a:path>
              </a:pathLst>
            </a:custGeom>
            <a:noFill/>
            <a:ln w="6350">
              <a:solidFill>
                <a:schemeClr val="tx2"/>
              </a:solid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noEditPoints="1"/>
            </p:cNvSpPr>
            <p:nvPr userDrawn="1"/>
          </p:nvSpPr>
          <p:spPr bwMode="auto">
            <a:xfrm>
              <a:off x="4694238" y="3829051"/>
              <a:ext cx="2776538" cy="250825"/>
            </a:xfrm>
            <a:custGeom>
              <a:avLst/>
              <a:gdLst>
                <a:gd name="T0" fmla="*/ 10362 w 10493"/>
                <a:gd name="T1" fmla="*/ 658 h 945"/>
                <a:gd name="T2" fmla="*/ 10028 w 10493"/>
                <a:gd name="T3" fmla="*/ 233 h 945"/>
                <a:gd name="T4" fmla="*/ 10067 w 10493"/>
                <a:gd name="T5" fmla="*/ 176 h 945"/>
                <a:gd name="T6" fmla="*/ 10451 w 10493"/>
                <a:gd name="T7" fmla="*/ 629 h 945"/>
                <a:gd name="T8" fmla="*/ 9848 w 10493"/>
                <a:gd name="T9" fmla="*/ 482 h 945"/>
                <a:gd name="T10" fmla="*/ 34 w 10493"/>
                <a:gd name="T11" fmla="*/ 944 h 945"/>
                <a:gd name="T12" fmla="*/ 90 w 10493"/>
                <a:gd name="T13" fmla="*/ 206 h 945"/>
                <a:gd name="T14" fmla="*/ 840 w 10493"/>
                <a:gd name="T15" fmla="*/ 218 h 945"/>
                <a:gd name="T16" fmla="*/ 544 w 10493"/>
                <a:gd name="T17" fmla="*/ 744 h 945"/>
                <a:gd name="T18" fmla="*/ 893 w 10493"/>
                <a:gd name="T19" fmla="*/ 177 h 945"/>
                <a:gd name="T20" fmla="*/ 1495 w 10493"/>
                <a:gd name="T21" fmla="*/ 173 h 945"/>
                <a:gd name="T22" fmla="*/ 1765 w 10493"/>
                <a:gd name="T23" fmla="*/ 167 h 945"/>
                <a:gd name="T24" fmla="*/ 1549 w 10493"/>
                <a:gd name="T25" fmla="*/ 729 h 945"/>
                <a:gd name="T26" fmla="*/ 1601 w 10493"/>
                <a:gd name="T27" fmla="*/ 22 h 945"/>
                <a:gd name="T28" fmla="*/ 1811 w 10493"/>
                <a:gd name="T29" fmla="*/ 75 h 945"/>
                <a:gd name="T30" fmla="*/ 2122 w 10493"/>
                <a:gd name="T31" fmla="*/ 629 h 945"/>
                <a:gd name="T32" fmla="*/ 2447 w 10493"/>
                <a:gd name="T33" fmla="*/ 575 h 945"/>
                <a:gd name="T34" fmla="*/ 2176 w 10493"/>
                <a:gd name="T35" fmla="*/ 212 h 945"/>
                <a:gd name="T36" fmla="*/ 2366 w 10493"/>
                <a:gd name="T37" fmla="*/ 202 h 945"/>
                <a:gd name="T38" fmla="*/ 2430 w 10493"/>
                <a:gd name="T39" fmla="*/ 444 h 945"/>
                <a:gd name="T40" fmla="*/ 2230 w 10493"/>
                <a:gd name="T41" fmla="*/ 789 h 945"/>
                <a:gd name="T42" fmla="*/ 3119 w 10493"/>
                <a:gd name="T43" fmla="*/ 728 h 945"/>
                <a:gd name="T44" fmla="*/ 2693 w 10493"/>
                <a:gd name="T45" fmla="*/ 776 h 945"/>
                <a:gd name="T46" fmla="*/ 2815 w 10493"/>
                <a:gd name="T47" fmla="*/ 173 h 945"/>
                <a:gd name="T48" fmla="*/ 3680 w 10493"/>
                <a:gd name="T49" fmla="*/ 173 h 945"/>
                <a:gd name="T50" fmla="*/ 3359 w 10493"/>
                <a:gd name="T51" fmla="*/ 779 h 945"/>
                <a:gd name="T52" fmla="*/ 3980 w 10493"/>
                <a:gd name="T53" fmla="*/ 203 h 945"/>
                <a:gd name="T54" fmla="*/ 4037 w 10493"/>
                <a:gd name="T55" fmla="*/ 776 h 945"/>
                <a:gd name="T56" fmla="*/ 4310 w 10493"/>
                <a:gd name="T57" fmla="*/ 753 h 945"/>
                <a:gd name="T58" fmla="*/ 4787 w 10493"/>
                <a:gd name="T59" fmla="*/ 746 h 945"/>
                <a:gd name="T60" fmla="*/ 4508 w 10493"/>
                <a:gd name="T61" fmla="*/ 539 h 945"/>
                <a:gd name="T62" fmla="*/ 4572 w 10493"/>
                <a:gd name="T63" fmla="*/ 66 h 945"/>
                <a:gd name="T64" fmla="*/ 4771 w 10493"/>
                <a:gd name="T65" fmla="*/ 14 h 945"/>
                <a:gd name="T66" fmla="*/ 5074 w 10493"/>
                <a:gd name="T67" fmla="*/ 250 h 945"/>
                <a:gd name="T68" fmla="*/ 5581 w 10493"/>
                <a:gd name="T69" fmla="*/ 177 h 945"/>
                <a:gd name="T70" fmla="*/ 5138 w 10493"/>
                <a:gd name="T71" fmla="*/ 748 h 945"/>
                <a:gd name="T72" fmla="*/ 6418 w 10493"/>
                <a:gd name="T73" fmla="*/ 269 h 945"/>
                <a:gd name="T74" fmla="*/ 6167 w 10493"/>
                <a:gd name="T75" fmla="*/ 741 h 945"/>
                <a:gd name="T76" fmla="*/ 6689 w 10493"/>
                <a:gd name="T77" fmla="*/ 218 h 945"/>
                <a:gd name="T78" fmla="*/ 6563 w 10493"/>
                <a:gd name="T79" fmla="*/ 756 h 945"/>
                <a:gd name="T80" fmla="*/ 7243 w 10493"/>
                <a:gd name="T81" fmla="*/ 206 h 945"/>
                <a:gd name="T82" fmla="*/ 7122 w 10493"/>
                <a:gd name="T83" fmla="*/ 744 h 945"/>
                <a:gd name="T84" fmla="*/ 7376 w 10493"/>
                <a:gd name="T85" fmla="*/ 335 h 945"/>
                <a:gd name="T86" fmla="*/ 7980 w 10493"/>
                <a:gd name="T87" fmla="*/ 362 h 945"/>
                <a:gd name="T88" fmla="*/ 7447 w 10493"/>
                <a:gd name="T89" fmla="*/ 720 h 945"/>
                <a:gd name="T90" fmla="*/ 7652 w 10493"/>
                <a:gd name="T91" fmla="*/ 752 h 945"/>
                <a:gd name="T92" fmla="*/ 7756 w 10493"/>
                <a:gd name="T93" fmla="*/ 215 h 945"/>
                <a:gd name="T94" fmla="*/ 8384 w 10493"/>
                <a:gd name="T95" fmla="*/ 176 h 945"/>
                <a:gd name="T96" fmla="*/ 8291 w 10493"/>
                <a:gd name="T97" fmla="*/ 490 h 945"/>
                <a:gd name="T98" fmla="*/ 8291 w 10493"/>
                <a:gd name="T99" fmla="*/ 204 h 945"/>
                <a:gd name="T100" fmla="*/ 8116 w 10493"/>
                <a:gd name="T101" fmla="*/ 723 h 945"/>
                <a:gd name="T102" fmla="*/ 8738 w 10493"/>
                <a:gd name="T103" fmla="*/ 213 h 945"/>
                <a:gd name="T104" fmla="*/ 8640 w 10493"/>
                <a:gd name="T105" fmla="*/ 734 h 945"/>
                <a:gd name="T106" fmla="*/ 8947 w 10493"/>
                <a:gd name="T107" fmla="*/ 734 h 945"/>
                <a:gd name="T108" fmla="*/ 9122 w 10493"/>
                <a:gd name="T109" fmla="*/ 513 h 945"/>
                <a:gd name="T110" fmla="*/ 9109 w 10493"/>
                <a:gd name="T111" fmla="*/ 162 h 945"/>
                <a:gd name="T112" fmla="*/ 8965 w 10493"/>
                <a:gd name="T113" fmla="*/ 243 h 945"/>
                <a:gd name="T114" fmla="*/ 9266 w 10493"/>
                <a:gd name="T115" fmla="*/ 536 h 945"/>
                <a:gd name="T116" fmla="*/ 9808 w 10493"/>
                <a:gd name="T117" fmla="*/ 173 h 945"/>
                <a:gd name="T118" fmla="*/ 9685 w 10493"/>
                <a:gd name="T119" fmla="*/ 776 h 945"/>
                <a:gd name="T120" fmla="*/ 9336 w 10493"/>
                <a:gd name="T121" fmla="*/ 3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93" h="945">
                  <a:moveTo>
                    <a:pt x="9936" y="454"/>
                  </a:moveTo>
                  <a:lnTo>
                    <a:pt x="9937" y="480"/>
                  </a:lnTo>
                  <a:lnTo>
                    <a:pt x="9941" y="508"/>
                  </a:lnTo>
                  <a:lnTo>
                    <a:pt x="9946" y="536"/>
                  </a:lnTo>
                  <a:lnTo>
                    <a:pt x="9954" y="566"/>
                  </a:lnTo>
                  <a:lnTo>
                    <a:pt x="9962" y="594"/>
                  </a:lnTo>
                  <a:lnTo>
                    <a:pt x="9974" y="621"/>
                  </a:lnTo>
                  <a:lnTo>
                    <a:pt x="9988" y="646"/>
                  </a:lnTo>
                  <a:lnTo>
                    <a:pt x="10003" y="668"/>
                  </a:lnTo>
                  <a:lnTo>
                    <a:pt x="10021" y="688"/>
                  </a:lnTo>
                  <a:lnTo>
                    <a:pt x="10039" y="706"/>
                  </a:lnTo>
                  <a:lnTo>
                    <a:pt x="10060" y="720"/>
                  </a:lnTo>
                  <a:lnTo>
                    <a:pt x="10081" y="731"/>
                  </a:lnTo>
                  <a:lnTo>
                    <a:pt x="10104" y="741"/>
                  </a:lnTo>
                  <a:lnTo>
                    <a:pt x="10128" y="748"/>
                  </a:lnTo>
                  <a:lnTo>
                    <a:pt x="10153" y="752"/>
                  </a:lnTo>
                  <a:lnTo>
                    <a:pt x="10181" y="753"/>
                  </a:lnTo>
                  <a:lnTo>
                    <a:pt x="10212" y="750"/>
                  </a:lnTo>
                  <a:lnTo>
                    <a:pt x="10243" y="746"/>
                  </a:lnTo>
                  <a:lnTo>
                    <a:pt x="10271" y="736"/>
                  </a:lnTo>
                  <a:lnTo>
                    <a:pt x="10298" y="723"/>
                  </a:lnTo>
                  <a:lnTo>
                    <a:pt x="10322" y="705"/>
                  </a:lnTo>
                  <a:lnTo>
                    <a:pt x="10343" y="683"/>
                  </a:lnTo>
                  <a:lnTo>
                    <a:pt x="10362" y="658"/>
                  </a:lnTo>
                  <a:lnTo>
                    <a:pt x="10369" y="644"/>
                  </a:lnTo>
                  <a:lnTo>
                    <a:pt x="10376" y="628"/>
                  </a:lnTo>
                  <a:lnTo>
                    <a:pt x="10388" y="596"/>
                  </a:lnTo>
                  <a:lnTo>
                    <a:pt x="10397" y="561"/>
                  </a:lnTo>
                  <a:lnTo>
                    <a:pt x="10402" y="524"/>
                  </a:lnTo>
                  <a:lnTo>
                    <a:pt x="10403" y="485"/>
                  </a:lnTo>
                  <a:lnTo>
                    <a:pt x="10402" y="443"/>
                  </a:lnTo>
                  <a:lnTo>
                    <a:pt x="10396" y="404"/>
                  </a:lnTo>
                  <a:lnTo>
                    <a:pt x="10386" y="365"/>
                  </a:lnTo>
                  <a:lnTo>
                    <a:pt x="10373" y="330"/>
                  </a:lnTo>
                  <a:lnTo>
                    <a:pt x="10356" y="298"/>
                  </a:lnTo>
                  <a:lnTo>
                    <a:pt x="10336" y="270"/>
                  </a:lnTo>
                  <a:lnTo>
                    <a:pt x="10312" y="248"/>
                  </a:lnTo>
                  <a:lnTo>
                    <a:pt x="10298" y="237"/>
                  </a:lnTo>
                  <a:lnTo>
                    <a:pt x="10285" y="228"/>
                  </a:lnTo>
                  <a:lnTo>
                    <a:pt x="10256" y="215"/>
                  </a:lnTo>
                  <a:lnTo>
                    <a:pt x="10225" y="206"/>
                  </a:lnTo>
                  <a:lnTo>
                    <a:pt x="10193" y="200"/>
                  </a:lnTo>
                  <a:lnTo>
                    <a:pt x="10159" y="197"/>
                  </a:lnTo>
                  <a:lnTo>
                    <a:pt x="10110" y="202"/>
                  </a:lnTo>
                  <a:lnTo>
                    <a:pt x="10088" y="207"/>
                  </a:lnTo>
                  <a:lnTo>
                    <a:pt x="10067" y="214"/>
                  </a:lnTo>
                  <a:lnTo>
                    <a:pt x="10048" y="222"/>
                  </a:lnTo>
                  <a:lnTo>
                    <a:pt x="10028" y="233"/>
                  </a:lnTo>
                  <a:lnTo>
                    <a:pt x="10012" y="246"/>
                  </a:lnTo>
                  <a:lnTo>
                    <a:pt x="9996" y="262"/>
                  </a:lnTo>
                  <a:lnTo>
                    <a:pt x="9983" y="279"/>
                  </a:lnTo>
                  <a:lnTo>
                    <a:pt x="9970" y="298"/>
                  </a:lnTo>
                  <a:lnTo>
                    <a:pt x="9960" y="320"/>
                  </a:lnTo>
                  <a:lnTo>
                    <a:pt x="9952" y="342"/>
                  </a:lnTo>
                  <a:lnTo>
                    <a:pt x="9944" y="368"/>
                  </a:lnTo>
                  <a:lnTo>
                    <a:pt x="9941" y="394"/>
                  </a:lnTo>
                  <a:lnTo>
                    <a:pt x="9937" y="423"/>
                  </a:lnTo>
                  <a:lnTo>
                    <a:pt x="9936" y="454"/>
                  </a:lnTo>
                  <a:close/>
                  <a:moveTo>
                    <a:pt x="9848" y="482"/>
                  </a:moveTo>
                  <a:lnTo>
                    <a:pt x="9850" y="450"/>
                  </a:lnTo>
                  <a:lnTo>
                    <a:pt x="9852" y="420"/>
                  </a:lnTo>
                  <a:lnTo>
                    <a:pt x="9858" y="390"/>
                  </a:lnTo>
                  <a:lnTo>
                    <a:pt x="9866" y="363"/>
                  </a:lnTo>
                  <a:lnTo>
                    <a:pt x="9877" y="335"/>
                  </a:lnTo>
                  <a:lnTo>
                    <a:pt x="9892" y="309"/>
                  </a:lnTo>
                  <a:lnTo>
                    <a:pt x="9908" y="284"/>
                  </a:lnTo>
                  <a:lnTo>
                    <a:pt x="9929" y="260"/>
                  </a:lnTo>
                  <a:lnTo>
                    <a:pt x="9952" y="238"/>
                  </a:lnTo>
                  <a:lnTo>
                    <a:pt x="9977" y="218"/>
                  </a:lnTo>
                  <a:lnTo>
                    <a:pt x="10006" y="201"/>
                  </a:lnTo>
                  <a:lnTo>
                    <a:pt x="10036" y="186"/>
                  </a:lnTo>
                  <a:lnTo>
                    <a:pt x="10067" y="176"/>
                  </a:lnTo>
                  <a:lnTo>
                    <a:pt x="10102" y="167"/>
                  </a:lnTo>
                  <a:lnTo>
                    <a:pt x="10138" y="162"/>
                  </a:lnTo>
                  <a:lnTo>
                    <a:pt x="10176" y="161"/>
                  </a:lnTo>
                  <a:lnTo>
                    <a:pt x="10211" y="162"/>
                  </a:lnTo>
                  <a:lnTo>
                    <a:pt x="10244" y="166"/>
                  </a:lnTo>
                  <a:lnTo>
                    <a:pt x="10277" y="172"/>
                  </a:lnTo>
                  <a:lnTo>
                    <a:pt x="10307" y="180"/>
                  </a:lnTo>
                  <a:lnTo>
                    <a:pt x="10334" y="192"/>
                  </a:lnTo>
                  <a:lnTo>
                    <a:pt x="10361" y="206"/>
                  </a:lnTo>
                  <a:lnTo>
                    <a:pt x="10385" y="221"/>
                  </a:lnTo>
                  <a:lnTo>
                    <a:pt x="10408" y="240"/>
                  </a:lnTo>
                  <a:lnTo>
                    <a:pt x="10427" y="261"/>
                  </a:lnTo>
                  <a:lnTo>
                    <a:pt x="10445" y="284"/>
                  </a:lnTo>
                  <a:lnTo>
                    <a:pt x="10459" y="308"/>
                  </a:lnTo>
                  <a:lnTo>
                    <a:pt x="10471" y="334"/>
                  </a:lnTo>
                  <a:lnTo>
                    <a:pt x="10481" y="362"/>
                  </a:lnTo>
                  <a:lnTo>
                    <a:pt x="10488" y="392"/>
                  </a:lnTo>
                  <a:lnTo>
                    <a:pt x="10492" y="423"/>
                  </a:lnTo>
                  <a:lnTo>
                    <a:pt x="10493" y="456"/>
                  </a:lnTo>
                  <a:lnTo>
                    <a:pt x="10490" y="503"/>
                  </a:lnTo>
                  <a:lnTo>
                    <a:pt x="10487" y="526"/>
                  </a:lnTo>
                  <a:lnTo>
                    <a:pt x="10483" y="548"/>
                  </a:lnTo>
                  <a:lnTo>
                    <a:pt x="10470" y="590"/>
                  </a:lnTo>
                  <a:lnTo>
                    <a:pt x="10451" y="629"/>
                  </a:lnTo>
                  <a:lnTo>
                    <a:pt x="10428" y="665"/>
                  </a:lnTo>
                  <a:lnTo>
                    <a:pt x="10399" y="698"/>
                  </a:lnTo>
                  <a:lnTo>
                    <a:pt x="10384" y="712"/>
                  </a:lnTo>
                  <a:lnTo>
                    <a:pt x="10367" y="725"/>
                  </a:lnTo>
                  <a:lnTo>
                    <a:pt x="10330" y="748"/>
                  </a:lnTo>
                  <a:lnTo>
                    <a:pt x="10290" y="767"/>
                  </a:lnTo>
                  <a:lnTo>
                    <a:pt x="10247" y="780"/>
                  </a:lnTo>
                  <a:lnTo>
                    <a:pt x="10201" y="789"/>
                  </a:lnTo>
                  <a:lnTo>
                    <a:pt x="10153" y="791"/>
                  </a:lnTo>
                  <a:lnTo>
                    <a:pt x="10120" y="790"/>
                  </a:lnTo>
                  <a:lnTo>
                    <a:pt x="10087" y="785"/>
                  </a:lnTo>
                  <a:lnTo>
                    <a:pt x="10056" y="778"/>
                  </a:lnTo>
                  <a:lnTo>
                    <a:pt x="10026" y="768"/>
                  </a:lnTo>
                  <a:lnTo>
                    <a:pt x="9997" y="755"/>
                  </a:lnTo>
                  <a:lnTo>
                    <a:pt x="9972" y="738"/>
                  </a:lnTo>
                  <a:lnTo>
                    <a:pt x="9948" y="720"/>
                  </a:lnTo>
                  <a:lnTo>
                    <a:pt x="9926" y="699"/>
                  </a:lnTo>
                  <a:lnTo>
                    <a:pt x="9907" y="675"/>
                  </a:lnTo>
                  <a:lnTo>
                    <a:pt x="9890" y="648"/>
                  </a:lnTo>
                  <a:lnTo>
                    <a:pt x="9877" y="621"/>
                  </a:lnTo>
                  <a:lnTo>
                    <a:pt x="9866" y="592"/>
                  </a:lnTo>
                  <a:lnTo>
                    <a:pt x="9852" y="534"/>
                  </a:lnTo>
                  <a:lnTo>
                    <a:pt x="9850" y="507"/>
                  </a:lnTo>
                  <a:lnTo>
                    <a:pt x="9848" y="482"/>
                  </a:lnTo>
                  <a:close/>
                  <a:moveTo>
                    <a:pt x="281" y="176"/>
                  </a:moveTo>
                  <a:lnTo>
                    <a:pt x="281" y="197"/>
                  </a:lnTo>
                  <a:lnTo>
                    <a:pt x="233" y="203"/>
                  </a:lnTo>
                  <a:lnTo>
                    <a:pt x="218" y="206"/>
                  </a:lnTo>
                  <a:lnTo>
                    <a:pt x="209" y="209"/>
                  </a:lnTo>
                  <a:lnTo>
                    <a:pt x="205" y="213"/>
                  </a:lnTo>
                  <a:lnTo>
                    <a:pt x="203" y="218"/>
                  </a:lnTo>
                  <a:lnTo>
                    <a:pt x="199" y="231"/>
                  </a:lnTo>
                  <a:lnTo>
                    <a:pt x="197" y="279"/>
                  </a:lnTo>
                  <a:lnTo>
                    <a:pt x="197" y="377"/>
                  </a:lnTo>
                  <a:lnTo>
                    <a:pt x="197" y="683"/>
                  </a:lnTo>
                  <a:lnTo>
                    <a:pt x="193" y="744"/>
                  </a:lnTo>
                  <a:lnTo>
                    <a:pt x="185" y="794"/>
                  </a:lnTo>
                  <a:lnTo>
                    <a:pt x="178" y="814"/>
                  </a:lnTo>
                  <a:lnTo>
                    <a:pt x="168" y="834"/>
                  </a:lnTo>
                  <a:lnTo>
                    <a:pt x="156" y="854"/>
                  </a:lnTo>
                  <a:lnTo>
                    <a:pt x="143" y="873"/>
                  </a:lnTo>
                  <a:lnTo>
                    <a:pt x="127" y="890"/>
                  </a:lnTo>
                  <a:lnTo>
                    <a:pt x="113" y="904"/>
                  </a:lnTo>
                  <a:lnTo>
                    <a:pt x="97" y="917"/>
                  </a:lnTo>
                  <a:lnTo>
                    <a:pt x="80" y="927"/>
                  </a:lnTo>
                  <a:lnTo>
                    <a:pt x="65" y="934"/>
                  </a:lnTo>
                  <a:lnTo>
                    <a:pt x="49" y="940"/>
                  </a:lnTo>
                  <a:lnTo>
                    <a:pt x="34" y="944"/>
                  </a:lnTo>
                  <a:lnTo>
                    <a:pt x="18" y="945"/>
                  </a:lnTo>
                  <a:lnTo>
                    <a:pt x="0" y="942"/>
                  </a:lnTo>
                  <a:lnTo>
                    <a:pt x="1" y="909"/>
                  </a:lnTo>
                  <a:lnTo>
                    <a:pt x="0" y="876"/>
                  </a:lnTo>
                  <a:lnTo>
                    <a:pt x="8" y="872"/>
                  </a:lnTo>
                  <a:lnTo>
                    <a:pt x="19" y="879"/>
                  </a:lnTo>
                  <a:lnTo>
                    <a:pt x="30" y="884"/>
                  </a:lnTo>
                  <a:lnTo>
                    <a:pt x="54" y="887"/>
                  </a:lnTo>
                  <a:lnTo>
                    <a:pt x="73" y="885"/>
                  </a:lnTo>
                  <a:lnTo>
                    <a:pt x="89" y="880"/>
                  </a:lnTo>
                  <a:lnTo>
                    <a:pt x="100" y="870"/>
                  </a:lnTo>
                  <a:lnTo>
                    <a:pt x="104" y="864"/>
                  </a:lnTo>
                  <a:lnTo>
                    <a:pt x="107" y="858"/>
                  </a:lnTo>
                  <a:lnTo>
                    <a:pt x="112" y="839"/>
                  </a:lnTo>
                  <a:lnTo>
                    <a:pt x="114" y="809"/>
                  </a:lnTo>
                  <a:lnTo>
                    <a:pt x="115" y="748"/>
                  </a:lnTo>
                  <a:lnTo>
                    <a:pt x="115" y="377"/>
                  </a:lnTo>
                  <a:lnTo>
                    <a:pt x="114" y="294"/>
                  </a:lnTo>
                  <a:lnTo>
                    <a:pt x="114" y="254"/>
                  </a:lnTo>
                  <a:lnTo>
                    <a:pt x="112" y="232"/>
                  </a:lnTo>
                  <a:lnTo>
                    <a:pt x="109" y="220"/>
                  </a:lnTo>
                  <a:lnTo>
                    <a:pt x="106" y="213"/>
                  </a:lnTo>
                  <a:lnTo>
                    <a:pt x="100" y="208"/>
                  </a:lnTo>
                  <a:lnTo>
                    <a:pt x="90" y="206"/>
                  </a:lnTo>
                  <a:lnTo>
                    <a:pt x="71" y="202"/>
                  </a:lnTo>
                  <a:lnTo>
                    <a:pt x="34" y="201"/>
                  </a:lnTo>
                  <a:lnTo>
                    <a:pt x="30" y="176"/>
                  </a:lnTo>
                  <a:lnTo>
                    <a:pt x="156" y="177"/>
                  </a:lnTo>
                  <a:lnTo>
                    <a:pt x="278" y="173"/>
                  </a:lnTo>
                  <a:lnTo>
                    <a:pt x="281" y="176"/>
                  </a:lnTo>
                  <a:close/>
                  <a:moveTo>
                    <a:pt x="307" y="213"/>
                  </a:moveTo>
                  <a:lnTo>
                    <a:pt x="304" y="209"/>
                  </a:lnTo>
                  <a:lnTo>
                    <a:pt x="304" y="191"/>
                  </a:lnTo>
                  <a:lnTo>
                    <a:pt x="307" y="188"/>
                  </a:lnTo>
                  <a:lnTo>
                    <a:pt x="428" y="167"/>
                  </a:lnTo>
                  <a:lnTo>
                    <a:pt x="440" y="178"/>
                  </a:lnTo>
                  <a:lnTo>
                    <a:pt x="454" y="190"/>
                  </a:lnTo>
                  <a:lnTo>
                    <a:pt x="468" y="209"/>
                  </a:lnTo>
                  <a:lnTo>
                    <a:pt x="488" y="242"/>
                  </a:lnTo>
                  <a:lnTo>
                    <a:pt x="548" y="345"/>
                  </a:lnTo>
                  <a:lnTo>
                    <a:pt x="619" y="479"/>
                  </a:lnTo>
                  <a:lnTo>
                    <a:pt x="662" y="410"/>
                  </a:lnTo>
                  <a:lnTo>
                    <a:pt x="712" y="328"/>
                  </a:lnTo>
                  <a:lnTo>
                    <a:pt x="802" y="173"/>
                  </a:lnTo>
                  <a:lnTo>
                    <a:pt x="834" y="174"/>
                  </a:lnTo>
                  <a:lnTo>
                    <a:pt x="864" y="173"/>
                  </a:lnTo>
                  <a:lnTo>
                    <a:pt x="868" y="184"/>
                  </a:lnTo>
                  <a:lnTo>
                    <a:pt x="840" y="218"/>
                  </a:lnTo>
                  <a:lnTo>
                    <a:pt x="802" y="269"/>
                  </a:lnTo>
                  <a:lnTo>
                    <a:pt x="734" y="366"/>
                  </a:lnTo>
                  <a:lnTo>
                    <a:pt x="680" y="453"/>
                  </a:lnTo>
                  <a:lnTo>
                    <a:pt x="655" y="496"/>
                  </a:lnTo>
                  <a:lnTo>
                    <a:pt x="646" y="516"/>
                  </a:lnTo>
                  <a:lnTo>
                    <a:pt x="643" y="528"/>
                  </a:lnTo>
                  <a:lnTo>
                    <a:pt x="642" y="542"/>
                  </a:lnTo>
                  <a:lnTo>
                    <a:pt x="642" y="604"/>
                  </a:lnTo>
                  <a:lnTo>
                    <a:pt x="643" y="669"/>
                  </a:lnTo>
                  <a:lnTo>
                    <a:pt x="646" y="720"/>
                  </a:lnTo>
                  <a:lnTo>
                    <a:pt x="648" y="732"/>
                  </a:lnTo>
                  <a:lnTo>
                    <a:pt x="652" y="740"/>
                  </a:lnTo>
                  <a:lnTo>
                    <a:pt x="658" y="743"/>
                  </a:lnTo>
                  <a:lnTo>
                    <a:pt x="667" y="747"/>
                  </a:lnTo>
                  <a:lnTo>
                    <a:pt x="688" y="749"/>
                  </a:lnTo>
                  <a:lnTo>
                    <a:pt x="724" y="752"/>
                  </a:lnTo>
                  <a:lnTo>
                    <a:pt x="727" y="776"/>
                  </a:lnTo>
                  <a:lnTo>
                    <a:pt x="649" y="776"/>
                  </a:lnTo>
                  <a:lnTo>
                    <a:pt x="601" y="776"/>
                  </a:lnTo>
                  <a:lnTo>
                    <a:pt x="480" y="779"/>
                  </a:lnTo>
                  <a:lnTo>
                    <a:pt x="476" y="754"/>
                  </a:lnTo>
                  <a:lnTo>
                    <a:pt x="512" y="749"/>
                  </a:lnTo>
                  <a:lnTo>
                    <a:pt x="533" y="747"/>
                  </a:lnTo>
                  <a:lnTo>
                    <a:pt x="544" y="744"/>
                  </a:lnTo>
                  <a:lnTo>
                    <a:pt x="551" y="741"/>
                  </a:lnTo>
                  <a:lnTo>
                    <a:pt x="557" y="725"/>
                  </a:lnTo>
                  <a:lnTo>
                    <a:pt x="560" y="677"/>
                  </a:lnTo>
                  <a:lnTo>
                    <a:pt x="562" y="604"/>
                  </a:lnTo>
                  <a:lnTo>
                    <a:pt x="562" y="522"/>
                  </a:lnTo>
                  <a:lnTo>
                    <a:pt x="541" y="484"/>
                  </a:lnTo>
                  <a:lnTo>
                    <a:pt x="498" y="412"/>
                  </a:lnTo>
                  <a:lnTo>
                    <a:pt x="461" y="352"/>
                  </a:lnTo>
                  <a:lnTo>
                    <a:pt x="416" y="284"/>
                  </a:lnTo>
                  <a:lnTo>
                    <a:pt x="392" y="251"/>
                  </a:lnTo>
                  <a:lnTo>
                    <a:pt x="374" y="232"/>
                  </a:lnTo>
                  <a:lnTo>
                    <a:pt x="361" y="221"/>
                  </a:lnTo>
                  <a:lnTo>
                    <a:pt x="350" y="215"/>
                  </a:lnTo>
                  <a:lnTo>
                    <a:pt x="336" y="214"/>
                  </a:lnTo>
                  <a:lnTo>
                    <a:pt x="307" y="213"/>
                  </a:lnTo>
                  <a:close/>
                  <a:moveTo>
                    <a:pt x="1176" y="783"/>
                  </a:moveTo>
                  <a:lnTo>
                    <a:pt x="1123" y="640"/>
                  </a:lnTo>
                  <a:lnTo>
                    <a:pt x="978" y="281"/>
                  </a:lnTo>
                  <a:lnTo>
                    <a:pt x="958" y="233"/>
                  </a:lnTo>
                  <a:lnTo>
                    <a:pt x="947" y="212"/>
                  </a:lnTo>
                  <a:lnTo>
                    <a:pt x="931" y="204"/>
                  </a:lnTo>
                  <a:lnTo>
                    <a:pt x="896" y="201"/>
                  </a:lnTo>
                  <a:lnTo>
                    <a:pt x="893" y="196"/>
                  </a:lnTo>
                  <a:lnTo>
                    <a:pt x="893" y="177"/>
                  </a:lnTo>
                  <a:lnTo>
                    <a:pt x="896" y="173"/>
                  </a:lnTo>
                  <a:lnTo>
                    <a:pt x="1007" y="177"/>
                  </a:lnTo>
                  <a:lnTo>
                    <a:pt x="1120" y="173"/>
                  </a:lnTo>
                  <a:lnTo>
                    <a:pt x="1123" y="200"/>
                  </a:lnTo>
                  <a:lnTo>
                    <a:pt x="1058" y="207"/>
                  </a:lnTo>
                  <a:lnTo>
                    <a:pt x="1051" y="212"/>
                  </a:lnTo>
                  <a:lnTo>
                    <a:pt x="1049" y="219"/>
                  </a:lnTo>
                  <a:lnTo>
                    <a:pt x="1062" y="264"/>
                  </a:lnTo>
                  <a:lnTo>
                    <a:pt x="1086" y="332"/>
                  </a:lnTo>
                  <a:lnTo>
                    <a:pt x="1219" y="669"/>
                  </a:lnTo>
                  <a:lnTo>
                    <a:pt x="1331" y="389"/>
                  </a:lnTo>
                  <a:lnTo>
                    <a:pt x="1364" y="298"/>
                  </a:lnTo>
                  <a:lnTo>
                    <a:pt x="1381" y="246"/>
                  </a:lnTo>
                  <a:lnTo>
                    <a:pt x="1387" y="221"/>
                  </a:lnTo>
                  <a:lnTo>
                    <a:pt x="1384" y="213"/>
                  </a:lnTo>
                  <a:lnTo>
                    <a:pt x="1381" y="209"/>
                  </a:lnTo>
                  <a:lnTo>
                    <a:pt x="1376" y="208"/>
                  </a:lnTo>
                  <a:lnTo>
                    <a:pt x="1355" y="204"/>
                  </a:lnTo>
                  <a:lnTo>
                    <a:pt x="1314" y="201"/>
                  </a:lnTo>
                  <a:lnTo>
                    <a:pt x="1310" y="197"/>
                  </a:lnTo>
                  <a:lnTo>
                    <a:pt x="1310" y="177"/>
                  </a:lnTo>
                  <a:lnTo>
                    <a:pt x="1314" y="173"/>
                  </a:lnTo>
                  <a:lnTo>
                    <a:pt x="1409" y="177"/>
                  </a:lnTo>
                  <a:lnTo>
                    <a:pt x="1495" y="173"/>
                  </a:lnTo>
                  <a:lnTo>
                    <a:pt x="1499" y="197"/>
                  </a:lnTo>
                  <a:lnTo>
                    <a:pt x="1471" y="202"/>
                  </a:lnTo>
                  <a:lnTo>
                    <a:pt x="1458" y="206"/>
                  </a:lnTo>
                  <a:lnTo>
                    <a:pt x="1452" y="210"/>
                  </a:lnTo>
                  <a:lnTo>
                    <a:pt x="1446" y="219"/>
                  </a:lnTo>
                  <a:lnTo>
                    <a:pt x="1416" y="286"/>
                  </a:lnTo>
                  <a:lnTo>
                    <a:pt x="1283" y="612"/>
                  </a:lnTo>
                  <a:lnTo>
                    <a:pt x="1244" y="710"/>
                  </a:lnTo>
                  <a:lnTo>
                    <a:pt x="1219" y="783"/>
                  </a:lnTo>
                  <a:lnTo>
                    <a:pt x="1176" y="783"/>
                  </a:lnTo>
                  <a:close/>
                  <a:moveTo>
                    <a:pt x="1428" y="779"/>
                  </a:moveTo>
                  <a:lnTo>
                    <a:pt x="1423" y="776"/>
                  </a:lnTo>
                  <a:lnTo>
                    <a:pt x="1423" y="753"/>
                  </a:lnTo>
                  <a:lnTo>
                    <a:pt x="1428" y="749"/>
                  </a:lnTo>
                  <a:lnTo>
                    <a:pt x="1453" y="749"/>
                  </a:lnTo>
                  <a:lnTo>
                    <a:pt x="1468" y="747"/>
                  </a:lnTo>
                  <a:lnTo>
                    <a:pt x="1476" y="742"/>
                  </a:lnTo>
                  <a:lnTo>
                    <a:pt x="1483" y="736"/>
                  </a:lnTo>
                  <a:lnTo>
                    <a:pt x="1494" y="718"/>
                  </a:lnTo>
                  <a:lnTo>
                    <a:pt x="1512" y="681"/>
                  </a:lnTo>
                  <a:lnTo>
                    <a:pt x="1556" y="584"/>
                  </a:lnTo>
                  <a:lnTo>
                    <a:pt x="1673" y="321"/>
                  </a:lnTo>
                  <a:lnTo>
                    <a:pt x="1738" y="167"/>
                  </a:lnTo>
                  <a:lnTo>
                    <a:pt x="1765" y="167"/>
                  </a:lnTo>
                  <a:lnTo>
                    <a:pt x="1948" y="594"/>
                  </a:lnTo>
                  <a:lnTo>
                    <a:pt x="1972" y="652"/>
                  </a:lnTo>
                  <a:lnTo>
                    <a:pt x="1997" y="705"/>
                  </a:lnTo>
                  <a:lnTo>
                    <a:pt x="2016" y="738"/>
                  </a:lnTo>
                  <a:lnTo>
                    <a:pt x="2029" y="747"/>
                  </a:lnTo>
                  <a:lnTo>
                    <a:pt x="2041" y="749"/>
                  </a:lnTo>
                  <a:lnTo>
                    <a:pt x="2064" y="749"/>
                  </a:lnTo>
                  <a:lnTo>
                    <a:pt x="2068" y="776"/>
                  </a:lnTo>
                  <a:lnTo>
                    <a:pt x="1982" y="774"/>
                  </a:lnTo>
                  <a:lnTo>
                    <a:pt x="1841" y="779"/>
                  </a:lnTo>
                  <a:lnTo>
                    <a:pt x="1837" y="753"/>
                  </a:lnTo>
                  <a:lnTo>
                    <a:pt x="1879" y="749"/>
                  </a:lnTo>
                  <a:lnTo>
                    <a:pt x="1901" y="746"/>
                  </a:lnTo>
                  <a:lnTo>
                    <a:pt x="1906" y="743"/>
                  </a:lnTo>
                  <a:lnTo>
                    <a:pt x="1909" y="741"/>
                  </a:lnTo>
                  <a:lnTo>
                    <a:pt x="1912" y="736"/>
                  </a:lnTo>
                  <a:lnTo>
                    <a:pt x="1913" y="731"/>
                  </a:lnTo>
                  <a:lnTo>
                    <a:pt x="1912" y="720"/>
                  </a:lnTo>
                  <a:lnTo>
                    <a:pt x="1907" y="706"/>
                  </a:lnTo>
                  <a:lnTo>
                    <a:pt x="1854" y="576"/>
                  </a:lnTo>
                  <a:lnTo>
                    <a:pt x="1608" y="576"/>
                  </a:lnTo>
                  <a:lnTo>
                    <a:pt x="1561" y="686"/>
                  </a:lnTo>
                  <a:lnTo>
                    <a:pt x="1552" y="711"/>
                  </a:lnTo>
                  <a:lnTo>
                    <a:pt x="1549" y="729"/>
                  </a:lnTo>
                  <a:lnTo>
                    <a:pt x="1552" y="737"/>
                  </a:lnTo>
                  <a:lnTo>
                    <a:pt x="1560" y="744"/>
                  </a:lnTo>
                  <a:lnTo>
                    <a:pt x="1568" y="747"/>
                  </a:lnTo>
                  <a:lnTo>
                    <a:pt x="1580" y="748"/>
                  </a:lnTo>
                  <a:lnTo>
                    <a:pt x="1618" y="749"/>
                  </a:lnTo>
                  <a:lnTo>
                    <a:pt x="1622" y="753"/>
                  </a:lnTo>
                  <a:lnTo>
                    <a:pt x="1622" y="776"/>
                  </a:lnTo>
                  <a:lnTo>
                    <a:pt x="1523" y="776"/>
                  </a:lnTo>
                  <a:lnTo>
                    <a:pt x="1428" y="779"/>
                  </a:lnTo>
                  <a:close/>
                  <a:moveTo>
                    <a:pt x="1622" y="539"/>
                  </a:moveTo>
                  <a:lnTo>
                    <a:pt x="1837" y="539"/>
                  </a:lnTo>
                  <a:lnTo>
                    <a:pt x="1730" y="282"/>
                  </a:lnTo>
                  <a:lnTo>
                    <a:pt x="1622" y="539"/>
                  </a:lnTo>
                  <a:close/>
                  <a:moveTo>
                    <a:pt x="1642" y="96"/>
                  </a:moveTo>
                  <a:lnTo>
                    <a:pt x="1632" y="95"/>
                  </a:lnTo>
                  <a:lnTo>
                    <a:pt x="1622" y="93"/>
                  </a:lnTo>
                  <a:lnTo>
                    <a:pt x="1614" y="88"/>
                  </a:lnTo>
                  <a:lnTo>
                    <a:pt x="1607" y="82"/>
                  </a:lnTo>
                  <a:lnTo>
                    <a:pt x="1601" y="75"/>
                  </a:lnTo>
                  <a:lnTo>
                    <a:pt x="1596" y="66"/>
                  </a:lnTo>
                  <a:lnTo>
                    <a:pt x="1592" y="48"/>
                  </a:lnTo>
                  <a:lnTo>
                    <a:pt x="1594" y="39"/>
                  </a:lnTo>
                  <a:lnTo>
                    <a:pt x="1596" y="29"/>
                  </a:lnTo>
                  <a:lnTo>
                    <a:pt x="1601" y="22"/>
                  </a:lnTo>
                  <a:lnTo>
                    <a:pt x="1607" y="14"/>
                  </a:lnTo>
                  <a:lnTo>
                    <a:pt x="1614" y="8"/>
                  </a:lnTo>
                  <a:lnTo>
                    <a:pt x="1622" y="4"/>
                  </a:lnTo>
                  <a:lnTo>
                    <a:pt x="1642" y="0"/>
                  </a:lnTo>
                  <a:lnTo>
                    <a:pt x="1651" y="0"/>
                  </a:lnTo>
                  <a:lnTo>
                    <a:pt x="1660" y="4"/>
                  </a:lnTo>
                  <a:lnTo>
                    <a:pt x="1668" y="8"/>
                  </a:lnTo>
                  <a:lnTo>
                    <a:pt x="1675" y="14"/>
                  </a:lnTo>
                  <a:lnTo>
                    <a:pt x="1681" y="22"/>
                  </a:lnTo>
                  <a:lnTo>
                    <a:pt x="1686" y="29"/>
                  </a:lnTo>
                  <a:lnTo>
                    <a:pt x="1688" y="48"/>
                  </a:lnTo>
                  <a:lnTo>
                    <a:pt x="1688" y="58"/>
                  </a:lnTo>
                  <a:lnTo>
                    <a:pt x="1686" y="66"/>
                  </a:lnTo>
                  <a:lnTo>
                    <a:pt x="1681" y="75"/>
                  </a:lnTo>
                  <a:lnTo>
                    <a:pt x="1675" y="82"/>
                  </a:lnTo>
                  <a:lnTo>
                    <a:pt x="1668" y="88"/>
                  </a:lnTo>
                  <a:lnTo>
                    <a:pt x="1660" y="93"/>
                  </a:lnTo>
                  <a:lnTo>
                    <a:pt x="1642" y="96"/>
                  </a:lnTo>
                  <a:close/>
                  <a:moveTo>
                    <a:pt x="1852" y="96"/>
                  </a:moveTo>
                  <a:lnTo>
                    <a:pt x="1842" y="95"/>
                  </a:lnTo>
                  <a:lnTo>
                    <a:pt x="1832" y="93"/>
                  </a:lnTo>
                  <a:lnTo>
                    <a:pt x="1824" y="88"/>
                  </a:lnTo>
                  <a:lnTo>
                    <a:pt x="1817" y="82"/>
                  </a:lnTo>
                  <a:lnTo>
                    <a:pt x="1811" y="75"/>
                  </a:lnTo>
                  <a:lnTo>
                    <a:pt x="1807" y="66"/>
                  </a:lnTo>
                  <a:lnTo>
                    <a:pt x="1804" y="48"/>
                  </a:lnTo>
                  <a:lnTo>
                    <a:pt x="1804" y="39"/>
                  </a:lnTo>
                  <a:lnTo>
                    <a:pt x="1807" y="29"/>
                  </a:lnTo>
                  <a:lnTo>
                    <a:pt x="1811" y="22"/>
                  </a:lnTo>
                  <a:lnTo>
                    <a:pt x="1817" y="14"/>
                  </a:lnTo>
                  <a:lnTo>
                    <a:pt x="1824" y="8"/>
                  </a:lnTo>
                  <a:lnTo>
                    <a:pt x="1832" y="4"/>
                  </a:lnTo>
                  <a:lnTo>
                    <a:pt x="1852" y="0"/>
                  </a:lnTo>
                  <a:lnTo>
                    <a:pt x="1861" y="0"/>
                  </a:lnTo>
                  <a:lnTo>
                    <a:pt x="1870" y="4"/>
                  </a:lnTo>
                  <a:lnTo>
                    <a:pt x="1878" y="8"/>
                  </a:lnTo>
                  <a:lnTo>
                    <a:pt x="1885" y="14"/>
                  </a:lnTo>
                  <a:lnTo>
                    <a:pt x="1891" y="22"/>
                  </a:lnTo>
                  <a:lnTo>
                    <a:pt x="1896" y="29"/>
                  </a:lnTo>
                  <a:lnTo>
                    <a:pt x="1898" y="48"/>
                  </a:lnTo>
                  <a:lnTo>
                    <a:pt x="1898" y="58"/>
                  </a:lnTo>
                  <a:lnTo>
                    <a:pt x="1896" y="66"/>
                  </a:lnTo>
                  <a:lnTo>
                    <a:pt x="1891" y="75"/>
                  </a:lnTo>
                  <a:lnTo>
                    <a:pt x="1885" y="82"/>
                  </a:lnTo>
                  <a:lnTo>
                    <a:pt x="1878" y="88"/>
                  </a:lnTo>
                  <a:lnTo>
                    <a:pt x="1870" y="93"/>
                  </a:lnTo>
                  <a:lnTo>
                    <a:pt x="1852" y="96"/>
                  </a:lnTo>
                  <a:close/>
                  <a:moveTo>
                    <a:pt x="2122" y="629"/>
                  </a:moveTo>
                  <a:lnTo>
                    <a:pt x="2146" y="626"/>
                  </a:lnTo>
                  <a:lnTo>
                    <a:pt x="2152" y="672"/>
                  </a:lnTo>
                  <a:lnTo>
                    <a:pt x="2155" y="695"/>
                  </a:lnTo>
                  <a:lnTo>
                    <a:pt x="2162" y="708"/>
                  </a:lnTo>
                  <a:lnTo>
                    <a:pt x="2178" y="720"/>
                  </a:lnTo>
                  <a:lnTo>
                    <a:pt x="2189" y="728"/>
                  </a:lnTo>
                  <a:lnTo>
                    <a:pt x="2201" y="734"/>
                  </a:lnTo>
                  <a:lnTo>
                    <a:pt x="2230" y="743"/>
                  </a:lnTo>
                  <a:lnTo>
                    <a:pt x="2262" y="749"/>
                  </a:lnTo>
                  <a:lnTo>
                    <a:pt x="2294" y="752"/>
                  </a:lnTo>
                  <a:lnTo>
                    <a:pt x="2316" y="750"/>
                  </a:lnTo>
                  <a:lnTo>
                    <a:pt x="2338" y="747"/>
                  </a:lnTo>
                  <a:lnTo>
                    <a:pt x="2357" y="742"/>
                  </a:lnTo>
                  <a:lnTo>
                    <a:pt x="2376" y="735"/>
                  </a:lnTo>
                  <a:lnTo>
                    <a:pt x="2393" y="725"/>
                  </a:lnTo>
                  <a:lnTo>
                    <a:pt x="2407" y="714"/>
                  </a:lnTo>
                  <a:lnTo>
                    <a:pt x="2420" y="701"/>
                  </a:lnTo>
                  <a:lnTo>
                    <a:pt x="2431" y="686"/>
                  </a:lnTo>
                  <a:lnTo>
                    <a:pt x="2441" y="670"/>
                  </a:lnTo>
                  <a:lnTo>
                    <a:pt x="2447" y="652"/>
                  </a:lnTo>
                  <a:lnTo>
                    <a:pt x="2450" y="633"/>
                  </a:lnTo>
                  <a:lnTo>
                    <a:pt x="2452" y="614"/>
                  </a:lnTo>
                  <a:lnTo>
                    <a:pt x="2449" y="587"/>
                  </a:lnTo>
                  <a:lnTo>
                    <a:pt x="2447" y="575"/>
                  </a:lnTo>
                  <a:lnTo>
                    <a:pt x="2442" y="564"/>
                  </a:lnTo>
                  <a:lnTo>
                    <a:pt x="2431" y="546"/>
                  </a:lnTo>
                  <a:lnTo>
                    <a:pt x="2424" y="538"/>
                  </a:lnTo>
                  <a:lnTo>
                    <a:pt x="2416" y="531"/>
                  </a:lnTo>
                  <a:lnTo>
                    <a:pt x="2396" y="520"/>
                  </a:lnTo>
                  <a:lnTo>
                    <a:pt x="2387" y="516"/>
                  </a:lnTo>
                  <a:lnTo>
                    <a:pt x="2376" y="513"/>
                  </a:lnTo>
                  <a:lnTo>
                    <a:pt x="2310" y="500"/>
                  </a:lnTo>
                  <a:lnTo>
                    <a:pt x="2243" y="486"/>
                  </a:lnTo>
                  <a:lnTo>
                    <a:pt x="2219" y="479"/>
                  </a:lnTo>
                  <a:lnTo>
                    <a:pt x="2195" y="470"/>
                  </a:lnTo>
                  <a:lnTo>
                    <a:pt x="2173" y="456"/>
                  </a:lnTo>
                  <a:lnTo>
                    <a:pt x="2155" y="441"/>
                  </a:lnTo>
                  <a:lnTo>
                    <a:pt x="2141" y="420"/>
                  </a:lnTo>
                  <a:lnTo>
                    <a:pt x="2135" y="410"/>
                  </a:lnTo>
                  <a:lnTo>
                    <a:pt x="2130" y="398"/>
                  </a:lnTo>
                  <a:lnTo>
                    <a:pt x="2123" y="370"/>
                  </a:lnTo>
                  <a:lnTo>
                    <a:pt x="2120" y="342"/>
                  </a:lnTo>
                  <a:lnTo>
                    <a:pt x="2122" y="322"/>
                  </a:lnTo>
                  <a:lnTo>
                    <a:pt x="2124" y="304"/>
                  </a:lnTo>
                  <a:lnTo>
                    <a:pt x="2128" y="286"/>
                  </a:lnTo>
                  <a:lnTo>
                    <a:pt x="2134" y="269"/>
                  </a:lnTo>
                  <a:lnTo>
                    <a:pt x="2152" y="238"/>
                  </a:lnTo>
                  <a:lnTo>
                    <a:pt x="2176" y="212"/>
                  </a:lnTo>
                  <a:lnTo>
                    <a:pt x="2206" y="189"/>
                  </a:lnTo>
                  <a:lnTo>
                    <a:pt x="2222" y="180"/>
                  </a:lnTo>
                  <a:lnTo>
                    <a:pt x="2240" y="173"/>
                  </a:lnTo>
                  <a:lnTo>
                    <a:pt x="2260" y="167"/>
                  </a:lnTo>
                  <a:lnTo>
                    <a:pt x="2280" y="164"/>
                  </a:lnTo>
                  <a:lnTo>
                    <a:pt x="2324" y="160"/>
                  </a:lnTo>
                  <a:lnTo>
                    <a:pt x="2363" y="162"/>
                  </a:lnTo>
                  <a:lnTo>
                    <a:pt x="2405" y="170"/>
                  </a:lnTo>
                  <a:lnTo>
                    <a:pt x="2447" y="180"/>
                  </a:lnTo>
                  <a:lnTo>
                    <a:pt x="2484" y="196"/>
                  </a:lnTo>
                  <a:lnTo>
                    <a:pt x="2488" y="202"/>
                  </a:lnTo>
                  <a:lnTo>
                    <a:pt x="2483" y="224"/>
                  </a:lnTo>
                  <a:lnTo>
                    <a:pt x="2480" y="249"/>
                  </a:lnTo>
                  <a:lnTo>
                    <a:pt x="2478" y="279"/>
                  </a:lnTo>
                  <a:lnTo>
                    <a:pt x="2476" y="314"/>
                  </a:lnTo>
                  <a:lnTo>
                    <a:pt x="2472" y="317"/>
                  </a:lnTo>
                  <a:lnTo>
                    <a:pt x="2450" y="317"/>
                  </a:lnTo>
                  <a:lnTo>
                    <a:pt x="2444" y="249"/>
                  </a:lnTo>
                  <a:lnTo>
                    <a:pt x="2441" y="243"/>
                  </a:lnTo>
                  <a:lnTo>
                    <a:pt x="2434" y="234"/>
                  </a:lnTo>
                  <a:lnTo>
                    <a:pt x="2422" y="226"/>
                  </a:lnTo>
                  <a:lnTo>
                    <a:pt x="2405" y="216"/>
                  </a:lnTo>
                  <a:lnTo>
                    <a:pt x="2387" y="208"/>
                  </a:lnTo>
                  <a:lnTo>
                    <a:pt x="2366" y="202"/>
                  </a:lnTo>
                  <a:lnTo>
                    <a:pt x="2346" y="198"/>
                  </a:lnTo>
                  <a:lnTo>
                    <a:pt x="2324" y="197"/>
                  </a:lnTo>
                  <a:lnTo>
                    <a:pt x="2290" y="201"/>
                  </a:lnTo>
                  <a:lnTo>
                    <a:pt x="2257" y="212"/>
                  </a:lnTo>
                  <a:lnTo>
                    <a:pt x="2242" y="220"/>
                  </a:lnTo>
                  <a:lnTo>
                    <a:pt x="2230" y="230"/>
                  </a:lnTo>
                  <a:lnTo>
                    <a:pt x="2219" y="243"/>
                  </a:lnTo>
                  <a:lnTo>
                    <a:pt x="2209" y="257"/>
                  </a:lnTo>
                  <a:lnTo>
                    <a:pt x="2202" y="273"/>
                  </a:lnTo>
                  <a:lnTo>
                    <a:pt x="2197" y="288"/>
                  </a:lnTo>
                  <a:lnTo>
                    <a:pt x="2194" y="321"/>
                  </a:lnTo>
                  <a:lnTo>
                    <a:pt x="2196" y="345"/>
                  </a:lnTo>
                  <a:lnTo>
                    <a:pt x="2198" y="354"/>
                  </a:lnTo>
                  <a:lnTo>
                    <a:pt x="2203" y="365"/>
                  </a:lnTo>
                  <a:lnTo>
                    <a:pt x="2214" y="382"/>
                  </a:lnTo>
                  <a:lnTo>
                    <a:pt x="2221" y="389"/>
                  </a:lnTo>
                  <a:lnTo>
                    <a:pt x="2228" y="395"/>
                  </a:lnTo>
                  <a:lnTo>
                    <a:pt x="2245" y="406"/>
                  </a:lnTo>
                  <a:lnTo>
                    <a:pt x="2264" y="412"/>
                  </a:lnTo>
                  <a:lnTo>
                    <a:pt x="2293" y="419"/>
                  </a:lnTo>
                  <a:lnTo>
                    <a:pt x="2340" y="426"/>
                  </a:lnTo>
                  <a:lnTo>
                    <a:pt x="2375" y="432"/>
                  </a:lnTo>
                  <a:lnTo>
                    <a:pt x="2405" y="438"/>
                  </a:lnTo>
                  <a:lnTo>
                    <a:pt x="2430" y="444"/>
                  </a:lnTo>
                  <a:lnTo>
                    <a:pt x="2450" y="452"/>
                  </a:lnTo>
                  <a:lnTo>
                    <a:pt x="2466" y="461"/>
                  </a:lnTo>
                  <a:lnTo>
                    <a:pt x="2480" y="472"/>
                  </a:lnTo>
                  <a:lnTo>
                    <a:pt x="2494" y="485"/>
                  </a:lnTo>
                  <a:lnTo>
                    <a:pt x="2504" y="500"/>
                  </a:lnTo>
                  <a:lnTo>
                    <a:pt x="2514" y="518"/>
                  </a:lnTo>
                  <a:lnTo>
                    <a:pt x="2520" y="536"/>
                  </a:lnTo>
                  <a:lnTo>
                    <a:pt x="2525" y="557"/>
                  </a:lnTo>
                  <a:lnTo>
                    <a:pt x="2526" y="579"/>
                  </a:lnTo>
                  <a:lnTo>
                    <a:pt x="2525" y="602"/>
                  </a:lnTo>
                  <a:lnTo>
                    <a:pt x="2521" y="623"/>
                  </a:lnTo>
                  <a:lnTo>
                    <a:pt x="2515" y="644"/>
                  </a:lnTo>
                  <a:lnTo>
                    <a:pt x="2507" y="663"/>
                  </a:lnTo>
                  <a:lnTo>
                    <a:pt x="2497" y="681"/>
                  </a:lnTo>
                  <a:lnTo>
                    <a:pt x="2484" y="699"/>
                  </a:lnTo>
                  <a:lnTo>
                    <a:pt x="2452" y="730"/>
                  </a:lnTo>
                  <a:lnTo>
                    <a:pt x="2432" y="744"/>
                  </a:lnTo>
                  <a:lnTo>
                    <a:pt x="2413" y="756"/>
                  </a:lnTo>
                  <a:lnTo>
                    <a:pt x="2392" y="767"/>
                  </a:lnTo>
                  <a:lnTo>
                    <a:pt x="2370" y="776"/>
                  </a:lnTo>
                  <a:lnTo>
                    <a:pt x="2347" y="783"/>
                  </a:lnTo>
                  <a:lnTo>
                    <a:pt x="2323" y="788"/>
                  </a:lnTo>
                  <a:lnTo>
                    <a:pt x="2273" y="791"/>
                  </a:lnTo>
                  <a:lnTo>
                    <a:pt x="2230" y="789"/>
                  </a:lnTo>
                  <a:lnTo>
                    <a:pt x="2190" y="783"/>
                  </a:lnTo>
                  <a:lnTo>
                    <a:pt x="2153" y="773"/>
                  </a:lnTo>
                  <a:lnTo>
                    <a:pt x="2118" y="760"/>
                  </a:lnTo>
                  <a:lnTo>
                    <a:pt x="2116" y="754"/>
                  </a:lnTo>
                  <a:lnTo>
                    <a:pt x="2119" y="710"/>
                  </a:lnTo>
                  <a:lnTo>
                    <a:pt x="2122" y="629"/>
                  </a:lnTo>
                  <a:close/>
                  <a:moveTo>
                    <a:pt x="2734" y="467"/>
                  </a:moveTo>
                  <a:lnTo>
                    <a:pt x="2888" y="322"/>
                  </a:lnTo>
                  <a:lnTo>
                    <a:pt x="2966" y="244"/>
                  </a:lnTo>
                  <a:lnTo>
                    <a:pt x="3004" y="204"/>
                  </a:lnTo>
                  <a:lnTo>
                    <a:pt x="3004" y="177"/>
                  </a:lnTo>
                  <a:lnTo>
                    <a:pt x="3008" y="173"/>
                  </a:lnTo>
                  <a:lnTo>
                    <a:pt x="3079" y="174"/>
                  </a:lnTo>
                  <a:lnTo>
                    <a:pt x="3146" y="173"/>
                  </a:lnTo>
                  <a:lnTo>
                    <a:pt x="3150" y="177"/>
                  </a:lnTo>
                  <a:lnTo>
                    <a:pt x="3150" y="197"/>
                  </a:lnTo>
                  <a:lnTo>
                    <a:pt x="3114" y="202"/>
                  </a:lnTo>
                  <a:lnTo>
                    <a:pt x="3092" y="206"/>
                  </a:lnTo>
                  <a:lnTo>
                    <a:pt x="3074" y="214"/>
                  </a:lnTo>
                  <a:lnTo>
                    <a:pt x="3050" y="232"/>
                  </a:lnTo>
                  <a:lnTo>
                    <a:pt x="2987" y="288"/>
                  </a:lnTo>
                  <a:lnTo>
                    <a:pt x="2814" y="447"/>
                  </a:lnTo>
                  <a:lnTo>
                    <a:pt x="3070" y="683"/>
                  </a:lnTo>
                  <a:lnTo>
                    <a:pt x="3119" y="728"/>
                  </a:lnTo>
                  <a:lnTo>
                    <a:pt x="3132" y="741"/>
                  </a:lnTo>
                  <a:lnTo>
                    <a:pt x="3139" y="747"/>
                  </a:lnTo>
                  <a:lnTo>
                    <a:pt x="3144" y="748"/>
                  </a:lnTo>
                  <a:lnTo>
                    <a:pt x="3151" y="750"/>
                  </a:lnTo>
                  <a:lnTo>
                    <a:pt x="3170" y="753"/>
                  </a:lnTo>
                  <a:lnTo>
                    <a:pt x="3173" y="773"/>
                  </a:lnTo>
                  <a:lnTo>
                    <a:pt x="3145" y="776"/>
                  </a:lnTo>
                  <a:lnTo>
                    <a:pt x="3119" y="776"/>
                  </a:lnTo>
                  <a:lnTo>
                    <a:pt x="3050" y="777"/>
                  </a:lnTo>
                  <a:lnTo>
                    <a:pt x="2982" y="712"/>
                  </a:lnTo>
                  <a:lnTo>
                    <a:pt x="2734" y="484"/>
                  </a:lnTo>
                  <a:lnTo>
                    <a:pt x="2734" y="574"/>
                  </a:lnTo>
                  <a:lnTo>
                    <a:pt x="2735" y="658"/>
                  </a:lnTo>
                  <a:lnTo>
                    <a:pt x="2735" y="698"/>
                  </a:lnTo>
                  <a:lnTo>
                    <a:pt x="2737" y="720"/>
                  </a:lnTo>
                  <a:lnTo>
                    <a:pt x="2740" y="731"/>
                  </a:lnTo>
                  <a:lnTo>
                    <a:pt x="2743" y="738"/>
                  </a:lnTo>
                  <a:lnTo>
                    <a:pt x="2749" y="743"/>
                  </a:lnTo>
                  <a:lnTo>
                    <a:pt x="2759" y="747"/>
                  </a:lnTo>
                  <a:lnTo>
                    <a:pt x="2778" y="749"/>
                  </a:lnTo>
                  <a:lnTo>
                    <a:pt x="2815" y="752"/>
                  </a:lnTo>
                  <a:lnTo>
                    <a:pt x="2819" y="776"/>
                  </a:lnTo>
                  <a:lnTo>
                    <a:pt x="2741" y="776"/>
                  </a:lnTo>
                  <a:lnTo>
                    <a:pt x="2693" y="776"/>
                  </a:lnTo>
                  <a:lnTo>
                    <a:pt x="2572" y="779"/>
                  </a:lnTo>
                  <a:lnTo>
                    <a:pt x="2568" y="754"/>
                  </a:lnTo>
                  <a:lnTo>
                    <a:pt x="2604" y="749"/>
                  </a:lnTo>
                  <a:lnTo>
                    <a:pt x="2624" y="747"/>
                  </a:lnTo>
                  <a:lnTo>
                    <a:pt x="2635" y="744"/>
                  </a:lnTo>
                  <a:lnTo>
                    <a:pt x="2641" y="741"/>
                  </a:lnTo>
                  <a:lnTo>
                    <a:pt x="2648" y="723"/>
                  </a:lnTo>
                  <a:lnTo>
                    <a:pt x="2651" y="702"/>
                  </a:lnTo>
                  <a:lnTo>
                    <a:pt x="2652" y="664"/>
                  </a:lnTo>
                  <a:lnTo>
                    <a:pt x="2652" y="574"/>
                  </a:lnTo>
                  <a:lnTo>
                    <a:pt x="2652" y="377"/>
                  </a:lnTo>
                  <a:lnTo>
                    <a:pt x="2652" y="294"/>
                  </a:lnTo>
                  <a:lnTo>
                    <a:pt x="2651" y="254"/>
                  </a:lnTo>
                  <a:lnTo>
                    <a:pt x="2650" y="232"/>
                  </a:lnTo>
                  <a:lnTo>
                    <a:pt x="2647" y="220"/>
                  </a:lnTo>
                  <a:lnTo>
                    <a:pt x="2644" y="213"/>
                  </a:lnTo>
                  <a:lnTo>
                    <a:pt x="2638" y="208"/>
                  </a:lnTo>
                  <a:lnTo>
                    <a:pt x="2628" y="206"/>
                  </a:lnTo>
                  <a:lnTo>
                    <a:pt x="2608" y="202"/>
                  </a:lnTo>
                  <a:lnTo>
                    <a:pt x="2572" y="201"/>
                  </a:lnTo>
                  <a:lnTo>
                    <a:pt x="2568" y="176"/>
                  </a:lnTo>
                  <a:lnTo>
                    <a:pt x="2624" y="174"/>
                  </a:lnTo>
                  <a:lnTo>
                    <a:pt x="2693" y="177"/>
                  </a:lnTo>
                  <a:lnTo>
                    <a:pt x="2815" y="173"/>
                  </a:lnTo>
                  <a:lnTo>
                    <a:pt x="2819" y="197"/>
                  </a:lnTo>
                  <a:lnTo>
                    <a:pt x="2770" y="203"/>
                  </a:lnTo>
                  <a:lnTo>
                    <a:pt x="2756" y="206"/>
                  </a:lnTo>
                  <a:lnTo>
                    <a:pt x="2747" y="209"/>
                  </a:lnTo>
                  <a:lnTo>
                    <a:pt x="2743" y="213"/>
                  </a:lnTo>
                  <a:lnTo>
                    <a:pt x="2741" y="218"/>
                  </a:lnTo>
                  <a:lnTo>
                    <a:pt x="2737" y="231"/>
                  </a:lnTo>
                  <a:lnTo>
                    <a:pt x="2735" y="279"/>
                  </a:lnTo>
                  <a:lnTo>
                    <a:pt x="2734" y="377"/>
                  </a:lnTo>
                  <a:lnTo>
                    <a:pt x="2734" y="467"/>
                  </a:lnTo>
                  <a:close/>
                  <a:moveTo>
                    <a:pt x="3186" y="213"/>
                  </a:moveTo>
                  <a:lnTo>
                    <a:pt x="3182" y="209"/>
                  </a:lnTo>
                  <a:lnTo>
                    <a:pt x="3182" y="191"/>
                  </a:lnTo>
                  <a:lnTo>
                    <a:pt x="3186" y="188"/>
                  </a:lnTo>
                  <a:lnTo>
                    <a:pt x="3307" y="167"/>
                  </a:lnTo>
                  <a:lnTo>
                    <a:pt x="3319" y="178"/>
                  </a:lnTo>
                  <a:lnTo>
                    <a:pt x="3331" y="190"/>
                  </a:lnTo>
                  <a:lnTo>
                    <a:pt x="3347" y="209"/>
                  </a:lnTo>
                  <a:lnTo>
                    <a:pt x="3367" y="242"/>
                  </a:lnTo>
                  <a:lnTo>
                    <a:pt x="3427" y="345"/>
                  </a:lnTo>
                  <a:lnTo>
                    <a:pt x="3497" y="479"/>
                  </a:lnTo>
                  <a:lnTo>
                    <a:pt x="3541" y="410"/>
                  </a:lnTo>
                  <a:lnTo>
                    <a:pt x="3589" y="328"/>
                  </a:lnTo>
                  <a:lnTo>
                    <a:pt x="3680" y="173"/>
                  </a:lnTo>
                  <a:lnTo>
                    <a:pt x="3713" y="174"/>
                  </a:lnTo>
                  <a:lnTo>
                    <a:pt x="3743" y="173"/>
                  </a:lnTo>
                  <a:lnTo>
                    <a:pt x="3745" y="184"/>
                  </a:lnTo>
                  <a:lnTo>
                    <a:pt x="3719" y="218"/>
                  </a:lnTo>
                  <a:lnTo>
                    <a:pt x="3679" y="269"/>
                  </a:lnTo>
                  <a:lnTo>
                    <a:pt x="3613" y="366"/>
                  </a:lnTo>
                  <a:lnTo>
                    <a:pt x="3559" y="453"/>
                  </a:lnTo>
                  <a:lnTo>
                    <a:pt x="3534" y="496"/>
                  </a:lnTo>
                  <a:lnTo>
                    <a:pt x="3524" y="516"/>
                  </a:lnTo>
                  <a:lnTo>
                    <a:pt x="3522" y="528"/>
                  </a:lnTo>
                  <a:lnTo>
                    <a:pt x="3521" y="542"/>
                  </a:lnTo>
                  <a:lnTo>
                    <a:pt x="3521" y="604"/>
                  </a:lnTo>
                  <a:lnTo>
                    <a:pt x="3522" y="669"/>
                  </a:lnTo>
                  <a:lnTo>
                    <a:pt x="3524" y="720"/>
                  </a:lnTo>
                  <a:lnTo>
                    <a:pt x="3527" y="732"/>
                  </a:lnTo>
                  <a:lnTo>
                    <a:pt x="3530" y="740"/>
                  </a:lnTo>
                  <a:lnTo>
                    <a:pt x="3536" y="743"/>
                  </a:lnTo>
                  <a:lnTo>
                    <a:pt x="3546" y="747"/>
                  </a:lnTo>
                  <a:lnTo>
                    <a:pt x="3565" y="749"/>
                  </a:lnTo>
                  <a:lnTo>
                    <a:pt x="3602" y="752"/>
                  </a:lnTo>
                  <a:lnTo>
                    <a:pt x="3606" y="776"/>
                  </a:lnTo>
                  <a:lnTo>
                    <a:pt x="3528" y="776"/>
                  </a:lnTo>
                  <a:lnTo>
                    <a:pt x="3480" y="776"/>
                  </a:lnTo>
                  <a:lnTo>
                    <a:pt x="3359" y="779"/>
                  </a:lnTo>
                  <a:lnTo>
                    <a:pt x="3355" y="754"/>
                  </a:lnTo>
                  <a:lnTo>
                    <a:pt x="3391" y="749"/>
                  </a:lnTo>
                  <a:lnTo>
                    <a:pt x="3412" y="747"/>
                  </a:lnTo>
                  <a:lnTo>
                    <a:pt x="3422" y="744"/>
                  </a:lnTo>
                  <a:lnTo>
                    <a:pt x="3428" y="741"/>
                  </a:lnTo>
                  <a:lnTo>
                    <a:pt x="3436" y="725"/>
                  </a:lnTo>
                  <a:lnTo>
                    <a:pt x="3439" y="677"/>
                  </a:lnTo>
                  <a:lnTo>
                    <a:pt x="3439" y="604"/>
                  </a:lnTo>
                  <a:lnTo>
                    <a:pt x="3439" y="522"/>
                  </a:lnTo>
                  <a:lnTo>
                    <a:pt x="3419" y="484"/>
                  </a:lnTo>
                  <a:lnTo>
                    <a:pt x="3377" y="412"/>
                  </a:lnTo>
                  <a:lnTo>
                    <a:pt x="3340" y="352"/>
                  </a:lnTo>
                  <a:lnTo>
                    <a:pt x="3294" y="284"/>
                  </a:lnTo>
                  <a:lnTo>
                    <a:pt x="3270" y="251"/>
                  </a:lnTo>
                  <a:lnTo>
                    <a:pt x="3252" y="232"/>
                  </a:lnTo>
                  <a:lnTo>
                    <a:pt x="3239" y="221"/>
                  </a:lnTo>
                  <a:lnTo>
                    <a:pt x="3229" y="215"/>
                  </a:lnTo>
                  <a:lnTo>
                    <a:pt x="3215" y="214"/>
                  </a:lnTo>
                  <a:lnTo>
                    <a:pt x="3186" y="213"/>
                  </a:lnTo>
                  <a:close/>
                  <a:moveTo>
                    <a:pt x="3778" y="176"/>
                  </a:moveTo>
                  <a:lnTo>
                    <a:pt x="3902" y="177"/>
                  </a:lnTo>
                  <a:lnTo>
                    <a:pt x="4025" y="173"/>
                  </a:lnTo>
                  <a:lnTo>
                    <a:pt x="4028" y="197"/>
                  </a:lnTo>
                  <a:lnTo>
                    <a:pt x="3980" y="203"/>
                  </a:lnTo>
                  <a:lnTo>
                    <a:pt x="3966" y="206"/>
                  </a:lnTo>
                  <a:lnTo>
                    <a:pt x="3956" y="209"/>
                  </a:lnTo>
                  <a:lnTo>
                    <a:pt x="3953" y="213"/>
                  </a:lnTo>
                  <a:lnTo>
                    <a:pt x="3950" y="218"/>
                  </a:lnTo>
                  <a:lnTo>
                    <a:pt x="3947" y="231"/>
                  </a:lnTo>
                  <a:lnTo>
                    <a:pt x="3944" y="279"/>
                  </a:lnTo>
                  <a:lnTo>
                    <a:pt x="3944" y="377"/>
                  </a:lnTo>
                  <a:lnTo>
                    <a:pt x="3944" y="566"/>
                  </a:lnTo>
                  <a:lnTo>
                    <a:pt x="3944" y="664"/>
                  </a:lnTo>
                  <a:lnTo>
                    <a:pt x="3947" y="738"/>
                  </a:lnTo>
                  <a:lnTo>
                    <a:pt x="4034" y="738"/>
                  </a:lnTo>
                  <a:lnTo>
                    <a:pt x="4118" y="737"/>
                  </a:lnTo>
                  <a:lnTo>
                    <a:pt x="4164" y="736"/>
                  </a:lnTo>
                  <a:lnTo>
                    <a:pt x="4189" y="731"/>
                  </a:lnTo>
                  <a:lnTo>
                    <a:pt x="4213" y="723"/>
                  </a:lnTo>
                  <a:lnTo>
                    <a:pt x="4219" y="706"/>
                  </a:lnTo>
                  <a:lnTo>
                    <a:pt x="4226" y="675"/>
                  </a:lnTo>
                  <a:lnTo>
                    <a:pt x="4236" y="630"/>
                  </a:lnTo>
                  <a:lnTo>
                    <a:pt x="4240" y="627"/>
                  </a:lnTo>
                  <a:lnTo>
                    <a:pt x="4260" y="627"/>
                  </a:lnTo>
                  <a:lnTo>
                    <a:pt x="4260" y="654"/>
                  </a:lnTo>
                  <a:lnTo>
                    <a:pt x="4256" y="696"/>
                  </a:lnTo>
                  <a:lnTo>
                    <a:pt x="4253" y="776"/>
                  </a:lnTo>
                  <a:lnTo>
                    <a:pt x="4037" y="776"/>
                  </a:lnTo>
                  <a:lnTo>
                    <a:pt x="3912" y="776"/>
                  </a:lnTo>
                  <a:lnTo>
                    <a:pt x="3826" y="779"/>
                  </a:lnTo>
                  <a:lnTo>
                    <a:pt x="3822" y="761"/>
                  </a:lnTo>
                  <a:lnTo>
                    <a:pt x="3826" y="756"/>
                  </a:lnTo>
                  <a:lnTo>
                    <a:pt x="3846" y="746"/>
                  </a:lnTo>
                  <a:lnTo>
                    <a:pt x="3854" y="741"/>
                  </a:lnTo>
                  <a:lnTo>
                    <a:pt x="3857" y="725"/>
                  </a:lnTo>
                  <a:lnTo>
                    <a:pt x="3859" y="686"/>
                  </a:lnTo>
                  <a:lnTo>
                    <a:pt x="3862" y="628"/>
                  </a:lnTo>
                  <a:lnTo>
                    <a:pt x="3863" y="560"/>
                  </a:lnTo>
                  <a:lnTo>
                    <a:pt x="3863" y="377"/>
                  </a:lnTo>
                  <a:lnTo>
                    <a:pt x="3862" y="294"/>
                  </a:lnTo>
                  <a:lnTo>
                    <a:pt x="3860" y="254"/>
                  </a:lnTo>
                  <a:lnTo>
                    <a:pt x="3859" y="232"/>
                  </a:lnTo>
                  <a:lnTo>
                    <a:pt x="3857" y="220"/>
                  </a:lnTo>
                  <a:lnTo>
                    <a:pt x="3853" y="213"/>
                  </a:lnTo>
                  <a:lnTo>
                    <a:pt x="3847" y="208"/>
                  </a:lnTo>
                  <a:lnTo>
                    <a:pt x="3838" y="206"/>
                  </a:lnTo>
                  <a:lnTo>
                    <a:pt x="3818" y="202"/>
                  </a:lnTo>
                  <a:lnTo>
                    <a:pt x="3781" y="201"/>
                  </a:lnTo>
                  <a:lnTo>
                    <a:pt x="3778" y="176"/>
                  </a:lnTo>
                  <a:close/>
                  <a:moveTo>
                    <a:pt x="4314" y="779"/>
                  </a:moveTo>
                  <a:lnTo>
                    <a:pt x="4310" y="776"/>
                  </a:lnTo>
                  <a:lnTo>
                    <a:pt x="4310" y="753"/>
                  </a:lnTo>
                  <a:lnTo>
                    <a:pt x="4314" y="749"/>
                  </a:lnTo>
                  <a:lnTo>
                    <a:pt x="4339" y="749"/>
                  </a:lnTo>
                  <a:lnTo>
                    <a:pt x="4354" y="747"/>
                  </a:lnTo>
                  <a:lnTo>
                    <a:pt x="4362" y="742"/>
                  </a:lnTo>
                  <a:lnTo>
                    <a:pt x="4370" y="736"/>
                  </a:lnTo>
                  <a:lnTo>
                    <a:pt x="4380" y="718"/>
                  </a:lnTo>
                  <a:lnTo>
                    <a:pt x="4398" y="681"/>
                  </a:lnTo>
                  <a:lnTo>
                    <a:pt x="4442" y="584"/>
                  </a:lnTo>
                  <a:lnTo>
                    <a:pt x="4559" y="321"/>
                  </a:lnTo>
                  <a:lnTo>
                    <a:pt x="4624" y="167"/>
                  </a:lnTo>
                  <a:lnTo>
                    <a:pt x="4651" y="167"/>
                  </a:lnTo>
                  <a:lnTo>
                    <a:pt x="4834" y="594"/>
                  </a:lnTo>
                  <a:lnTo>
                    <a:pt x="4858" y="652"/>
                  </a:lnTo>
                  <a:lnTo>
                    <a:pt x="4883" y="705"/>
                  </a:lnTo>
                  <a:lnTo>
                    <a:pt x="4902" y="738"/>
                  </a:lnTo>
                  <a:lnTo>
                    <a:pt x="4915" y="747"/>
                  </a:lnTo>
                  <a:lnTo>
                    <a:pt x="4927" y="749"/>
                  </a:lnTo>
                  <a:lnTo>
                    <a:pt x="4950" y="749"/>
                  </a:lnTo>
                  <a:lnTo>
                    <a:pt x="4954" y="776"/>
                  </a:lnTo>
                  <a:lnTo>
                    <a:pt x="4868" y="774"/>
                  </a:lnTo>
                  <a:lnTo>
                    <a:pt x="4727" y="779"/>
                  </a:lnTo>
                  <a:lnTo>
                    <a:pt x="4724" y="753"/>
                  </a:lnTo>
                  <a:lnTo>
                    <a:pt x="4765" y="749"/>
                  </a:lnTo>
                  <a:lnTo>
                    <a:pt x="4787" y="746"/>
                  </a:lnTo>
                  <a:lnTo>
                    <a:pt x="4792" y="743"/>
                  </a:lnTo>
                  <a:lnTo>
                    <a:pt x="4796" y="741"/>
                  </a:lnTo>
                  <a:lnTo>
                    <a:pt x="4798" y="736"/>
                  </a:lnTo>
                  <a:lnTo>
                    <a:pt x="4799" y="731"/>
                  </a:lnTo>
                  <a:lnTo>
                    <a:pt x="4798" y="720"/>
                  </a:lnTo>
                  <a:lnTo>
                    <a:pt x="4793" y="706"/>
                  </a:lnTo>
                  <a:lnTo>
                    <a:pt x="4740" y="576"/>
                  </a:lnTo>
                  <a:lnTo>
                    <a:pt x="4494" y="576"/>
                  </a:lnTo>
                  <a:lnTo>
                    <a:pt x="4447" y="686"/>
                  </a:lnTo>
                  <a:lnTo>
                    <a:pt x="4438" y="711"/>
                  </a:lnTo>
                  <a:lnTo>
                    <a:pt x="4435" y="729"/>
                  </a:lnTo>
                  <a:lnTo>
                    <a:pt x="4438" y="737"/>
                  </a:lnTo>
                  <a:lnTo>
                    <a:pt x="4446" y="744"/>
                  </a:lnTo>
                  <a:lnTo>
                    <a:pt x="4454" y="747"/>
                  </a:lnTo>
                  <a:lnTo>
                    <a:pt x="4466" y="748"/>
                  </a:lnTo>
                  <a:lnTo>
                    <a:pt x="4505" y="749"/>
                  </a:lnTo>
                  <a:lnTo>
                    <a:pt x="4508" y="753"/>
                  </a:lnTo>
                  <a:lnTo>
                    <a:pt x="4508" y="776"/>
                  </a:lnTo>
                  <a:lnTo>
                    <a:pt x="4409" y="776"/>
                  </a:lnTo>
                  <a:lnTo>
                    <a:pt x="4314" y="779"/>
                  </a:lnTo>
                  <a:close/>
                  <a:moveTo>
                    <a:pt x="4508" y="539"/>
                  </a:moveTo>
                  <a:lnTo>
                    <a:pt x="4724" y="539"/>
                  </a:lnTo>
                  <a:lnTo>
                    <a:pt x="4616" y="282"/>
                  </a:lnTo>
                  <a:lnTo>
                    <a:pt x="4508" y="539"/>
                  </a:lnTo>
                  <a:close/>
                  <a:moveTo>
                    <a:pt x="4528" y="96"/>
                  </a:moveTo>
                  <a:lnTo>
                    <a:pt x="4518" y="95"/>
                  </a:lnTo>
                  <a:lnTo>
                    <a:pt x="4508" y="93"/>
                  </a:lnTo>
                  <a:lnTo>
                    <a:pt x="4501" y="88"/>
                  </a:lnTo>
                  <a:lnTo>
                    <a:pt x="4493" y="82"/>
                  </a:lnTo>
                  <a:lnTo>
                    <a:pt x="4487" y="75"/>
                  </a:lnTo>
                  <a:lnTo>
                    <a:pt x="4483" y="66"/>
                  </a:lnTo>
                  <a:lnTo>
                    <a:pt x="4480" y="48"/>
                  </a:lnTo>
                  <a:lnTo>
                    <a:pt x="4480" y="39"/>
                  </a:lnTo>
                  <a:lnTo>
                    <a:pt x="4483" y="29"/>
                  </a:lnTo>
                  <a:lnTo>
                    <a:pt x="4487" y="22"/>
                  </a:lnTo>
                  <a:lnTo>
                    <a:pt x="4493" y="14"/>
                  </a:lnTo>
                  <a:lnTo>
                    <a:pt x="4501" y="8"/>
                  </a:lnTo>
                  <a:lnTo>
                    <a:pt x="4508" y="4"/>
                  </a:lnTo>
                  <a:lnTo>
                    <a:pt x="4528" y="0"/>
                  </a:lnTo>
                  <a:lnTo>
                    <a:pt x="4537" y="0"/>
                  </a:lnTo>
                  <a:lnTo>
                    <a:pt x="4546" y="4"/>
                  </a:lnTo>
                  <a:lnTo>
                    <a:pt x="4554" y="8"/>
                  </a:lnTo>
                  <a:lnTo>
                    <a:pt x="4561" y="14"/>
                  </a:lnTo>
                  <a:lnTo>
                    <a:pt x="4567" y="22"/>
                  </a:lnTo>
                  <a:lnTo>
                    <a:pt x="4572" y="29"/>
                  </a:lnTo>
                  <a:lnTo>
                    <a:pt x="4576" y="48"/>
                  </a:lnTo>
                  <a:lnTo>
                    <a:pt x="4574" y="58"/>
                  </a:lnTo>
                  <a:lnTo>
                    <a:pt x="4572" y="66"/>
                  </a:lnTo>
                  <a:lnTo>
                    <a:pt x="4567" y="75"/>
                  </a:lnTo>
                  <a:lnTo>
                    <a:pt x="4561" y="82"/>
                  </a:lnTo>
                  <a:lnTo>
                    <a:pt x="4554" y="88"/>
                  </a:lnTo>
                  <a:lnTo>
                    <a:pt x="4546" y="93"/>
                  </a:lnTo>
                  <a:lnTo>
                    <a:pt x="4528" y="96"/>
                  </a:lnTo>
                  <a:close/>
                  <a:moveTo>
                    <a:pt x="4738" y="96"/>
                  </a:moveTo>
                  <a:lnTo>
                    <a:pt x="4728" y="95"/>
                  </a:lnTo>
                  <a:lnTo>
                    <a:pt x="4718" y="93"/>
                  </a:lnTo>
                  <a:lnTo>
                    <a:pt x="4711" y="88"/>
                  </a:lnTo>
                  <a:lnTo>
                    <a:pt x="4703" y="82"/>
                  </a:lnTo>
                  <a:lnTo>
                    <a:pt x="4697" y="75"/>
                  </a:lnTo>
                  <a:lnTo>
                    <a:pt x="4693" y="66"/>
                  </a:lnTo>
                  <a:lnTo>
                    <a:pt x="4690" y="48"/>
                  </a:lnTo>
                  <a:lnTo>
                    <a:pt x="4690" y="39"/>
                  </a:lnTo>
                  <a:lnTo>
                    <a:pt x="4693" y="29"/>
                  </a:lnTo>
                  <a:lnTo>
                    <a:pt x="4697" y="22"/>
                  </a:lnTo>
                  <a:lnTo>
                    <a:pt x="4703" y="14"/>
                  </a:lnTo>
                  <a:lnTo>
                    <a:pt x="4711" y="8"/>
                  </a:lnTo>
                  <a:lnTo>
                    <a:pt x="4718" y="4"/>
                  </a:lnTo>
                  <a:lnTo>
                    <a:pt x="4738" y="0"/>
                  </a:lnTo>
                  <a:lnTo>
                    <a:pt x="4747" y="0"/>
                  </a:lnTo>
                  <a:lnTo>
                    <a:pt x="4756" y="4"/>
                  </a:lnTo>
                  <a:lnTo>
                    <a:pt x="4764" y="8"/>
                  </a:lnTo>
                  <a:lnTo>
                    <a:pt x="4771" y="14"/>
                  </a:lnTo>
                  <a:lnTo>
                    <a:pt x="4777" y="22"/>
                  </a:lnTo>
                  <a:lnTo>
                    <a:pt x="4782" y="29"/>
                  </a:lnTo>
                  <a:lnTo>
                    <a:pt x="4786" y="48"/>
                  </a:lnTo>
                  <a:lnTo>
                    <a:pt x="4784" y="58"/>
                  </a:lnTo>
                  <a:lnTo>
                    <a:pt x="4782" y="66"/>
                  </a:lnTo>
                  <a:lnTo>
                    <a:pt x="4777" y="75"/>
                  </a:lnTo>
                  <a:lnTo>
                    <a:pt x="4771" y="82"/>
                  </a:lnTo>
                  <a:lnTo>
                    <a:pt x="4764" y="88"/>
                  </a:lnTo>
                  <a:lnTo>
                    <a:pt x="4756" y="93"/>
                  </a:lnTo>
                  <a:lnTo>
                    <a:pt x="4738" y="96"/>
                  </a:lnTo>
                  <a:close/>
                  <a:moveTo>
                    <a:pt x="5002" y="778"/>
                  </a:moveTo>
                  <a:lnTo>
                    <a:pt x="4998" y="774"/>
                  </a:lnTo>
                  <a:lnTo>
                    <a:pt x="4998" y="755"/>
                  </a:lnTo>
                  <a:lnTo>
                    <a:pt x="5002" y="752"/>
                  </a:lnTo>
                  <a:lnTo>
                    <a:pt x="5026" y="750"/>
                  </a:lnTo>
                  <a:lnTo>
                    <a:pt x="5044" y="748"/>
                  </a:lnTo>
                  <a:lnTo>
                    <a:pt x="5057" y="746"/>
                  </a:lnTo>
                  <a:lnTo>
                    <a:pt x="5064" y="740"/>
                  </a:lnTo>
                  <a:lnTo>
                    <a:pt x="5068" y="732"/>
                  </a:lnTo>
                  <a:lnTo>
                    <a:pt x="5070" y="720"/>
                  </a:lnTo>
                  <a:lnTo>
                    <a:pt x="5071" y="699"/>
                  </a:lnTo>
                  <a:lnTo>
                    <a:pt x="5072" y="662"/>
                  </a:lnTo>
                  <a:lnTo>
                    <a:pt x="5074" y="594"/>
                  </a:lnTo>
                  <a:lnTo>
                    <a:pt x="5074" y="250"/>
                  </a:lnTo>
                  <a:lnTo>
                    <a:pt x="5072" y="231"/>
                  </a:lnTo>
                  <a:lnTo>
                    <a:pt x="5066" y="218"/>
                  </a:lnTo>
                  <a:lnTo>
                    <a:pt x="5057" y="209"/>
                  </a:lnTo>
                  <a:lnTo>
                    <a:pt x="5045" y="204"/>
                  </a:lnTo>
                  <a:lnTo>
                    <a:pt x="5027" y="203"/>
                  </a:lnTo>
                  <a:lnTo>
                    <a:pt x="4998" y="202"/>
                  </a:lnTo>
                  <a:lnTo>
                    <a:pt x="4994" y="178"/>
                  </a:lnTo>
                  <a:lnTo>
                    <a:pt x="4998" y="174"/>
                  </a:lnTo>
                  <a:lnTo>
                    <a:pt x="5076" y="177"/>
                  </a:lnTo>
                  <a:lnTo>
                    <a:pt x="5146" y="174"/>
                  </a:lnTo>
                  <a:lnTo>
                    <a:pt x="5282" y="351"/>
                  </a:lnTo>
                  <a:lnTo>
                    <a:pt x="5482" y="602"/>
                  </a:lnTo>
                  <a:lnTo>
                    <a:pt x="5556" y="688"/>
                  </a:lnTo>
                  <a:lnTo>
                    <a:pt x="5556" y="358"/>
                  </a:lnTo>
                  <a:lnTo>
                    <a:pt x="5555" y="293"/>
                  </a:lnTo>
                  <a:lnTo>
                    <a:pt x="5551" y="230"/>
                  </a:lnTo>
                  <a:lnTo>
                    <a:pt x="5548" y="218"/>
                  </a:lnTo>
                  <a:lnTo>
                    <a:pt x="5543" y="210"/>
                  </a:lnTo>
                  <a:lnTo>
                    <a:pt x="5536" y="207"/>
                  </a:lnTo>
                  <a:lnTo>
                    <a:pt x="5524" y="204"/>
                  </a:lnTo>
                  <a:lnTo>
                    <a:pt x="5483" y="201"/>
                  </a:lnTo>
                  <a:lnTo>
                    <a:pt x="5480" y="178"/>
                  </a:lnTo>
                  <a:lnTo>
                    <a:pt x="5483" y="174"/>
                  </a:lnTo>
                  <a:lnTo>
                    <a:pt x="5581" y="177"/>
                  </a:lnTo>
                  <a:lnTo>
                    <a:pt x="5666" y="174"/>
                  </a:lnTo>
                  <a:lnTo>
                    <a:pt x="5670" y="178"/>
                  </a:lnTo>
                  <a:lnTo>
                    <a:pt x="5670" y="197"/>
                  </a:lnTo>
                  <a:lnTo>
                    <a:pt x="5623" y="204"/>
                  </a:lnTo>
                  <a:lnTo>
                    <a:pt x="5611" y="208"/>
                  </a:lnTo>
                  <a:lnTo>
                    <a:pt x="5604" y="214"/>
                  </a:lnTo>
                  <a:lnTo>
                    <a:pt x="5602" y="221"/>
                  </a:lnTo>
                  <a:lnTo>
                    <a:pt x="5599" y="232"/>
                  </a:lnTo>
                  <a:lnTo>
                    <a:pt x="5598" y="254"/>
                  </a:lnTo>
                  <a:lnTo>
                    <a:pt x="5596" y="291"/>
                  </a:lnTo>
                  <a:lnTo>
                    <a:pt x="5594" y="358"/>
                  </a:lnTo>
                  <a:lnTo>
                    <a:pt x="5594" y="561"/>
                  </a:lnTo>
                  <a:lnTo>
                    <a:pt x="5594" y="677"/>
                  </a:lnTo>
                  <a:lnTo>
                    <a:pt x="5597" y="794"/>
                  </a:lnTo>
                  <a:lnTo>
                    <a:pt x="5522" y="776"/>
                  </a:lnTo>
                  <a:lnTo>
                    <a:pt x="5492" y="740"/>
                  </a:lnTo>
                  <a:lnTo>
                    <a:pt x="5402" y="629"/>
                  </a:lnTo>
                  <a:lnTo>
                    <a:pt x="5113" y="268"/>
                  </a:lnTo>
                  <a:lnTo>
                    <a:pt x="5113" y="594"/>
                  </a:lnTo>
                  <a:lnTo>
                    <a:pt x="5114" y="664"/>
                  </a:lnTo>
                  <a:lnTo>
                    <a:pt x="5118" y="725"/>
                  </a:lnTo>
                  <a:lnTo>
                    <a:pt x="5120" y="735"/>
                  </a:lnTo>
                  <a:lnTo>
                    <a:pt x="5124" y="740"/>
                  </a:lnTo>
                  <a:lnTo>
                    <a:pt x="5138" y="748"/>
                  </a:lnTo>
                  <a:lnTo>
                    <a:pt x="5155" y="750"/>
                  </a:lnTo>
                  <a:lnTo>
                    <a:pt x="5185" y="752"/>
                  </a:lnTo>
                  <a:lnTo>
                    <a:pt x="5189" y="774"/>
                  </a:lnTo>
                  <a:lnTo>
                    <a:pt x="5113" y="776"/>
                  </a:lnTo>
                  <a:lnTo>
                    <a:pt x="5002" y="778"/>
                  </a:lnTo>
                  <a:close/>
                  <a:moveTo>
                    <a:pt x="5924" y="213"/>
                  </a:moveTo>
                  <a:lnTo>
                    <a:pt x="5920" y="209"/>
                  </a:lnTo>
                  <a:lnTo>
                    <a:pt x="5920" y="191"/>
                  </a:lnTo>
                  <a:lnTo>
                    <a:pt x="5924" y="188"/>
                  </a:lnTo>
                  <a:lnTo>
                    <a:pt x="6044" y="167"/>
                  </a:lnTo>
                  <a:lnTo>
                    <a:pt x="6058" y="178"/>
                  </a:lnTo>
                  <a:lnTo>
                    <a:pt x="6070" y="190"/>
                  </a:lnTo>
                  <a:lnTo>
                    <a:pt x="6084" y="209"/>
                  </a:lnTo>
                  <a:lnTo>
                    <a:pt x="6104" y="242"/>
                  </a:lnTo>
                  <a:lnTo>
                    <a:pt x="6164" y="345"/>
                  </a:lnTo>
                  <a:lnTo>
                    <a:pt x="6235" y="479"/>
                  </a:lnTo>
                  <a:lnTo>
                    <a:pt x="6278" y="410"/>
                  </a:lnTo>
                  <a:lnTo>
                    <a:pt x="6328" y="328"/>
                  </a:lnTo>
                  <a:lnTo>
                    <a:pt x="6418" y="173"/>
                  </a:lnTo>
                  <a:lnTo>
                    <a:pt x="6450" y="174"/>
                  </a:lnTo>
                  <a:lnTo>
                    <a:pt x="6480" y="173"/>
                  </a:lnTo>
                  <a:lnTo>
                    <a:pt x="6484" y="184"/>
                  </a:lnTo>
                  <a:lnTo>
                    <a:pt x="6456" y="218"/>
                  </a:lnTo>
                  <a:lnTo>
                    <a:pt x="6418" y="269"/>
                  </a:lnTo>
                  <a:lnTo>
                    <a:pt x="6350" y="366"/>
                  </a:lnTo>
                  <a:lnTo>
                    <a:pt x="6296" y="453"/>
                  </a:lnTo>
                  <a:lnTo>
                    <a:pt x="6272" y="496"/>
                  </a:lnTo>
                  <a:lnTo>
                    <a:pt x="6262" y="516"/>
                  </a:lnTo>
                  <a:lnTo>
                    <a:pt x="6259" y="528"/>
                  </a:lnTo>
                  <a:lnTo>
                    <a:pt x="6259" y="542"/>
                  </a:lnTo>
                  <a:lnTo>
                    <a:pt x="6259" y="604"/>
                  </a:lnTo>
                  <a:lnTo>
                    <a:pt x="6259" y="669"/>
                  </a:lnTo>
                  <a:lnTo>
                    <a:pt x="6262" y="720"/>
                  </a:lnTo>
                  <a:lnTo>
                    <a:pt x="6265" y="732"/>
                  </a:lnTo>
                  <a:lnTo>
                    <a:pt x="6269" y="740"/>
                  </a:lnTo>
                  <a:lnTo>
                    <a:pt x="6275" y="743"/>
                  </a:lnTo>
                  <a:lnTo>
                    <a:pt x="6284" y="747"/>
                  </a:lnTo>
                  <a:lnTo>
                    <a:pt x="6304" y="749"/>
                  </a:lnTo>
                  <a:lnTo>
                    <a:pt x="6341" y="752"/>
                  </a:lnTo>
                  <a:lnTo>
                    <a:pt x="6343" y="776"/>
                  </a:lnTo>
                  <a:lnTo>
                    <a:pt x="6265" y="776"/>
                  </a:lnTo>
                  <a:lnTo>
                    <a:pt x="6218" y="776"/>
                  </a:lnTo>
                  <a:lnTo>
                    <a:pt x="6096" y="779"/>
                  </a:lnTo>
                  <a:lnTo>
                    <a:pt x="6092" y="754"/>
                  </a:lnTo>
                  <a:lnTo>
                    <a:pt x="6130" y="749"/>
                  </a:lnTo>
                  <a:lnTo>
                    <a:pt x="6150" y="747"/>
                  </a:lnTo>
                  <a:lnTo>
                    <a:pt x="6160" y="744"/>
                  </a:lnTo>
                  <a:lnTo>
                    <a:pt x="6167" y="741"/>
                  </a:lnTo>
                  <a:lnTo>
                    <a:pt x="6170" y="735"/>
                  </a:lnTo>
                  <a:lnTo>
                    <a:pt x="6174" y="725"/>
                  </a:lnTo>
                  <a:lnTo>
                    <a:pt x="6176" y="677"/>
                  </a:lnTo>
                  <a:lnTo>
                    <a:pt x="6178" y="604"/>
                  </a:lnTo>
                  <a:lnTo>
                    <a:pt x="6178" y="522"/>
                  </a:lnTo>
                  <a:lnTo>
                    <a:pt x="6157" y="484"/>
                  </a:lnTo>
                  <a:lnTo>
                    <a:pt x="6115" y="412"/>
                  </a:lnTo>
                  <a:lnTo>
                    <a:pt x="6077" y="352"/>
                  </a:lnTo>
                  <a:lnTo>
                    <a:pt x="6032" y="284"/>
                  </a:lnTo>
                  <a:lnTo>
                    <a:pt x="6008" y="251"/>
                  </a:lnTo>
                  <a:lnTo>
                    <a:pt x="5990" y="232"/>
                  </a:lnTo>
                  <a:lnTo>
                    <a:pt x="5977" y="221"/>
                  </a:lnTo>
                  <a:lnTo>
                    <a:pt x="5968" y="215"/>
                  </a:lnTo>
                  <a:lnTo>
                    <a:pt x="5952" y="214"/>
                  </a:lnTo>
                  <a:lnTo>
                    <a:pt x="5924" y="213"/>
                  </a:lnTo>
                  <a:close/>
                  <a:moveTo>
                    <a:pt x="6516" y="176"/>
                  </a:moveTo>
                  <a:lnTo>
                    <a:pt x="6641" y="177"/>
                  </a:lnTo>
                  <a:lnTo>
                    <a:pt x="6763" y="173"/>
                  </a:lnTo>
                  <a:lnTo>
                    <a:pt x="6767" y="197"/>
                  </a:lnTo>
                  <a:lnTo>
                    <a:pt x="6718" y="203"/>
                  </a:lnTo>
                  <a:lnTo>
                    <a:pt x="6704" y="206"/>
                  </a:lnTo>
                  <a:lnTo>
                    <a:pt x="6695" y="209"/>
                  </a:lnTo>
                  <a:lnTo>
                    <a:pt x="6691" y="213"/>
                  </a:lnTo>
                  <a:lnTo>
                    <a:pt x="6689" y="218"/>
                  </a:lnTo>
                  <a:lnTo>
                    <a:pt x="6685" y="231"/>
                  </a:lnTo>
                  <a:lnTo>
                    <a:pt x="6683" y="279"/>
                  </a:lnTo>
                  <a:lnTo>
                    <a:pt x="6682" y="377"/>
                  </a:lnTo>
                  <a:lnTo>
                    <a:pt x="6682" y="566"/>
                  </a:lnTo>
                  <a:lnTo>
                    <a:pt x="6683" y="664"/>
                  </a:lnTo>
                  <a:lnTo>
                    <a:pt x="6685" y="738"/>
                  </a:lnTo>
                  <a:lnTo>
                    <a:pt x="6772" y="738"/>
                  </a:lnTo>
                  <a:lnTo>
                    <a:pt x="6856" y="737"/>
                  </a:lnTo>
                  <a:lnTo>
                    <a:pt x="6901" y="736"/>
                  </a:lnTo>
                  <a:lnTo>
                    <a:pt x="6926" y="731"/>
                  </a:lnTo>
                  <a:lnTo>
                    <a:pt x="6952" y="723"/>
                  </a:lnTo>
                  <a:lnTo>
                    <a:pt x="6956" y="706"/>
                  </a:lnTo>
                  <a:lnTo>
                    <a:pt x="6965" y="675"/>
                  </a:lnTo>
                  <a:lnTo>
                    <a:pt x="6973" y="630"/>
                  </a:lnTo>
                  <a:lnTo>
                    <a:pt x="6978" y="627"/>
                  </a:lnTo>
                  <a:lnTo>
                    <a:pt x="6998" y="627"/>
                  </a:lnTo>
                  <a:lnTo>
                    <a:pt x="6997" y="654"/>
                  </a:lnTo>
                  <a:lnTo>
                    <a:pt x="6995" y="696"/>
                  </a:lnTo>
                  <a:lnTo>
                    <a:pt x="6991" y="776"/>
                  </a:lnTo>
                  <a:lnTo>
                    <a:pt x="6775" y="776"/>
                  </a:lnTo>
                  <a:lnTo>
                    <a:pt x="6650" y="776"/>
                  </a:lnTo>
                  <a:lnTo>
                    <a:pt x="6563" y="779"/>
                  </a:lnTo>
                  <a:lnTo>
                    <a:pt x="6560" y="761"/>
                  </a:lnTo>
                  <a:lnTo>
                    <a:pt x="6563" y="756"/>
                  </a:lnTo>
                  <a:lnTo>
                    <a:pt x="6583" y="746"/>
                  </a:lnTo>
                  <a:lnTo>
                    <a:pt x="6593" y="741"/>
                  </a:lnTo>
                  <a:lnTo>
                    <a:pt x="6595" y="725"/>
                  </a:lnTo>
                  <a:lnTo>
                    <a:pt x="6598" y="686"/>
                  </a:lnTo>
                  <a:lnTo>
                    <a:pt x="6600" y="628"/>
                  </a:lnTo>
                  <a:lnTo>
                    <a:pt x="6600" y="560"/>
                  </a:lnTo>
                  <a:lnTo>
                    <a:pt x="6600" y="377"/>
                  </a:lnTo>
                  <a:lnTo>
                    <a:pt x="6600" y="294"/>
                  </a:lnTo>
                  <a:lnTo>
                    <a:pt x="6599" y="254"/>
                  </a:lnTo>
                  <a:lnTo>
                    <a:pt x="6598" y="232"/>
                  </a:lnTo>
                  <a:lnTo>
                    <a:pt x="6595" y="220"/>
                  </a:lnTo>
                  <a:lnTo>
                    <a:pt x="6592" y="213"/>
                  </a:lnTo>
                  <a:lnTo>
                    <a:pt x="6586" y="208"/>
                  </a:lnTo>
                  <a:lnTo>
                    <a:pt x="6576" y="206"/>
                  </a:lnTo>
                  <a:lnTo>
                    <a:pt x="6556" y="202"/>
                  </a:lnTo>
                  <a:lnTo>
                    <a:pt x="6518" y="201"/>
                  </a:lnTo>
                  <a:lnTo>
                    <a:pt x="6516" y="176"/>
                  </a:lnTo>
                  <a:close/>
                  <a:moveTo>
                    <a:pt x="7058" y="173"/>
                  </a:moveTo>
                  <a:lnTo>
                    <a:pt x="7111" y="174"/>
                  </a:lnTo>
                  <a:lnTo>
                    <a:pt x="7180" y="177"/>
                  </a:lnTo>
                  <a:lnTo>
                    <a:pt x="7302" y="173"/>
                  </a:lnTo>
                  <a:lnTo>
                    <a:pt x="7306" y="197"/>
                  </a:lnTo>
                  <a:lnTo>
                    <a:pt x="7256" y="203"/>
                  </a:lnTo>
                  <a:lnTo>
                    <a:pt x="7243" y="206"/>
                  </a:lnTo>
                  <a:lnTo>
                    <a:pt x="7234" y="209"/>
                  </a:lnTo>
                  <a:lnTo>
                    <a:pt x="7230" y="213"/>
                  </a:lnTo>
                  <a:lnTo>
                    <a:pt x="7228" y="218"/>
                  </a:lnTo>
                  <a:lnTo>
                    <a:pt x="7224" y="231"/>
                  </a:lnTo>
                  <a:lnTo>
                    <a:pt x="7222" y="279"/>
                  </a:lnTo>
                  <a:lnTo>
                    <a:pt x="7220" y="377"/>
                  </a:lnTo>
                  <a:lnTo>
                    <a:pt x="7220" y="574"/>
                  </a:lnTo>
                  <a:lnTo>
                    <a:pt x="7222" y="658"/>
                  </a:lnTo>
                  <a:lnTo>
                    <a:pt x="7222" y="698"/>
                  </a:lnTo>
                  <a:lnTo>
                    <a:pt x="7224" y="720"/>
                  </a:lnTo>
                  <a:lnTo>
                    <a:pt x="7226" y="731"/>
                  </a:lnTo>
                  <a:lnTo>
                    <a:pt x="7230" y="738"/>
                  </a:lnTo>
                  <a:lnTo>
                    <a:pt x="7236" y="743"/>
                  </a:lnTo>
                  <a:lnTo>
                    <a:pt x="7246" y="747"/>
                  </a:lnTo>
                  <a:lnTo>
                    <a:pt x="7266" y="749"/>
                  </a:lnTo>
                  <a:lnTo>
                    <a:pt x="7302" y="752"/>
                  </a:lnTo>
                  <a:lnTo>
                    <a:pt x="7306" y="776"/>
                  </a:lnTo>
                  <a:lnTo>
                    <a:pt x="7228" y="776"/>
                  </a:lnTo>
                  <a:lnTo>
                    <a:pt x="7180" y="776"/>
                  </a:lnTo>
                  <a:lnTo>
                    <a:pt x="7058" y="779"/>
                  </a:lnTo>
                  <a:lnTo>
                    <a:pt x="7055" y="754"/>
                  </a:lnTo>
                  <a:lnTo>
                    <a:pt x="7091" y="749"/>
                  </a:lnTo>
                  <a:lnTo>
                    <a:pt x="7111" y="747"/>
                  </a:lnTo>
                  <a:lnTo>
                    <a:pt x="7122" y="744"/>
                  </a:lnTo>
                  <a:lnTo>
                    <a:pt x="7129" y="741"/>
                  </a:lnTo>
                  <a:lnTo>
                    <a:pt x="7133" y="734"/>
                  </a:lnTo>
                  <a:lnTo>
                    <a:pt x="7136" y="723"/>
                  </a:lnTo>
                  <a:lnTo>
                    <a:pt x="7138" y="702"/>
                  </a:lnTo>
                  <a:lnTo>
                    <a:pt x="7139" y="664"/>
                  </a:lnTo>
                  <a:lnTo>
                    <a:pt x="7140" y="574"/>
                  </a:lnTo>
                  <a:lnTo>
                    <a:pt x="7140" y="377"/>
                  </a:lnTo>
                  <a:lnTo>
                    <a:pt x="7139" y="294"/>
                  </a:lnTo>
                  <a:lnTo>
                    <a:pt x="7138" y="254"/>
                  </a:lnTo>
                  <a:lnTo>
                    <a:pt x="7136" y="232"/>
                  </a:lnTo>
                  <a:lnTo>
                    <a:pt x="7134" y="220"/>
                  </a:lnTo>
                  <a:lnTo>
                    <a:pt x="7130" y="213"/>
                  </a:lnTo>
                  <a:lnTo>
                    <a:pt x="7124" y="208"/>
                  </a:lnTo>
                  <a:lnTo>
                    <a:pt x="7115" y="206"/>
                  </a:lnTo>
                  <a:lnTo>
                    <a:pt x="7094" y="202"/>
                  </a:lnTo>
                  <a:lnTo>
                    <a:pt x="7058" y="201"/>
                  </a:lnTo>
                  <a:lnTo>
                    <a:pt x="7055" y="176"/>
                  </a:lnTo>
                  <a:lnTo>
                    <a:pt x="7058" y="173"/>
                  </a:lnTo>
                  <a:close/>
                  <a:moveTo>
                    <a:pt x="7348" y="482"/>
                  </a:moveTo>
                  <a:lnTo>
                    <a:pt x="7349" y="450"/>
                  </a:lnTo>
                  <a:lnTo>
                    <a:pt x="7352" y="420"/>
                  </a:lnTo>
                  <a:lnTo>
                    <a:pt x="7357" y="390"/>
                  </a:lnTo>
                  <a:lnTo>
                    <a:pt x="7366" y="363"/>
                  </a:lnTo>
                  <a:lnTo>
                    <a:pt x="7376" y="335"/>
                  </a:lnTo>
                  <a:lnTo>
                    <a:pt x="7391" y="309"/>
                  </a:lnTo>
                  <a:lnTo>
                    <a:pt x="7408" y="284"/>
                  </a:lnTo>
                  <a:lnTo>
                    <a:pt x="7428" y="260"/>
                  </a:lnTo>
                  <a:lnTo>
                    <a:pt x="7452" y="238"/>
                  </a:lnTo>
                  <a:lnTo>
                    <a:pt x="7477" y="218"/>
                  </a:lnTo>
                  <a:lnTo>
                    <a:pt x="7505" y="201"/>
                  </a:lnTo>
                  <a:lnTo>
                    <a:pt x="7535" y="186"/>
                  </a:lnTo>
                  <a:lnTo>
                    <a:pt x="7567" y="176"/>
                  </a:lnTo>
                  <a:lnTo>
                    <a:pt x="7601" y="167"/>
                  </a:lnTo>
                  <a:lnTo>
                    <a:pt x="7637" y="162"/>
                  </a:lnTo>
                  <a:lnTo>
                    <a:pt x="7675" y="161"/>
                  </a:lnTo>
                  <a:lnTo>
                    <a:pt x="7711" y="162"/>
                  </a:lnTo>
                  <a:lnTo>
                    <a:pt x="7744" y="166"/>
                  </a:lnTo>
                  <a:lnTo>
                    <a:pt x="7776" y="172"/>
                  </a:lnTo>
                  <a:lnTo>
                    <a:pt x="7806" y="180"/>
                  </a:lnTo>
                  <a:lnTo>
                    <a:pt x="7834" y="192"/>
                  </a:lnTo>
                  <a:lnTo>
                    <a:pt x="7860" y="206"/>
                  </a:lnTo>
                  <a:lnTo>
                    <a:pt x="7884" y="221"/>
                  </a:lnTo>
                  <a:lnTo>
                    <a:pt x="7907" y="240"/>
                  </a:lnTo>
                  <a:lnTo>
                    <a:pt x="7927" y="261"/>
                  </a:lnTo>
                  <a:lnTo>
                    <a:pt x="7944" y="284"/>
                  </a:lnTo>
                  <a:lnTo>
                    <a:pt x="7960" y="308"/>
                  </a:lnTo>
                  <a:lnTo>
                    <a:pt x="7972" y="334"/>
                  </a:lnTo>
                  <a:lnTo>
                    <a:pt x="7980" y="362"/>
                  </a:lnTo>
                  <a:lnTo>
                    <a:pt x="7987" y="392"/>
                  </a:lnTo>
                  <a:lnTo>
                    <a:pt x="7991" y="423"/>
                  </a:lnTo>
                  <a:lnTo>
                    <a:pt x="7993" y="456"/>
                  </a:lnTo>
                  <a:lnTo>
                    <a:pt x="7990" y="503"/>
                  </a:lnTo>
                  <a:lnTo>
                    <a:pt x="7987" y="526"/>
                  </a:lnTo>
                  <a:lnTo>
                    <a:pt x="7982" y="548"/>
                  </a:lnTo>
                  <a:lnTo>
                    <a:pt x="7969" y="590"/>
                  </a:lnTo>
                  <a:lnTo>
                    <a:pt x="7950" y="629"/>
                  </a:lnTo>
                  <a:lnTo>
                    <a:pt x="7927" y="665"/>
                  </a:lnTo>
                  <a:lnTo>
                    <a:pt x="7900" y="698"/>
                  </a:lnTo>
                  <a:lnTo>
                    <a:pt x="7884" y="712"/>
                  </a:lnTo>
                  <a:lnTo>
                    <a:pt x="7867" y="725"/>
                  </a:lnTo>
                  <a:lnTo>
                    <a:pt x="7830" y="748"/>
                  </a:lnTo>
                  <a:lnTo>
                    <a:pt x="7789" y="767"/>
                  </a:lnTo>
                  <a:lnTo>
                    <a:pt x="7746" y="780"/>
                  </a:lnTo>
                  <a:lnTo>
                    <a:pt x="7700" y="789"/>
                  </a:lnTo>
                  <a:lnTo>
                    <a:pt x="7654" y="791"/>
                  </a:lnTo>
                  <a:lnTo>
                    <a:pt x="7619" y="790"/>
                  </a:lnTo>
                  <a:lnTo>
                    <a:pt x="7586" y="785"/>
                  </a:lnTo>
                  <a:lnTo>
                    <a:pt x="7555" y="778"/>
                  </a:lnTo>
                  <a:lnTo>
                    <a:pt x="7525" y="768"/>
                  </a:lnTo>
                  <a:lnTo>
                    <a:pt x="7498" y="755"/>
                  </a:lnTo>
                  <a:lnTo>
                    <a:pt x="7471" y="738"/>
                  </a:lnTo>
                  <a:lnTo>
                    <a:pt x="7447" y="720"/>
                  </a:lnTo>
                  <a:lnTo>
                    <a:pt x="7426" y="699"/>
                  </a:lnTo>
                  <a:lnTo>
                    <a:pt x="7406" y="675"/>
                  </a:lnTo>
                  <a:lnTo>
                    <a:pt x="7390" y="648"/>
                  </a:lnTo>
                  <a:lnTo>
                    <a:pt x="7376" y="621"/>
                  </a:lnTo>
                  <a:lnTo>
                    <a:pt x="7366" y="592"/>
                  </a:lnTo>
                  <a:lnTo>
                    <a:pt x="7352" y="534"/>
                  </a:lnTo>
                  <a:lnTo>
                    <a:pt x="7349" y="507"/>
                  </a:lnTo>
                  <a:lnTo>
                    <a:pt x="7348" y="482"/>
                  </a:lnTo>
                  <a:close/>
                  <a:moveTo>
                    <a:pt x="7436" y="454"/>
                  </a:moveTo>
                  <a:lnTo>
                    <a:pt x="7438" y="480"/>
                  </a:lnTo>
                  <a:lnTo>
                    <a:pt x="7440" y="508"/>
                  </a:lnTo>
                  <a:lnTo>
                    <a:pt x="7446" y="536"/>
                  </a:lnTo>
                  <a:lnTo>
                    <a:pt x="7453" y="566"/>
                  </a:lnTo>
                  <a:lnTo>
                    <a:pt x="7463" y="594"/>
                  </a:lnTo>
                  <a:lnTo>
                    <a:pt x="7474" y="621"/>
                  </a:lnTo>
                  <a:lnTo>
                    <a:pt x="7488" y="646"/>
                  </a:lnTo>
                  <a:lnTo>
                    <a:pt x="7504" y="668"/>
                  </a:lnTo>
                  <a:lnTo>
                    <a:pt x="7520" y="688"/>
                  </a:lnTo>
                  <a:lnTo>
                    <a:pt x="7540" y="706"/>
                  </a:lnTo>
                  <a:lnTo>
                    <a:pt x="7559" y="720"/>
                  </a:lnTo>
                  <a:lnTo>
                    <a:pt x="7580" y="731"/>
                  </a:lnTo>
                  <a:lnTo>
                    <a:pt x="7603" y="741"/>
                  </a:lnTo>
                  <a:lnTo>
                    <a:pt x="7627" y="748"/>
                  </a:lnTo>
                  <a:lnTo>
                    <a:pt x="7652" y="752"/>
                  </a:lnTo>
                  <a:lnTo>
                    <a:pt x="7680" y="753"/>
                  </a:lnTo>
                  <a:lnTo>
                    <a:pt x="7712" y="750"/>
                  </a:lnTo>
                  <a:lnTo>
                    <a:pt x="7742" y="746"/>
                  </a:lnTo>
                  <a:lnTo>
                    <a:pt x="7771" y="736"/>
                  </a:lnTo>
                  <a:lnTo>
                    <a:pt x="7798" y="723"/>
                  </a:lnTo>
                  <a:lnTo>
                    <a:pt x="7822" y="705"/>
                  </a:lnTo>
                  <a:lnTo>
                    <a:pt x="7843" y="683"/>
                  </a:lnTo>
                  <a:lnTo>
                    <a:pt x="7861" y="658"/>
                  </a:lnTo>
                  <a:lnTo>
                    <a:pt x="7868" y="644"/>
                  </a:lnTo>
                  <a:lnTo>
                    <a:pt x="7876" y="628"/>
                  </a:lnTo>
                  <a:lnTo>
                    <a:pt x="7888" y="596"/>
                  </a:lnTo>
                  <a:lnTo>
                    <a:pt x="7896" y="561"/>
                  </a:lnTo>
                  <a:lnTo>
                    <a:pt x="7901" y="524"/>
                  </a:lnTo>
                  <a:lnTo>
                    <a:pt x="7903" y="485"/>
                  </a:lnTo>
                  <a:lnTo>
                    <a:pt x="7901" y="443"/>
                  </a:lnTo>
                  <a:lnTo>
                    <a:pt x="7895" y="404"/>
                  </a:lnTo>
                  <a:lnTo>
                    <a:pt x="7885" y="365"/>
                  </a:lnTo>
                  <a:lnTo>
                    <a:pt x="7872" y="330"/>
                  </a:lnTo>
                  <a:lnTo>
                    <a:pt x="7855" y="298"/>
                  </a:lnTo>
                  <a:lnTo>
                    <a:pt x="7835" y="270"/>
                  </a:lnTo>
                  <a:lnTo>
                    <a:pt x="7812" y="248"/>
                  </a:lnTo>
                  <a:lnTo>
                    <a:pt x="7799" y="237"/>
                  </a:lnTo>
                  <a:lnTo>
                    <a:pt x="7784" y="228"/>
                  </a:lnTo>
                  <a:lnTo>
                    <a:pt x="7756" y="215"/>
                  </a:lnTo>
                  <a:lnTo>
                    <a:pt x="7724" y="206"/>
                  </a:lnTo>
                  <a:lnTo>
                    <a:pt x="7693" y="200"/>
                  </a:lnTo>
                  <a:lnTo>
                    <a:pt x="7660" y="197"/>
                  </a:lnTo>
                  <a:lnTo>
                    <a:pt x="7610" y="202"/>
                  </a:lnTo>
                  <a:lnTo>
                    <a:pt x="7588" y="207"/>
                  </a:lnTo>
                  <a:lnTo>
                    <a:pt x="7566" y="214"/>
                  </a:lnTo>
                  <a:lnTo>
                    <a:pt x="7547" y="222"/>
                  </a:lnTo>
                  <a:lnTo>
                    <a:pt x="7529" y="233"/>
                  </a:lnTo>
                  <a:lnTo>
                    <a:pt x="7511" y="246"/>
                  </a:lnTo>
                  <a:lnTo>
                    <a:pt x="7495" y="262"/>
                  </a:lnTo>
                  <a:lnTo>
                    <a:pt x="7482" y="279"/>
                  </a:lnTo>
                  <a:lnTo>
                    <a:pt x="7470" y="298"/>
                  </a:lnTo>
                  <a:lnTo>
                    <a:pt x="7459" y="320"/>
                  </a:lnTo>
                  <a:lnTo>
                    <a:pt x="7451" y="342"/>
                  </a:lnTo>
                  <a:lnTo>
                    <a:pt x="7445" y="368"/>
                  </a:lnTo>
                  <a:lnTo>
                    <a:pt x="7440" y="394"/>
                  </a:lnTo>
                  <a:lnTo>
                    <a:pt x="7438" y="423"/>
                  </a:lnTo>
                  <a:lnTo>
                    <a:pt x="7436" y="454"/>
                  </a:lnTo>
                  <a:close/>
                  <a:moveTo>
                    <a:pt x="8039" y="173"/>
                  </a:moveTo>
                  <a:lnTo>
                    <a:pt x="8176" y="177"/>
                  </a:lnTo>
                  <a:lnTo>
                    <a:pt x="8266" y="174"/>
                  </a:lnTo>
                  <a:lnTo>
                    <a:pt x="8330" y="173"/>
                  </a:lnTo>
                  <a:lnTo>
                    <a:pt x="8359" y="173"/>
                  </a:lnTo>
                  <a:lnTo>
                    <a:pt x="8384" y="176"/>
                  </a:lnTo>
                  <a:lnTo>
                    <a:pt x="8408" y="179"/>
                  </a:lnTo>
                  <a:lnTo>
                    <a:pt x="8429" y="185"/>
                  </a:lnTo>
                  <a:lnTo>
                    <a:pt x="8448" y="192"/>
                  </a:lnTo>
                  <a:lnTo>
                    <a:pt x="8465" y="202"/>
                  </a:lnTo>
                  <a:lnTo>
                    <a:pt x="8480" y="215"/>
                  </a:lnTo>
                  <a:lnTo>
                    <a:pt x="8494" y="230"/>
                  </a:lnTo>
                  <a:lnTo>
                    <a:pt x="8504" y="248"/>
                  </a:lnTo>
                  <a:lnTo>
                    <a:pt x="8513" y="267"/>
                  </a:lnTo>
                  <a:lnTo>
                    <a:pt x="8518" y="287"/>
                  </a:lnTo>
                  <a:lnTo>
                    <a:pt x="8519" y="310"/>
                  </a:lnTo>
                  <a:lnTo>
                    <a:pt x="8518" y="328"/>
                  </a:lnTo>
                  <a:lnTo>
                    <a:pt x="8514" y="347"/>
                  </a:lnTo>
                  <a:lnTo>
                    <a:pt x="8509" y="365"/>
                  </a:lnTo>
                  <a:lnTo>
                    <a:pt x="8501" y="383"/>
                  </a:lnTo>
                  <a:lnTo>
                    <a:pt x="8491" y="401"/>
                  </a:lnTo>
                  <a:lnTo>
                    <a:pt x="8479" y="417"/>
                  </a:lnTo>
                  <a:lnTo>
                    <a:pt x="8466" y="431"/>
                  </a:lnTo>
                  <a:lnTo>
                    <a:pt x="8452" y="444"/>
                  </a:lnTo>
                  <a:lnTo>
                    <a:pt x="8419" y="466"/>
                  </a:lnTo>
                  <a:lnTo>
                    <a:pt x="8387" y="480"/>
                  </a:lnTo>
                  <a:lnTo>
                    <a:pt x="8353" y="489"/>
                  </a:lnTo>
                  <a:lnTo>
                    <a:pt x="8336" y="491"/>
                  </a:lnTo>
                  <a:lnTo>
                    <a:pt x="8318" y="491"/>
                  </a:lnTo>
                  <a:lnTo>
                    <a:pt x="8291" y="490"/>
                  </a:lnTo>
                  <a:lnTo>
                    <a:pt x="8260" y="485"/>
                  </a:lnTo>
                  <a:lnTo>
                    <a:pt x="8252" y="460"/>
                  </a:lnTo>
                  <a:lnTo>
                    <a:pt x="8256" y="455"/>
                  </a:lnTo>
                  <a:lnTo>
                    <a:pt x="8285" y="461"/>
                  </a:lnTo>
                  <a:lnTo>
                    <a:pt x="8308" y="462"/>
                  </a:lnTo>
                  <a:lnTo>
                    <a:pt x="8335" y="460"/>
                  </a:lnTo>
                  <a:lnTo>
                    <a:pt x="8347" y="458"/>
                  </a:lnTo>
                  <a:lnTo>
                    <a:pt x="8358" y="453"/>
                  </a:lnTo>
                  <a:lnTo>
                    <a:pt x="8380" y="442"/>
                  </a:lnTo>
                  <a:lnTo>
                    <a:pt x="8389" y="435"/>
                  </a:lnTo>
                  <a:lnTo>
                    <a:pt x="8398" y="425"/>
                  </a:lnTo>
                  <a:lnTo>
                    <a:pt x="8413" y="406"/>
                  </a:lnTo>
                  <a:lnTo>
                    <a:pt x="8423" y="383"/>
                  </a:lnTo>
                  <a:lnTo>
                    <a:pt x="8430" y="359"/>
                  </a:lnTo>
                  <a:lnTo>
                    <a:pt x="8431" y="332"/>
                  </a:lnTo>
                  <a:lnTo>
                    <a:pt x="8430" y="304"/>
                  </a:lnTo>
                  <a:lnTo>
                    <a:pt x="8423" y="279"/>
                  </a:lnTo>
                  <a:lnTo>
                    <a:pt x="8412" y="257"/>
                  </a:lnTo>
                  <a:lnTo>
                    <a:pt x="8396" y="239"/>
                  </a:lnTo>
                  <a:lnTo>
                    <a:pt x="8377" y="224"/>
                  </a:lnTo>
                  <a:lnTo>
                    <a:pt x="8365" y="218"/>
                  </a:lnTo>
                  <a:lnTo>
                    <a:pt x="8352" y="213"/>
                  </a:lnTo>
                  <a:lnTo>
                    <a:pt x="8323" y="207"/>
                  </a:lnTo>
                  <a:lnTo>
                    <a:pt x="8291" y="204"/>
                  </a:lnTo>
                  <a:lnTo>
                    <a:pt x="8250" y="208"/>
                  </a:lnTo>
                  <a:lnTo>
                    <a:pt x="8204" y="219"/>
                  </a:lnTo>
                  <a:lnTo>
                    <a:pt x="8202" y="275"/>
                  </a:lnTo>
                  <a:lnTo>
                    <a:pt x="8201" y="377"/>
                  </a:lnTo>
                  <a:lnTo>
                    <a:pt x="8201" y="574"/>
                  </a:lnTo>
                  <a:lnTo>
                    <a:pt x="8202" y="658"/>
                  </a:lnTo>
                  <a:lnTo>
                    <a:pt x="8202" y="698"/>
                  </a:lnTo>
                  <a:lnTo>
                    <a:pt x="8204" y="720"/>
                  </a:lnTo>
                  <a:lnTo>
                    <a:pt x="8207" y="731"/>
                  </a:lnTo>
                  <a:lnTo>
                    <a:pt x="8210" y="738"/>
                  </a:lnTo>
                  <a:lnTo>
                    <a:pt x="8216" y="743"/>
                  </a:lnTo>
                  <a:lnTo>
                    <a:pt x="8226" y="747"/>
                  </a:lnTo>
                  <a:lnTo>
                    <a:pt x="8245" y="749"/>
                  </a:lnTo>
                  <a:lnTo>
                    <a:pt x="8282" y="752"/>
                  </a:lnTo>
                  <a:lnTo>
                    <a:pt x="8286" y="776"/>
                  </a:lnTo>
                  <a:lnTo>
                    <a:pt x="8160" y="776"/>
                  </a:lnTo>
                  <a:lnTo>
                    <a:pt x="8039" y="779"/>
                  </a:lnTo>
                  <a:lnTo>
                    <a:pt x="8035" y="754"/>
                  </a:lnTo>
                  <a:lnTo>
                    <a:pt x="8071" y="749"/>
                  </a:lnTo>
                  <a:lnTo>
                    <a:pt x="8092" y="747"/>
                  </a:lnTo>
                  <a:lnTo>
                    <a:pt x="8102" y="744"/>
                  </a:lnTo>
                  <a:lnTo>
                    <a:pt x="8108" y="741"/>
                  </a:lnTo>
                  <a:lnTo>
                    <a:pt x="8113" y="734"/>
                  </a:lnTo>
                  <a:lnTo>
                    <a:pt x="8116" y="723"/>
                  </a:lnTo>
                  <a:lnTo>
                    <a:pt x="8118" y="702"/>
                  </a:lnTo>
                  <a:lnTo>
                    <a:pt x="8119" y="664"/>
                  </a:lnTo>
                  <a:lnTo>
                    <a:pt x="8119" y="574"/>
                  </a:lnTo>
                  <a:lnTo>
                    <a:pt x="8119" y="377"/>
                  </a:lnTo>
                  <a:lnTo>
                    <a:pt x="8119" y="294"/>
                  </a:lnTo>
                  <a:lnTo>
                    <a:pt x="8118" y="254"/>
                  </a:lnTo>
                  <a:lnTo>
                    <a:pt x="8117" y="232"/>
                  </a:lnTo>
                  <a:lnTo>
                    <a:pt x="8114" y="220"/>
                  </a:lnTo>
                  <a:lnTo>
                    <a:pt x="8111" y="213"/>
                  </a:lnTo>
                  <a:lnTo>
                    <a:pt x="8105" y="208"/>
                  </a:lnTo>
                  <a:lnTo>
                    <a:pt x="8095" y="206"/>
                  </a:lnTo>
                  <a:lnTo>
                    <a:pt x="8075" y="202"/>
                  </a:lnTo>
                  <a:lnTo>
                    <a:pt x="8039" y="201"/>
                  </a:lnTo>
                  <a:lnTo>
                    <a:pt x="8035" y="176"/>
                  </a:lnTo>
                  <a:lnTo>
                    <a:pt x="8039" y="173"/>
                  </a:lnTo>
                  <a:close/>
                  <a:moveTo>
                    <a:pt x="8566" y="173"/>
                  </a:moveTo>
                  <a:lnTo>
                    <a:pt x="8618" y="174"/>
                  </a:lnTo>
                  <a:lnTo>
                    <a:pt x="8688" y="177"/>
                  </a:lnTo>
                  <a:lnTo>
                    <a:pt x="8809" y="173"/>
                  </a:lnTo>
                  <a:lnTo>
                    <a:pt x="8813" y="197"/>
                  </a:lnTo>
                  <a:lnTo>
                    <a:pt x="8765" y="203"/>
                  </a:lnTo>
                  <a:lnTo>
                    <a:pt x="8750" y="206"/>
                  </a:lnTo>
                  <a:lnTo>
                    <a:pt x="8741" y="209"/>
                  </a:lnTo>
                  <a:lnTo>
                    <a:pt x="8738" y="213"/>
                  </a:lnTo>
                  <a:lnTo>
                    <a:pt x="8735" y="218"/>
                  </a:lnTo>
                  <a:lnTo>
                    <a:pt x="8731" y="231"/>
                  </a:lnTo>
                  <a:lnTo>
                    <a:pt x="8729" y="279"/>
                  </a:lnTo>
                  <a:lnTo>
                    <a:pt x="8729" y="377"/>
                  </a:lnTo>
                  <a:lnTo>
                    <a:pt x="8729" y="574"/>
                  </a:lnTo>
                  <a:lnTo>
                    <a:pt x="8729" y="658"/>
                  </a:lnTo>
                  <a:lnTo>
                    <a:pt x="8730" y="698"/>
                  </a:lnTo>
                  <a:lnTo>
                    <a:pt x="8731" y="720"/>
                  </a:lnTo>
                  <a:lnTo>
                    <a:pt x="8734" y="731"/>
                  </a:lnTo>
                  <a:lnTo>
                    <a:pt x="8737" y="738"/>
                  </a:lnTo>
                  <a:lnTo>
                    <a:pt x="8743" y="743"/>
                  </a:lnTo>
                  <a:lnTo>
                    <a:pt x="8753" y="747"/>
                  </a:lnTo>
                  <a:lnTo>
                    <a:pt x="8773" y="749"/>
                  </a:lnTo>
                  <a:lnTo>
                    <a:pt x="8809" y="752"/>
                  </a:lnTo>
                  <a:lnTo>
                    <a:pt x="8813" y="776"/>
                  </a:lnTo>
                  <a:lnTo>
                    <a:pt x="8735" y="776"/>
                  </a:lnTo>
                  <a:lnTo>
                    <a:pt x="8688" y="776"/>
                  </a:lnTo>
                  <a:lnTo>
                    <a:pt x="8566" y="779"/>
                  </a:lnTo>
                  <a:lnTo>
                    <a:pt x="8562" y="754"/>
                  </a:lnTo>
                  <a:lnTo>
                    <a:pt x="8598" y="749"/>
                  </a:lnTo>
                  <a:lnTo>
                    <a:pt x="8618" y="747"/>
                  </a:lnTo>
                  <a:lnTo>
                    <a:pt x="8629" y="744"/>
                  </a:lnTo>
                  <a:lnTo>
                    <a:pt x="8636" y="741"/>
                  </a:lnTo>
                  <a:lnTo>
                    <a:pt x="8640" y="734"/>
                  </a:lnTo>
                  <a:lnTo>
                    <a:pt x="8644" y="723"/>
                  </a:lnTo>
                  <a:lnTo>
                    <a:pt x="8646" y="702"/>
                  </a:lnTo>
                  <a:lnTo>
                    <a:pt x="8646" y="664"/>
                  </a:lnTo>
                  <a:lnTo>
                    <a:pt x="8647" y="574"/>
                  </a:lnTo>
                  <a:lnTo>
                    <a:pt x="8647" y="377"/>
                  </a:lnTo>
                  <a:lnTo>
                    <a:pt x="8646" y="294"/>
                  </a:lnTo>
                  <a:lnTo>
                    <a:pt x="8645" y="254"/>
                  </a:lnTo>
                  <a:lnTo>
                    <a:pt x="8644" y="232"/>
                  </a:lnTo>
                  <a:lnTo>
                    <a:pt x="8641" y="220"/>
                  </a:lnTo>
                  <a:lnTo>
                    <a:pt x="8638" y="213"/>
                  </a:lnTo>
                  <a:lnTo>
                    <a:pt x="8632" y="208"/>
                  </a:lnTo>
                  <a:lnTo>
                    <a:pt x="8622" y="206"/>
                  </a:lnTo>
                  <a:lnTo>
                    <a:pt x="8603" y="202"/>
                  </a:lnTo>
                  <a:lnTo>
                    <a:pt x="8566" y="201"/>
                  </a:lnTo>
                  <a:lnTo>
                    <a:pt x="8562" y="176"/>
                  </a:lnTo>
                  <a:lnTo>
                    <a:pt x="8566" y="173"/>
                  </a:lnTo>
                  <a:close/>
                  <a:moveTo>
                    <a:pt x="8868" y="629"/>
                  </a:moveTo>
                  <a:lnTo>
                    <a:pt x="8892" y="626"/>
                  </a:lnTo>
                  <a:lnTo>
                    <a:pt x="8898" y="672"/>
                  </a:lnTo>
                  <a:lnTo>
                    <a:pt x="8902" y="695"/>
                  </a:lnTo>
                  <a:lnTo>
                    <a:pt x="8909" y="708"/>
                  </a:lnTo>
                  <a:lnTo>
                    <a:pt x="8924" y="720"/>
                  </a:lnTo>
                  <a:lnTo>
                    <a:pt x="8935" y="728"/>
                  </a:lnTo>
                  <a:lnTo>
                    <a:pt x="8947" y="734"/>
                  </a:lnTo>
                  <a:lnTo>
                    <a:pt x="8976" y="743"/>
                  </a:lnTo>
                  <a:lnTo>
                    <a:pt x="9008" y="749"/>
                  </a:lnTo>
                  <a:lnTo>
                    <a:pt x="9041" y="752"/>
                  </a:lnTo>
                  <a:lnTo>
                    <a:pt x="9064" y="750"/>
                  </a:lnTo>
                  <a:lnTo>
                    <a:pt x="9084" y="747"/>
                  </a:lnTo>
                  <a:lnTo>
                    <a:pt x="9103" y="742"/>
                  </a:lnTo>
                  <a:lnTo>
                    <a:pt x="9122" y="735"/>
                  </a:lnTo>
                  <a:lnTo>
                    <a:pt x="9139" y="725"/>
                  </a:lnTo>
                  <a:lnTo>
                    <a:pt x="9155" y="714"/>
                  </a:lnTo>
                  <a:lnTo>
                    <a:pt x="9167" y="701"/>
                  </a:lnTo>
                  <a:lnTo>
                    <a:pt x="9179" y="686"/>
                  </a:lnTo>
                  <a:lnTo>
                    <a:pt x="9187" y="670"/>
                  </a:lnTo>
                  <a:lnTo>
                    <a:pt x="9193" y="652"/>
                  </a:lnTo>
                  <a:lnTo>
                    <a:pt x="9197" y="633"/>
                  </a:lnTo>
                  <a:lnTo>
                    <a:pt x="9198" y="614"/>
                  </a:lnTo>
                  <a:lnTo>
                    <a:pt x="9196" y="587"/>
                  </a:lnTo>
                  <a:lnTo>
                    <a:pt x="9193" y="575"/>
                  </a:lnTo>
                  <a:lnTo>
                    <a:pt x="9188" y="564"/>
                  </a:lnTo>
                  <a:lnTo>
                    <a:pt x="9178" y="546"/>
                  </a:lnTo>
                  <a:lnTo>
                    <a:pt x="9170" y="538"/>
                  </a:lnTo>
                  <a:lnTo>
                    <a:pt x="9162" y="531"/>
                  </a:lnTo>
                  <a:lnTo>
                    <a:pt x="9144" y="520"/>
                  </a:lnTo>
                  <a:lnTo>
                    <a:pt x="9133" y="516"/>
                  </a:lnTo>
                  <a:lnTo>
                    <a:pt x="9122" y="513"/>
                  </a:lnTo>
                  <a:lnTo>
                    <a:pt x="9056" y="500"/>
                  </a:lnTo>
                  <a:lnTo>
                    <a:pt x="8989" y="486"/>
                  </a:lnTo>
                  <a:lnTo>
                    <a:pt x="8965" y="479"/>
                  </a:lnTo>
                  <a:lnTo>
                    <a:pt x="8942" y="470"/>
                  </a:lnTo>
                  <a:lnTo>
                    <a:pt x="8920" y="456"/>
                  </a:lnTo>
                  <a:lnTo>
                    <a:pt x="8902" y="441"/>
                  </a:lnTo>
                  <a:lnTo>
                    <a:pt x="8887" y="420"/>
                  </a:lnTo>
                  <a:lnTo>
                    <a:pt x="8881" y="410"/>
                  </a:lnTo>
                  <a:lnTo>
                    <a:pt x="8876" y="398"/>
                  </a:lnTo>
                  <a:lnTo>
                    <a:pt x="8869" y="370"/>
                  </a:lnTo>
                  <a:lnTo>
                    <a:pt x="8867" y="342"/>
                  </a:lnTo>
                  <a:lnTo>
                    <a:pt x="8868" y="322"/>
                  </a:lnTo>
                  <a:lnTo>
                    <a:pt x="8870" y="304"/>
                  </a:lnTo>
                  <a:lnTo>
                    <a:pt x="8875" y="286"/>
                  </a:lnTo>
                  <a:lnTo>
                    <a:pt x="8881" y="269"/>
                  </a:lnTo>
                  <a:lnTo>
                    <a:pt x="8898" y="238"/>
                  </a:lnTo>
                  <a:lnTo>
                    <a:pt x="8922" y="212"/>
                  </a:lnTo>
                  <a:lnTo>
                    <a:pt x="8952" y="189"/>
                  </a:lnTo>
                  <a:lnTo>
                    <a:pt x="8969" y="180"/>
                  </a:lnTo>
                  <a:lnTo>
                    <a:pt x="8987" y="173"/>
                  </a:lnTo>
                  <a:lnTo>
                    <a:pt x="9006" y="167"/>
                  </a:lnTo>
                  <a:lnTo>
                    <a:pt x="9026" y="164"/>
                  </a:lnTo>
                  <a:lnTo>
                    <a:pt x="9071" y="160"/>
                  </a:lnTo>
                  <a:lnTo>
                    <a:pt x="9109" y="162"/>
                  </a:lnTo>
                  <a:lnTo>
                    <a:pt x="9151" y="170"/>
                  </a:lnTo>
                  <a:lnTo>
                    <a:pt x="9193" y="180"/>
                  </a:lnTo>
                  <a:lnTo>
                    <a:pt x="9232" y="196"/>
                  </a:lnTo>
                  <a:lnTo>
                    <a:pt x="9234" y="202"/>
                  </a:lnTo>
                  <a:lnTo>
                    <a:pt x="9230" y="224"/>
                  </a:lnTo>
                  <a:lnTo>
                    <a:pt x="9227" y="249"/>
                  </a:lnTo>
                  <a:lnTo>
                    <a:pt x="9224" y="279"/>
                  </a:lnTo>
                  <a:lnTo>
                    <a:pt x="9223" y="314"/>
                  </a:lnTo>
                  <a:lnTo>
                    <a:pt x="9218" y="317"/>
                  </a:lnTo>
                  <a:lnTo>
                    <a:pt x="9197" y="317"/>
                  </a:lnTo>
                  <a:lnTo>
                    <a:pt x="9191" y="249"/>
                  </a:lnTo>
                  <a:lnTo>
                    <a:pt x="9187" y="243"/>
                  </a:lnTo>
                  <a:lnTo>
                    <a:pt x="9180" y="234"/>
                  </a:lnTo>
                  <a:lnTo>
                    <a:pt x="9168" y="226"/>
                  </a:lnTo>
                  <a:lnTo>
                    <a:pt x="9152" y="216"/>
                  </a:lnTo>
                  <a:lnTo>
                    <a:pt x="9133" y="208"/>
                  </a:lnTo>
                  <a:lnTo>
                    <a:pt x="9113" y="202"/>
                  </a:lnTo>
                  <a:lnTo>
                    <a:pt x="9092" y="198"/>
                  </a:lnTo>
                  <a:lnTo>
                    <a:pt x="9072" y="197"/>
                  </a:lnTo>
                  <a:lnTo>
                    <a:pt x="9036" y="201"/>
                  </a:lnTo>
                  <a:lnTo>
                    <a:pt x="9004" y="212"/>
                  </a:lnTo>
                  <a:lnTo>
                    <a:pt x="8989" y="220"/>
                  </a:lnTo>
                  <a:lnTo>
                    <a:pt x="8976" y="230"/>
                  </a:lnTo>
                  <a:lnTo>
                    <a:pt x="8965" y="243"/>
                  </a:lnTo>
                  <a:lnTo>
                    <a:pt x="8956" y="257"/>
                  </a:lnTo>
                  <a:lnTo>
                    <a:pt x="8948" y="273"/>
                  </a:lnTo>
                  <a:lnTo>
                    <a:pt x="8944" y="288"/>
                  </a:lnTo>
                  <a:lnTo>
                    <a:pt x="8940" y="321"/>
                  </a:lnTo>
                  <a:lnTo>
                    <a:pt x="8942" y="345"/>
                  </a:lnTo>
                  <a:lnTo>
                    <a:pt x="8945" y="354"/>
                  </a:lnTo>
                  <a:lnTo>
                    <a:pt x="8950" y="365"/>
                  </a:lnTo>
                  <a:lnTo>
                    <a:pt x="8960" y="382"/>
                  </a:lnTo>
                  <a:lnTo>
                    <a:pt x="8968" y="389"/>
                  </a:lnTo>
                  <a:lnTo>
                    <a:pt x="8975" y="395"/>
                  </a:lnTo>
                  <a:lnTo>
                    <a:pt x="8992" y="406"/>
                  </a:lnTo>
                  <a:lnTo>
                    <a:pt x="9011" y="412"/>
                  </a:lnTo>
                  <a:lnTo>
                    <a:pt x="9041" y="419"/>
                  </a:lnTo>
                  <a:lnTo>
                    <a:pt x="9086" y="426"/>
                  </a:lnTo>
                  <a:lnTo>
                    <a:pt x="9122" y="432"/>
                  </a:lnTo>
                  <a:lnTo>
                    <a:pt x="9152" y="438"/>
                  </a:lnTo>
                  <a:lnTo>
                    <a:pt x="9176" y="444"/>
                  </a:lnTo>
                  <a:lnTo>
                    <a:pt x="9197" y="452"/>
                  </a:lnTo>
                  <a:lnTo>
                    <a:pt x="9212" y="461"/>
                  </a:lnTo>
                  <a:lnTo>
                    <a:pt x="9227" y="472"/>
                  </a:lnTo>
                  <a:lnTo>
                    <a:pt x="9240" y="485"/>
                  </a:lnTo>
                  <a:lnTo>
                    <a:pt x="9252" y="500"/>
                  </a:lnTo>
                  <a:lnTo>
                    <a:pt x="9260" y="518"/>
                  </a:lnTo>
                  <a:lnTo>
                    <a:pt x="9266" y="536"/>
                  </a:lnTo>
                  <a:lnTo>
                    <a:pt x="9271" y="557"/>
                  </a:lnTo>
                  <a:lnTo>
                    <a:pt x="9272" y="579"/>
                  </a:lnTo>
                  <a:lnTo>
                    <a:pt x="9271" y="602"/>
                  </a:lnTo>
                  <a:lnTo>
                    <a:pt x="9268" y="623"/>
                  </a:lnTo>
                  <a:lnTo>
                    <a:pt x="9262" y="644"/>
                  </a:lnTo>
                  <a:lnTo>
                    <a:pt x="9253" y="663"/>
                  </a:lnTo>
                  <a:lnTo>
                    <a:pt x="9244" y="681"/>
                  </a:lnTo>
                  <a:lnTo>
                    <a:pt x="9230" y="699"/>
                  </a:lnTo>
                  <a:lnTo>
                    <a:pt x="9198" y="730"/>
                  </a:lnTo>
                  <a:lnTo>
                    <a:pt x="9179" y="744"/>
                  </a:lnTo>
                  <a:lnTo>
                    <a:pt x="9160" y="756"/>
                  </a:lnTo>
                  <a:lnTo>
                    <a:pt x="9138" y="767"/>
                  </a:lnTo>
                  <a:lnTo>
                    <a:pt x="9116" y="776"/>
                  </a:lnTo>
                  <a:lnTo>
                    <a:pt x="9094" y="783"/>
                  </a:lnTo>
                  <a:lnTo>
                    <a:pt x="9070" y="788"/>
                  </a:lnTo>
                  <a:lnTo>
                    <a:pt x="9019" y="791"/>
                  </a:lnTo>
                  <a:lnTo>
                    <a:pt x="8976" y="789"/>
                  </a:lnTo>
                  <a:lnTo>
                    <a:pt x="8936" y="783"/>
                  </a:lnTo>
                  <a:lnTo>
                    <a:pt x="8899" y="773"/>
                  </a:lnTo>
                  <a:lnTo>
                    <a:pt x="8864" y="760"/>
                  </a:lnTo>
                  <a:lnTo>
                    <a:pt x="8862" y="754"/>
                  </a:lnTo>
                  <a:lnTo>
                    <a:pt x="8866" y="710"/>
                  </a:lnTo>
                  <a:lnTo>
                    <a:pt x="8868" y="629"/>
                  </a:lnTo>
                  <a:close/>
                  <a:moveTo>
                    <a:pt x="9808" y="173"/>
                  </a:moveTo>
                  <a:lnTo>
                    <a:pt x="9811" y="177"/>
                  </a:lnTo>
                  <a:lnTo>
                    <a:pt x="9808" y="230"/>
                  </a:lnTo>
                  <a:lnTo>
                    <a:pt x="9808" y="311"/>
                  </a:lnTo>
                  <a:lnTo>
                    <a:pt x="9784" y="314"/>
                  </a:lnTo>
                  <a:lnTo>
                    <a:pt x="9780" y="310"/>
                  </a:lnTo>
                  <a:lnTo>
                    <a:pt x="9775" y="272"/>
                  </a:lnTo>
                  <a:lnTo>
                    <a:pt x="9770" y="232"/>
                  </a:lnTo>
                  <a:lnTo>
                    <a:pt x="9764" y="222"/>
                  </a:lnTo>
                  <a:lnTo>
                    <a:pt x="9755" y="219"/>
                  </a:lnTo>
                  <a:lnTo>
                    <a:pt x="9737" y="216"/>
                  </a:lnTo>
                  <a:lnTo>
                    <a:pt x="9684" y="215"/>
                  </a:lnTo>
                  <a:lnTo>
                    <a:pt x="9604" y="215"/>
                  </a:lnTo>
                  <a:lnTo>
                    <a:pt x="9600" y="326"/>
                  </a:lnTo>
                  <a:lnTo>
                    <a:pt x="9600" y="574"/>
                  </a:lnTo>
                  <a:lnTo>
                    <a:pt x="9601" y="658"/>
                  </a:lnTo>
                  <a:lnTo>
                    <a:pt x="9601" y="698"/>
                  </a:lnTo>
                  <a:lnTo>
                    <a:pt x="9604" y="720"/>
                  </a:lnTo>
                  <a:lnTo>
                    <a:pt x="9606" y="732"/>
                  </a:lnTo>
                  <a:lnTo>
                    <a:pt x="9610" y="738"/>
                  </a:lnTo>
                  <a:lnTo>
                    <a:pt x="9614" y="743"/>
                  </a:lnTo>
                  <a:lnTo>
                    <a:pt x="9625" y="747"/>
                  </a:lnTo>
                  <a:lnTo>
                    <a:pt x="9644" y="749"/>
                  </a:lnTo>
                  <a:lnTo>
                    <a:pt x="9682" y="752"/>
                  </a:lnTo>
                  <a:lnTo>
                    <a:pt x="9685" y="776"/>
                  </a:lnTo>
                  <a:lnTo>
                    <a:pt x="9560" y="776"/>
                  </a:lnTo>
                  <a:lnTo>
                    <a:pt x="9438" y="779"/>
                  </a:lnTo>
                  <a:lnTo>
                    <a:pt x="9434" y="754"/>
                  </a:lnTo>
                  <a:lnTo>
                    <a:pt x="9472" y="749"/>
                  </a:lnTo>
                  <a:lnTo>
                    <a:pt x="9492" y="747"/>
                  </a:lnTo>
                  <a:lnTo>
                    <a:pt x="9503" y="744"/>
                  </a:lnTo>
                  <a:lnTo>
                    <a:pt x="9509" y="741"/>
                  </a:lnTo>
                  <a:lnTo>
                    <a:pt x="9514" y="734"/>
                  </a:lnTo>
                  <a:lnTo>
                    <a:pt x="9516" y="723"/>
                  </a:lnTo>
                  <a:lnTo>
                    <a:pt x="9518" y="702"/>
                  </a:lnTo>
                  <a:lnTo>
                    <a:pt x="9520" y="664"/>
                  </a:lnTo>
                  <a:lnTo>
                    <a:pt x="9521" y="574"/>
                  </a:lnTo>
                  <a:lnTo>
                    <a:pt x="9521" y="326"/>
                  </a:lnTo>
                  <a:lnTo>
                    <a:pt x="9517" y="215"/>
                  </a:lnTo>
                  <a:lnTo>
                    <a:pt x="9454" y="215"/>
                  </a:lnTo>
                  <a:lnTo>
                    <a:pt x="9385" y="216"/>
                  </a:lnTo>
                  <a:lnTo>
                    <a:pt x="9373" y="218"/>
                  </a:lnTo>
                  <a:lnTo>
                    <a:pt x="9364" y="220"/>
                  </a:lnTo>
                  <a:lnTo>
                    <a:pt x="9356" y="222"/>
                  </a:lnTo>
                  <a:lnTo>
                    <a:pt x="9353" y="225"/>
                  </a:lnTo>
                  <a:lnTo>
                    <a:pt x="9348" y="240"/>
                  </a:lnTo>
                  <a:lnTo>
                    <a:pt x="9344" y="272"/>
                  </a:lnTo>
                  <a:lnTo>
                    <a:pt x="9340" y="310"/>
                  </a:lnTo>
                  <a:lnTo>
                    <a:pt x="9336" y="314"/>
                  </a:lnTo>
                  <a:lnTo>
                    <a:pt x="9317" y="314"/>
                  </a:lnTo>
                  <a:lnTo>
                    <a:pt x="9312" y="226"/>
                  </a:lnTo>
                  <a:lnTo>
                    <a:pt x="9310" y="177"/>
                  </a:lnTo>
                  <a:lnTo>
                    <a:pt x="9313" y="173"/>
                  </a:lnTo>
                  <a:lnTo>
                    <a:pt x="9412" y="176"/>
                  </a:lnTo>
                  <a:lnTo>
                    <a:pt x="9560" y="177"/>
                  </a:lnTo>
                  <a:lnTo>
                    <a:pt x="9709" y="176"/>
                  </a:lnTo>
                  <a:lnTo>
                    <a:pt x="9808" y="17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9" name="Freeform 8"/>
            <p:cNvSpPr>
              <a:spLocks noEditPoints="1"/>
            </p:cNvSpPr>
            <p:nvPr userDrawn="1"/>
          </p:nvSpPr>
          <p:spPr bwMode="auto">
            <a:xfrm>
              <a:off x="4527550" y="4124326"/>
              <a:ext cx="3135313" cy="249238"/>
            </a:xfrm>
            <a:custGeom>
              <a:avLst/>
              <a:gdLst>
                <a:gd name="T0" fmla="*/ 11670 w 11852"/>
                <a:gd name="T1" fmla="*/ 81 h 944"/>
                <a:gd name="T2" fmla="*/ 11473 w 11852"/>
                <a:gd name="T3" fmla="*/ 57 h 944"/>
                <a:gd name="T4" fmla="*/ 11758 w 11852"/>
                <a:gd name="T5" fmla="*/ 651 h 944"/>
                <a:gd name="T6" fmla="*/ 11365 w 11852"/>
                <a:gd name="T7" fmla="*/ 747 h 944"/>
                <a:gd name="T8" fmla="*/ 246 w 11852"/>
                <a:gd name="T9" fmla="*/ 721 h 944"/>
                <a:gd name="T10" fmla="*/ 546 w 11852"/>
                <a:gd name="T11" fmla="*/ 176 h 944"/>
                <a:gd name="T12" fmla="*/ 366 w 11852"/>
                <a:gd name="T13" fmla="*/ 788 h 944"/>
                <a:gd name="T14" fmla="*/ 695 w 11852"/>
                <a:gd name="T15" fmla="*/ 777 h 944"/>
                <a:gd name="T16" fmla="*/ 1248 w 11852"/>
                <a:gd name="T17" fmla="*/ 687 h 944"/>
                <a:gd name="T18" fmla="*/ 1216 w 11852"/>
                <a:gd name="T19" fmla="*/ 775 h 944"/>
                <a:gd name="T20" fmla="*/ 1580 w 11852"/>
                <a:gd name="T21" fmla="*/ 279 h 944"/>
                <a:gd name="T22" fmla="*/ 1498 w 11852"/>
                <a:gd name="T23" fmla="*/ 294 h 944"/>
                <a:gd name="T24" fmla="*/ 1850 w 11852"/>
                <a:gd name="T25" fmla="*/ 218 h 944"/>
                <a:gd name="T26" fmla="*/ 2022 w 11852"/>
                <a:gd name="T27" fmla="*/ 782 h 944"/>
                <a:gd name="T28" fmla="*/ 2696 w 11852"/>
                <a:gd name="T29" fmla="*/ 403 h 944"/>
                <a:gd name="T30" fmla="*/ 2809 w 11852"/>
                <a:gd name="T31" fmla="*/ 630 h 944"/>
                <a:gd name="T32" fmla="*/ 3215 w 11852"/>
                <a:gd name="T33" fmla="*/ 175 h 944"/>
                <a:gd name="T34" fmla="*/ 3385 w 11852"/>
                <a:gd name="T35" fmla="*/ 741 h 944"/>
                <a:gd name="T36" fmla="*/ 3253 w 11852"/>
                <a:gd name="T37" fmla="*/ 268 h 944"/>
                <a:gd name="T38" fmla="*/ 3040 w 11852"/>
                <a:gd name="T39" fmla="*/ 776 h 944"/>
                <a:gd name="T40" fmla="*/ 3499 w 11852"/>
                <a:gd name="T41" fmla="*/ 694 h 944"/>
                <a:gd name="T42" fmla="*/ 3742 w 11852"/>
                <a:gd name="T43" fmla="*/ 520 h 944"/>
                <a:gd name="T44" fmla="*/ 3707 w 11852"/>
                <a:gd name="T45" fmla="*/ 162 h 944"/>
                <a:gd name="T46" fmla="*/ 3546 w 11852"/>
                <a:gd name="T47" fmla="*/ 272 h 944"/>
                <a:gd name="T48" fmla="*/ 3865 w 11852"/>
                <a:gd name="T49" fmla="*/ 622 h 944"/>
                <a:gd name="T50" fmla="*/ 4100 w 11852"/>
                <a:gd name="T51" fmla="*/ 205 h 944"/>
                <a:gd name="T52" fmla="*/ 3994 w 11852"/>
                <a:gd name="T53" fmla="*/ 723 h 944"/>
                <a:gd name="T54" fmla="*/ 4628 w 11852"/>
                <a:gd name="T55" fmla="*/ 217 h 944"/>
                <a:gd name="T56" fmla="*/ 4412 w 11852"/>
                <a:gd name="T57" fmla="*/ 574 h 944"/>
                <a:gd name="T58" fmla="*/ 4859 w 11852"/>
                <a:gd name="T59" fmla="*/ 177 h 944"/>
                <a:gd name="T60" fmla="*/ 5086 w 11852"/>
                <a:gd name="T61" fmla="*/ 746 h 944"/>
                <a:gd name="T62" fmla="*/ 5540 w 11852"/>
                <a:gd name="T63" fmla="*/ 481 h 944"/>
                <a:gd name="T64" fmla="*/ 6137 w 11852"/>
                <a:gd name="T65" fmla="*/ 283 h 944"/>
                <a:gd name="T66" fmla="*/ 5664 w 11852"/>
                <a:gd name="T67" fmla="*/ 739 h 944"/>
                <a:gd name="T68" fmla="*/ 5873 w 11852"/>
                <a:gd name="T69" fmla="*/ 752 h 944"/>
                <a:gd name="T70" fmla="*/ 5851 w 11852"/>
                <a:gd name="T71" fmla="*/ 196 h 944"/>
                <a:gd name="T72" fmla="*/ 6476 w 11852"/>
                <a:gd name="T73" fmla="*/ 775 h 944"/>
                <a:gd name="T74" fmla="*/ 6642 w 11852"/>
                <a:gd name="T75" fmla="*/ 224 h 944"/>
                <a:gd name="T76" fmla="*/ 6600 w 11852"/>
                <a:gd name="T77" fmla="*/ 474 h 944"/>
                <a:gd name="T78" fmla="*/ 7076 w 11852"/>
                <a:gd name="T79" fmla="*/ 814 h 944"/>
                <a:gd name="T80" fmla="*/ 7014 w 11852"/>
                <a:gd name="T81" fmla="*/ 747 h 944"/>
                <a:gd name="T82" fmla="*/ 7561 w 11852"/>
                <a:gd name="T83" fmla="*/ 409 h 944"/>
                <a:gd name="T84" fmla="*/ 7379 w 11852"/>
                <a:gd name="T85" fmla="*/ 778 h 944"/>
                <a:gd name="T86" fmla="*/ 7830 w 11852"/>
                <a:gd name="T87" fmla="*/ 204 h 944"/>
                <a:gd name="T88" fmla="*/ 8308 w 11852"/>
                <a:gd name="T89" fmla="*/ 176 h 944"/>
                <a:gd name="T90" fmla="*/ 8846 w 11852"/>
                <a:gd name="T91" fmla="*/ 595 h 944"/>
                <a:gd name="T92" fmla="*/ 8467 w 11852"/>
                <a:gd name="T93" fmla="*/ 746 h 944"/>
                <a:gd name="T94" fmla="*/ 8550 w 11852"/>
                <a:gd name="T95" fmla="*/ 1 h 944"/>
                <a:gd name="T96" fmla="*/ 8724 w 11852"/>
                <a:gd name="T97" fmla="*/ 8 h 944"/>
                <a:gd name="T98" fmla="*/ 9161 w 11852"/>
                <a:gd name="T99" fmla="*/ 748 h 944"/>
                <a:gd name="T100" fmla="*/ 9095 w 11852"/>
                <a:gd name="T101" fmla="*/ 469 h 944"/>
                <a:gd name="T102" fmla="*/ 9379 w 11852"/>
                <a:gd name="T103" fmla="*/ 249 h 944"/>
                <a:gd name="T104" fmla="*/ 9113 w 11852"/>
                <a:gd name="T105" fmla="*/ 382 h 944"/>
                <a:gd name="T106" fmla="*/ 9331 w 11852"/>
                <a:gd name="T107" fmla="*/ 745 h 944"/>
                <a:gd name="T108" fmla="*/ 9974 w 11852"/>
                <a:gd name="T109" fmla="*/ 214 h 944"/>
                <a:gd name="T110" fmla="*/ 9714 w 11852"/>
                <a:gd name="T111" fmla="*/ 751 h 944"/>
                <a:gd name="T112" fmla="*/ 9523 w 11852"/>
                <a:gd name="T113" fmla="*/ 175 h 944"/>
                <a:gd name="T114" fmla="*/ 10579 w 11852"/>
                <a:gd name="T115" fmla="*/ 172 h 944"/>
                <a:gd name="T116" fmla="*/ 10290 w 11852"/>
                <a:gd name="T117" fmla="*/ 750 h 944"/>
                <a:gd name="T118" fmla="*/ 10853 w 11852"/>
                <a:gd name="T119" fmla="*/ 212 h 944"/>
                <a:gd name="T120" fmla="*/ 10745 w 11852"/>
                <a:gd name="T121" fmla="*/ 746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2" h="944">
                  <a:moveTo>
                    <a:pt x="11636" y="96"/>
                  </a:moveTo>
                  <a:lnTo>
                    <a:pt x="11627" y="94"/>
                  </a:lnTo>
                  <a:lnTo>
                    <a:pt x="11618" y="92"/>
                  </a:lnTo>
                  <a:lnTo>
                    <a:pt x="11610" y="87"/>
                  </a:lnTo>
                  <a:lnTo>
                    <a:pt x="11603" y="81"/>
                  </a:lnTo>
                  <a:lnTo>
                    <a:pt x="11597" y="74"/>
                  </a:lnTo>
                  <a:lnTo>
                    <a:pt x="11592" y="67"/>
                  </a:lnTo>
                  <a:lnTo>
                    <a:pt x="11588" y="48"/>
                  </a:lnTo>
                  <a:lnTo>
                    <a:pt x="11590" y="38"/>
                  </a:lnTo>
                  <a:lnTo>
                    <a:pt x="11592" y="30"/>
                  </a:lnTo>
                  <a:lnTo>
                    <a:pt x="11597" y="21"/>
                  </a:lnTo>
                  <a:lnTo>
                    <a:pt x="11603" y="14"/>
                  </a:lnTo>
                  <a:lnTo>
                    <a:pt x="11610" y="8"/>
                  </a:lnTo>
                  <a:lnTo>
                    <a:pt x="11618" y="3"/>
                  </a:lnTo>
                  <a:lnTo>
                    <a:pt x="11636" y="0"/>
                  </a:lnTo>
                  <a:lnTo>
                    <a:pt x="11646" y="1"/>
                  </a:lnTo>
                  <a:lnTo>
                    <a:pt x="11654" y="3"/>
                  </a:lnTo>
                  <a:lnTo>
                    <a:pt x="11663" y="8"/>
                  </a:lnTo>
                  <a:lnTo>
                    <a:pt x="11670" y="14"/>
                  </a:lnTo>
                  <a:lnTo>
                    <a:pt x="11676" y="21"/>
                  </a:lnTo>
                  <a:lnTo>
                    <a:pt x="11681" y="30"/>
                  </a:lnTo>
                  <a:lnTo>
                    <a:pt x="11684" y="48"/>
                  </a:lnTo>
                  <a:lnTo>
                    <a:pt x="11683" y="57"/>
                  </a:lnTo>
                  <a:lnTo>
                    <a:pt x="11681" y="67"/>
                  </a:lnTo>
                  <a:lnTo>
                    <a:pt x="11676" y="74"/>
                  </a:lnTo>
                  <a:lnTo>
                    <a:pt x="11670" y="81"/>
                  </a:lnTo>
                  <a:lnTo>
                    <a:pt x="11663" y="87"/>
                  </a:lnTo>
                  <a:lnTo>
                    <a:pt x="11654" y="92"/>
                  </a:lnTo>
                  <a:lnTo>
                    <a:pt x="11636" y="96"/>
                  </a:lnTo>
                  <a:close/>
                  <a:moveTo>
                    <a:pt x="11426" y="96"/>
                  </a:moveTo>
                  <a:lnTo>
                    <a:pt x="11417" y="94"/>
                  </a:lnTo>
                  <a:lnTo>
                    <a:pt x="11408" y="92"/>
                  </a:lnTo>
                  <a:lnTo>
                    <a:pt x="11400" y="87"/>
                  </a:lnTo>
                  <a:lnTo>
                    <a:pt x="11393" y="81"/>
                  </a:lnTo>
                  <a:lnTo>
                    <a:pt x="11386" y="74"/>
                  </a:lnTo>
                  <a:lnTo>
                    <a:pt x="11382" y="67"/>
                  </a:lnTo>
                  <a:lnTo>
                    <a:pt x="11378" y="48"/>
                  </a:lnTo>
                  <a:lnTo>
                    <a:pt x="11380" y="38"/>
                  </a:lnTo>
                  <a:lnTo>
                    <a:pt x="11382" y="30"/>
                  </a:lnTo>
                  <a:lnTo>
                    <a:pt x="11386" y="21"/>
                  </a:lnTo>
                  <a:lnTo>
                    <a:pt x="11393" y="14"/>
                  </a:lnTo>
                  <a:lnTo>
                    <a:pt x="11400" y="8"/>
                  </a:lnTo>
                  <a:lnTo>
                    <a:pt x="11408" y="3"/>
                  </a:lnTo>
                  <a:lnTo>
                    <a:pt x="11426" y="0"/>
                  </a:lnTo>
                  <a:lnTo>
                    <a:pt x="11436" y="1"/>
                  </a:lnTo>
                  <a:lnTo>
                    <a:pt x="11444" y="3"/>
                  </a:lnTo>
                  <a:lnTo>
                    <a:pt x="11453" y="8"/>
                  </a:lnTo>
                  <a:lnTo>
                    <a:pt x="11460" y="14"/>
                  </a:lnTo>
                  <a:lnTo>
                    <a:pt x="11466" y="21"/>
                  </a:lnTo>
                  <a:lnTo>
                    <a:pt x="11471" y="30"/>
                  </a:lnTo>
                  <a:lnTo>
                    <a:pt x="11474" y="48"/>
                  </a:lnTo>
                  <a:lnTo>
                    <a:pt x="11473" y="57"/>
                  </a:lnTo>
                  <a:lnTo>
                    <a:pt x="11471" y="67"/>
                  </a:lnTo>
                  <a:lnTo>
                    <a:pt x="11466" y="74"/>
                  </a:lnTo>
                  <a:lnTo>
                    <a:pt x="11460" y="81"/>
                  </a:lnTo>
                  <a:lnTo>
                    <a:pt x="11453" y="87"/>
                  </a:lnTo>
                  <a:lnTo>
                    <a:pt x="11444" y="92"/>
                  </a:lnTo>
                  <a:lnTo>
                    <a:pt x="11426" y="96"/>
                  </a:lnTo>
                  <a:close/>
                  <a:moveTo>
                    <a:pt x="11407" y="540"/>
                  </a:moveTo>
                  <a:lnTo>
                    <a:pt x="11623" y="540"/>
                  </a:lnTo>
                  <a:lnTo>
                    <a:pt x="11516" y="282"/>
                  </a:lnTo>
                  <a:lnTo>
                    <a:pt x="11407" y="540"/>
                  </a:lnTo>
                  <a:close/>
                  <a:moveTo>
                    <a:pt x="11213" y="778"/>
                  </a:moveTo>
                  <a:lnTo>
                    <a:pt x="11209" y="775"/>
                  </a:lnTo>
                  <a:lnTo>
                    <a:pt x="11209" y="753"/>
                  </a:lnTo>
                  <a:lnTo>
                    <a:pt x="11213" y="750"/>
                  </a:lnTo>
                  <a:lnTo>
                    <a:pt x="11238" y="748"/>
                  </a:lnTo>
                  <a:lnTo>
                    <a:pt x="11252" y="746"/>
                  </a:lnTo>
                  <a:lnTo>
                    <a:pt x="11261" y="742"/>
                  </a:lnTo>
                  <a:lnTo>
                    <a:pt x="11269" y="735"/>
                  </a:lnTo>
                  <a:lnTo>
                    <a:pt x="11280" y="717"/>
                  </a:lnTo>
                  <a:lnTo>
                    <a:pt x="11297" y="681"/>
                  </a:lnTo>
                  <a:lnTo>
                    <a:pt x="11342" y="584"/>
                  </a:lnTo>
                  <a:lnTo>
                    <a:pt x="11458" y="321"/>
                  </a:lnTo>
                  <a:lnTo>
                    <a:pt x="11524" y="166"/>
                  </a:lnTo>
                  <a:lnTo>
                    <a:pt x="11551" y="166"/>
                  </a:lnTo>
                  <a:lnTo>
                    <a:pt x="11732" y="595"/>
                  </a:lnTo>
                  <a:lnTo>
                    <a:pt x="11758" y="651"/>
                  </a:lnTo>
                  <a:lnTo>
                    <a:pt x="11782" y="704"/>
                  </a:lnTo>
                  <a:lnTo>
                    <a:pt x="11801" y="738"/>
                  </a:lnTo>
                  <a:lnTo>
                    <a:pt x="11814" y="746"/>
                  </a:lnTo>
                  <a:lnTo>
                    <a:pt x="11827" y="748"/>
                  </a:lnTo>
                  <a:lnTo>
                    <a:pt x="11849" y="750"/>
                  </a:lnTo>
                  <a:lnTo>
                    <a:pt x="11852" y="775"/>
                  </a:lnTo>
                  <a:lnTo>
                    <a:pt x="11767" y="775"/>
                  </a:lnTo>
                  <a:lnTo>
                    <a:pt x="11627" y="778"/>
                  </a:lnTo>
                  <a:lnTo>
                    <a:pt x="11623" y="753"/>
                  </a:lnTo>
                  <a:lnTo>
                    <a:pt x="11665" y="748"/>
                  </a:lnTo>
                  <a:lnTo>
                    <a:pt x="11686" y="745"/>
                  </a:lnTo>
                  <a:lnTo>
                    <a:pt x="11692" y="744"/>
                  </a:lnTo>
                  <a:lnTo>
                    <a:pt x="11695" y="740"/>
                  </a:lnTo>
                  <a:lnTo>
                    <a:pt x="11698" y="735"/>
                  </a:lnTo>
                  <a:lnTo>
                    <a:pt x="11698" y="730"/>
                  </a:lnTo>
                  <a:lnTo>
                    <a:pt x="11696" y="720"/>
                  </a:lnTo>
                  <a:lnTo>
                    <a:pt x="11692" y="705"/>
                  </a:lnTo>
                  <a:lnTo>
                    <a:pt x="11640" y="576"/>
                  </a:lnTo>
                  <a:lnTo>
                    <a:pt x="11393" y="576"/>
                  </a:lnTo>
                  <a:lnTo>
                    <a:pt x="11346" y="685"/>
                  </a:lnTo>
                  <a:lnTo>
                    <a:pt x="11336" y="710"/>
                  </a:lnTo>
                  <a:lnTo>
                    <a:pt x="11334" y="728"/>
                  </a:lnTo>
                  <a:lnTo>
                    <a:pt x="11336" y="738"/>
                  </a:lnTo>
                  <a:lnTo>
                    <a:pt x="11345" y="744"/>
                  </a:lnTo>
                  <a:lnTo>
                    <a:pt x="11353" y="746"/>
                  </a:lnTo>
                  <a:lnTo>
                    <a:pt x="11365" y="747"/>
                  </a:lnTo>
                  <a:lnTo>
                    <a:pt x="11404" y="750"/>
                  </a:lnTo>
                  <a:lnTo>
                    <a:pt x="11407" y="753"/>
                  </a:lnTo>
                  <a:lnTo>
                    <a:pt x="11407" y="775"/>
                  </a:lnTo>
                  <a:lnTo>
                    <a:pt x="11308" y="775"/>
                  </a:lnTo>
                  <a:lnTo>
                    <a:pt x="11213" y="778"/>
                  </a:lnTo>
                  <a:close/>
                  <a:moveTo>
                    <a:pt x="0" y="176"/>
                  </a:moveTo>
                  <a:lnTo>
                    <a:pt x="125" y="176"/>
                  </a:lnTo>
                  <a:lnTo>
                    <a:pt x="247" y="172"/>
                  </a:lnTo>
                  <a:lnTo>
                    <a:pt x="251" y="196"/>
                  </a:lnTo>
                  <a:lnTo>
                    <a:pt x="203" y="202"/>
                  </a:lnTo>
                  <a:lnTo>
                    <a:pt x="188" y="205"/>
                  </a:lnTo>
                  <a:lnTo>
                    <a:pt x="179" y="208"/>
                  </a:lnTo>
                  <a:lnTo>
                    <a:pt x="175" y="212"/>
                  </a:lnTo>
                  <a:lnTo>
                    <a:pt x="173" y="217"/>
                  </a:lnTo>
                  <a:lnTo>
                    <a:pt x="169" y="231"/>
                  </a:lnTo>
                  <a:lnTo>
                    <a:pt x="167" y="279"/>
                  </a:lnTo>
                  <a:lnTo>
                    <a:pt x="167" y="376"/>
                  </a:lnTo>
                  <a:lnTo>
                    <a:pt x="167" y="512"/>
                  </a:lnTo>
                  <a:lnTo>
                    <a:pt x="169" y="610"/>
                  </a:lnTo>
                  <a:lnTo>
                    <a:pt x="173" y="639"/>
                  </a:lnTo>
                  <a:lnTo>
                    <a:pt x="181" y="663"/>
                  </a:lnTo>
                  <a:lnTo>
                    <a:pt x="192" y="684"/>
                  </a:lnTo>
                  <a:lnTo>
                    <a:pt x="200" y="692"/>
                  </a:lnTo>
                  <a:lnTo>
                    <a:pt x="209" y="700"/>
                  </a:lnTo>
                  <a:lnTo>
                    <a:pt x="232" y="715"/>
                  </a:lnTo>
                  <a:lnTo>
                    <a:pt x="246" y="721"/>
                  </a:lnTo>
                  <a:lnTo>
                    <a:pt x="263" y="726"/>
                  </a:lnTo>
                  <a:lnTo>
                    <a:pt x="281" y="730"/>
                  </a:lnTo>
                  <a:lnTo>
                    <a:pt x="300" y="733"/>
                  </a:lnTo>
                  <a:lnTo>
                    <a:pt x="342" y="735"/>
                  </a:lnTo>
                  <a:lnTo>
                    <a:pt x="388" y="733"/>
                  </a:lnTo>
                  <a:lnTo>
                    <a:pt x="430" y="722"/>
                  </a:lnTo>
                  <a:lnTo>
                    <a:pt x="466" y="706"/>
                  </a:lnTo>
                  <a:lnTo>
                    <a:pt x="480" y="697"/>
                  </a:lnTo>
                  <a:lnTo>
                    <a:pt x="491" y="685"/>
                  </a:lnTo>
                  <a:lnTo>
                    <a:pt x="502" y="672"/>
                  </a:lnTo>
                  <a:lnTo>
                    <a:pt x="509" y="656"/>
                  </a:lnTo>
                  <a:lnTo>
                    <a:pt x="515" y="639"/>
                  </a:lnTo>
                  <a:lnTo>
                    <a:pt x="520" y="620"/>
                  </a:lnTo>
                  <a:lnTo>
                    <a:pt x="524" y="572"/>
                  </a:lnTo>
                  <a:lnTo>
                    <a:pt x="526" y="508"/>
                  </a:lnTo>
                  <a:lnTo>
                    <a:pt x="526" y="376"/>
                  </a:lnTo>
                  <a:lnTo>
                    <a:pt x="524" y="285"/>
                  </a:lnTo>
                  <a:lnTo>
                    <a:pt x="523" y="240"/>
                  </a:lnTo>
                  <a:lnTo>
                    <a:pt x="520" y="218"/>
                  </a:lnTo>
                  <a:lnTo>
                    <a:pt x="514" y="211"/>
                  </a:lnTo>
                  <a:lnTo>
                    <a:pt x="505" y="205"/>
                  </a:lnTo>
                  <a:lnTo>
                    <a:pt x="485" y="201"/>
                  </a:lnTo>
                  <a:lnTo>
                    <a:pt x="444" y="200"/>
                  </a:lnTo>
                  <a:lnTo>
                    <a:pt x="442" y="176"/>
                  </a:lnTo>
                  <a:lnTo>
                    <a:pt x="444" y="172"/>
                  </a:lnTo>
                  <a:lnTo>
                    <a:pt x="546" y="176"/>
                  </a:lnTo>
                  <a:lnTo>
                    <a:pt x="646" y="172"/>
                  </a:lnTo>
                  <a:lnTo>
                    <a:pt x="650" y="176"/>
                  </a:lnTo>
                  <a:lnTo>
                    <a:pt x="650" y="196"/>
                  </a:lnTo>
                  <a:lnTo>
                    <a:pt x="646" y="200"/>
                  </a:lnTo>
                  <a:lnTo>
                    <a:pt x="613" y="201"/>
                  </a:lnTo>
                  <a:lnTo>
                    <a:pt x="594" y="204"/>
                  </a:lnTo>
                  <a:lnTo>
                    <a:pt x="583" y="206"/>
                  </a:lnTo>
                  <a:lnTo>
                    <a:pt x="577" y="210"/>
                  </a:lnTo>
                  <a:lnTo>
                    <a:pt x="572" y="216"/>
                  </a:lnTo>
                  <a:lnTo>
                    <a:pt x="570" y="224"/>
                  </a:lnTo>
                  <a:lnTo>
                    <a:pt x="566" y="280"/>
                  </a:lnTo>
                  <a:lnTo>
                    <a:pt x="565" y="376"/>
                  </a:lnTo>
                  <a:lnTo>
                    <a:pt x="565" y="506"/>
                  </a:lnTo>
                  <a:lnTo>
                    <a:pt x="564" y="576"/>
                  </a:lnTo>
                  <a:lnTo>
                    <a:pt x="559" y="628"/>
                  </a:lnTo>
                  <a:lnTo>
                    <a:pt x="556" y="650"/>
                  </a:lnTo>
                  <a:lnTo>
                    <a:pt x="550" y="669"/>
                  </a:lnTo>
                  <a:lnTo>
                    <a:pt x="542" y="687"/>
                  </a:lnTo>
                  <a:lnTo>
                    <a:pt x="533" y="702"/>
                  </a:lnTo>
                  <a:lnTo>
                    <a:pt x="510" y="728"/>
                  </a:lnTo>
                  <a:lnTo>
                    <a:pt x="497" y="740"/>
                  </a:lnTo>
                  <a:lnTo>
                    <a:pt x="484" y="751"/>
                  </a:lnTo>
                  <a:lnTo>
                    <a:pt x="451" y="768"/>
                  </a:lnTo>
                  <a:lnTo>
                    <a:pt x="432" y="775"/>
                  </a:lnTo>
                  <a:lnTo>
                    <a:pt x="410" y="780"/>
                  </a:lnTo>
                  <a:lnTo>
                    <a:pt x="366" y="788"/>
                  </a:lnTo>
                  <a:lnTo>
                    <a:pt x="319" y="790"/>
                  </a:lnTo>
                  <a:lnTo>
                    <a:pt x="290" y="789"/>
                  </a:lnTo>
                  <a:lnTo>
                    <a:pt x="263" y="787"/>
                  </a:lnTo>
                  <a:lnTo>
                    <a:pt x="214" y="777"/>
                  </a:lnTo>
                  <a:lnTo>
                    <a:pt x="173" y="762"/>
                  </a:lnTo>
                  <a:lnTo>
                    <a:pt x="156" y="753"/>
                  </a:lnTo>
                  <a:lnTo>
                    <a:pt x="142" y="742"/>
                  </a:lnTo>
                  <a:lnTo>
                    <a:pt x="128" y="732"/>
                  </a:lnTo>
                  <a:lnTo>
                    <a:pt x="119" y="720"/>
                  </a:lnTo>
                  <a:lnTo>
                    <a:pt x="103" y="697"/>
                  </a:lnTo>
                  <a:lnTo>
                    <a:pt x="94" y="670"/>
                  </a:lnTo>
                  <a:lnTo>
                    <a:pt x="89" y="640"/>
                  </a:lnTo>
                  <a:lnTo>
                    <a:pt x="85" y="598"/>
                  </a:lnTo>
                  <a:lnTo>
                    <a:pt x="85" y="541"/>
                  </a:lnTo>
                  <a:lnTo>
                    <a:pt x="85" y="376"/>
                  </a:lnTo>
                  <a:lnTo>
                    <a:pt x="84" y="294"/>
                  </a:lnTo>
                  <a:lnTo>
                    <a:pt x="83" y="254"/>
                  </a:lnTo>
                  <a:lnTo>
                    <a:pt x="82" y="231"/>
                  </a:lnTo>
                  <a:lnTo>
                    <a:pt x="79" y="219"/>
                  </a:lnTo>
                  <a:lnTo>
                    <a:pt x="76" y="212"/>
                  </a:lnTo>
                  <a:lnTo>
                    <a:pt x="70" y="208"/>
                  </a:lnTo>
                  <a:lnTo>
                    <a:pt x="60" y="205"/>
                  </a:lnTo>
                  <a:lnTo>
                    <a:pt x="40" y="202"/>
                  </a:lnTo>
                  <a:lnTo>
                    <a:pt x="4" y="200"/>
                  </a:lnTo>
                  <a:lnTo>
                    <a:pt x="0" y="176"/>
                  </a:lnTo>
                  <a:close/>
                  <a:moveTo>
                    <a:pt x="695" y="777"/>
                  </a:moveTo>
                  <a:lnTo>
                    <a:pt x="690" y="774"/>
                  </a:lnTo>
                  <a:lnTo>
                    <a:pt x="690" y="754"/>
                  </a:lnTo>
                  <a:lnTo>
                    <a:pt x="695" y="751"/>
                  </a:lnTo>
                  <a:lnTo>
                    <a:pt x="718" y="750"/>
                  </a:lnTo>
                  <a:lnTo>
                    <a:pt x="736" y="748"/>
                  </a:lnTo>
                  <a:lnTo>
                    <a:pt x="749" y="745"/>
                  </a:lnTo>
                  <a:lnTo>
                    <a:pt x="756" y="740"/>
                  </a:lnTo>
                  <a:lnTo>
                    <a:pt x="760" y="732"/>
                  </a:lnTo>
                  <a:lnTo>
                    <a:pt x="762" y="721"/>
                  </a:lnTo>
                  <a:lnTo>
                    <a:pt x="763" y="699"/>
                  </a:lnTo>
                  <a:lnTo>
                    <a:pt x="764" y="661"/>
                  </a:lnTo>
                  <a:lnTo>
                    <a:pt x="767" y="594"/>
                  </a:lnTo>
                  <a:lnTo>
                    <a:pt x="767" y="249"/>
                  </a:lnTo>
                  <a:lnTo>
                    <a:pt x="764" y="231"/>
                  </a:lnTo>
                  <a:lnTo>
                    <a:pt x="758" y="218"/>
                  </a:lnTo>
                  <a:lnTo>
                    <a:pt x="749" y="210"/>
                  </a:lnTo>
                  <a:lnTo>
                    <a:pt x="737" y="205"/>
                  </a:lnTo>
                  <a:lnTo>
                    <a:pt x="719" y="202"/>
                  </a:lnTo>
                  <a:lnTo>
                    <a:pt x="690" y="201"/>
                  </a:lnTo>
                  <a:lnTo>
                    <a:pt x="688" y="177"/>
                  </a:lnTo>
                  <a:lnTo>
                    <a:pt x="690" y="174"/>
                  </a:lnTo>
                  <a:lnTo>
                    <a:pt x="768" y="176"/>
                  </a:lnTo>
                  <a:lnTo>
                    <a:pt x="839" y="174"/>
                  </a:lnTo>
                  <a:lnTo>
                    <a:pt x="974" y="350"/>
                  </a:lnTo>
                  <a:lnTo>
                    <a:pt x="1174" y="601"/>
                  </a:lnTo>
                  <a:lnTo>
                    <a:pt x="1248" y="687"/>
                  </a:lnTo>
                  <a:lnTo>
                    <a:pt x="1248" y="357"/>
                  </a:lnTo>
                  <a:lnTo>
                    <a:pt x="1247" y="292"/>
                  </a:lnTo>
                  <a:lnTo>
                    <a:pt x="1243" y="229"/>
                  </a:lnTo>
                  <a:lnTo>
                    <a:pt x="1240" y="217"/>
                  </a:lnTo>
                  <a:lnTo>
                    <a:pt x="1235" y="211"/>
                  </a:lnTo>
                  <a:lnTo>
                    <a:pt x="1228" y="206"/>
                  </a:lnTo>
                  <a:lnTo>
                    <a:pt x="1216" y="204"/>
                  </a:lnTo>
                  <a:lnTo>
                    <a:pt x="1176" y="201"/>
                  </a:lnTo>
                  <a:lnTo>
                    <a:pt x="1172" y="177"/>
                  </a:lnTo>
                  <a:lnTo>
                    <a:pt x="1176" y="174"/>
                  </a:lnTo>
                  <a:lnTo>
                    <a:pt x="1274" y="176"/>
                  </a:lnTo>
                  <a:lnTo>
                    <a:pt x="1358" y="174"/>
                  </a:lnTo>
                  <a:lnTo>
                    <a:pt x="1362" y="177"/>
                  </a:lnTo>
                  <a:lnTo>
                    <a:pt x="1362" y="198"/>
                  </a:lnTo>
                  <a:lnTo>
                    <a:pt x="1315" y="204"/>
                  </a:lnTo>
                  <a:lnTo>
                    <a:pt x="1303" y="207"/>
                  </a:lnTo>
                  <a:lnTo>
                    <a:pt x="1296" y="213"/>
                  </a:lnTo>
                  <a:lnTo>
                    <a:pt x="1294" y="220"/>
                  </a:lnTo>
                  <a:lnTo>
                    <a:pt x="1291" y="232"/>
                  </a:lnTo>
                  <a:lnTo>
                    <a:pt x="1290" y="253"/>
                  </a:lnTo>
                  <a:lnTo>
                    <a:pt x="1288" y="291"/>
                  </a:lnTo>
                  <a:lnTo>
                    <a:pt x="1286" y="357"/>
                  </a:lnTo>
                  <a:lnTo>
                    <a:pt x="1286" y="560"/>
                  </a:lnTo>
                  <a:lnTo>
                    <a:pt x="1288" y="678"/>
                  </a:lnTo>
                  <a:lnTo>
                    <a:pt x="1289" y="793"/>
                  </a:lnTo>
                  <a:lnTo>
                    <a:pt x="1216" y="775"/>
                  </a:lnTo>
                  <a:lnTo>
                    <a:pt x="1184" y="739"/>
                  </a:lnTo>
                  <a:lnTo>
                    <a:pt x="1094" y="628"/>
                  </a:lnTo>
                  <a:lnTo>
                    <a:pt x="805" y="267"/>
                  </a:lnTo>
                  <a:lnTo>
                    <a:pt x="805" y="594"/>
                  </a:lnTo>
                  <a:lnTo>
                    <a:pt x="806" y="664"/>
                  </a:lnTo>
                  <a:lnTo>
                    <a:pt x="810" y="724"/>
                  </a:lnTo>
                  <a:lnTo>
                    <a:pt x="812" y="734"/>
                  </a:lnTo>
                  <a:lnTo>
                    <a:pt x="816" y="740"/>
                  </a:lnTo>
                  <a:lnTo>
                    <a:pt x="830" y="747"/>
                  </a:lnTo>
                  <a:lnTo>
                    <a:pt x="847" y="750"/>
                  </a:lnTo>
                  <a:lnTo>
                    <a:pt x="877" y="751"/>
                  </a:lnTo>
                  <a:lnTo>
                    <a:pt x="881" y="775"/>
                  </a:lnTo>
                  <a:lnTo>
                    <a:pt x="805" y="775"/>
                  </a:lnTo>
                  <a:lnTo>
                    <a:pt x="695" y="777"/>
                  </a:lnTo>
                  <a:close/>
                  <a:moveTo>
                    <a:pt x="1417" y="172"/>
                  </a:moveTo>
                  <a:lnTo>
                    <a:pt x="1470" y="175"/>
                  </a:lnTo>
                  <a:lnTo>
                    <a:pt x="1538" y="176"/>
                  </a:lnTo>
                  <a:lnTo>
                    <a:pt x="1661" y="172"/>
                  </a:lnTo>
                  <a:lnTo>
                    <a:pt x="1664" y="196"/>
                  </a:lnTo>
                  <a:lnTo>
                    <a:pt x="1615" y="202"/>
                  </a:lnTo>
                  <a:lnTo>
                    <a:pt x="1602" y="205"/>
                  </a:lnTo>
                  <a:lnTo>
                    <a:pt x="1592" y="208"/>
                  </a:lnTo>
                  <a:lnTo>
                    <a:pt x="1589" y="212"/>
                  </a:lnTo>
                  <a:lnTo>
                    <a:pt x="1586" y="217"/>
                  </a:lnTo>
                  <a:lnTo>
                    <a:pt x="1583" y="231"/>
                  </a:lnTo>
                  <a:lnTo>
                    <a:pt x="1580" y="279"/>
                  </a:lnTo>
                  <a:lnTo>
                    <a:pt x="1579" y="376"/>
                  </a:lnTo>
                  <a:lnTo>
                    <a:pt x="1579" y="574"/>
                  </a:lnTo>
                  <a:lnTo>
                    <a:pt x="1580" y="657"/>
                  </a:lnTo>
                  <a:lnTo>
                    <a:pt x="1580" y="697"/>
                  </a:lnTo>
                  <a:lnTo>
                    <a:pt x="1583" y="720"/>
                  </a:lnTo>
                  <a:lnTo>
                    <a:pt x="1585" y="732"/>
                  </a:lnTo>
                  <a:lnTo>
                    <a:pt x="1589" y="738"/>
                  </a:lnTo>
                  <a:lnTo>
                    <a:pt x="1595" y="742"/>
                  </a:lnTo>
                  <a:lnTo>
                    <a:pt x="1604" y="746"/>
                  </a:lnTo>
                  <a:lnTo>
                    <a:pt x="1624" y="748"/>
                  </a:lnTo>
                  <a:lnTo>
                    <a:pt x="1661" y="751"/>
                  </a:lnTo>
                  <a:lnTo>
                    <a:pt x="1664" y="775"/>
                  </a:lnTo>
                  <a:lnTo>
                    <a:pt x="1586" y="776"/>
                  </a:lnTo>
                  <a:lnTo>
                    <a:pt x="1538" y="775"/>
                  </a:lnTo>
                  <a:lnTo>
                    <a:pt x="1417" y="778"/>
                  </a:lnTo>
                  <a:lnTo>
                    <a:pt x="1414" y="753"/>
                  </a:lnTo>
                  <a:lnTo>
                    <a:pt x="1450" y="750"/>
                  </a:lnTo>
                  <a:lnTo>
                    <a:pt x="1470" y="747"/>
                  </a:lnTo>
                  <a:lnTo>
                    <a:pt x="1481" y="744"/>
                  </a:lnTo>
                  <a:lnTo>
                    <a:pt x="1487" y="740"/>
                  </a:lnTo>
                  <a:lnTo>
                    <a:pt x="1494" y="723"/>
                  </a:lnTo>
                  <a:lnTo>
                    <a:pt x="1496" y="702"/>
                  </a:lnTo>
                  <a:lnTo>
                    <a:pt x="1498" y="664"/>
                  </a:lnTo>
                  <a:lnTo>
                    <a:pt x="1498" y="574"/>
                  </a:lnTo>
                  <a:lnTo>
                    <a:pt x="1498" y="376"/>
                  </a:lnTo>
                  <a:lnTo>
                    <a:pt x="1498" y="294"/>
                  </a:lnTo>
                  <a:lnTo>
                    <a:pt x="1496" y="254"/>
                  </a:lnTo>
                  <a:lnTo>
                    <a:pt x="1495" y="231"/>
                  </a:lnTo>
                  <a:lnTo>
                    <a:pt x="1493" y="219"/>
                  </a:lnTo>
                  <a:lnTo>
                    <a:pt x="1489" y="212"/>
                  </a:lnTo>
                  <a:lnTo>
                    <a:pt x="1483" y="208"/>
                  </a:lnTo>
                  <a:lnTo>
                    <a:pt x="1474" y="205"/>
                  </a:lnTo>
                  <a:lnTo>
                    <a:pt x="1453" y="202"/>
                  </a:lnTo>
                  <a:lnTo>
                    <a:pt x="1417" y="200"/>
                  </a:lnTo>
                  <a:lnTo>
                    <a:pt x="1414" y="176"/>
                  </a:lnTo>
                  <a:lnTo>
                    <a:pt x="1417" y="172"/>
                  </a:lnTo>
                  <a:close/>
                  <a:moveTo>
                    <a:pt x="1979" y="782"/>
                  </a:moveTo>
                  <a:lnTo>
                    <a:pt x="1926" y="639"/>
                  </a:lnTo>
                  <a:lnTo>
                    <a:pt x="1781" y="280"/>
                  </a:lnTo>
                  <a:lnTo>
                    <a:pt x="1760" y="232"/>
                  </a:lnTo>
                  <a:lnTo>
                    <a:pt x="1750" y="211"/>
                  </a:lnTo>
                  <a:lnTo>
                    <a:pt x="1734" y="204"/>
                  </a:lnTo>
                  <a:lnTo>
                    <a:pt x="1698" y="200"/>
                  </a:lnTo>
                  <a:lnTo>
                    <a:pt x="1694" y="196"/>
                  </a:lnTo>
                  <a:lnTo>
                    <a:pt x="1694" y="176"/>
                  </a:lnTo>
                  <a:lnTo>
                    <a:pt x="1698" y="172"/>
                  </a:lnTo>
                  <a:lnTo>
                    <a:pt x="1810" y="176"/>
                  </a:lnTo>
                  <a:lnTo>
                    <a:pt x="1922" y="172"/>
                  </a:lnTo>
                  <a:lnTo>
                    <a:pt x="1926" y="200"/>
                  </a:lnTo>
                  <a:lnTo>
                    <a:pt x="1860" y="206"/>
                  </a:lnTo>
                  <a:lnTo>
                    <a:pt x="1853" y="211"/>
                  </a:lnTo>
                  <a:lnTo>
                    <a:pt x="1850" y="218"/>
                  </a:lnTo>
                  <a:lnTo>
                    <a:pt x="1864" y="264"/>
                  </a:lnTo>
                  <a:lnTo>
                    <a:pt x="1889" y="332"/>
                  </a:lnTo>
                  <a:lnTo>
                    <a:pt x="2022" y="669"/>
                  </a:lnTo>
                  <a:lnTo>
                    <a:pt x="2134" y="390"/>
                  </a:lnTo>
                  <a:lnTo>
                    <a:pt x="2167" y="297"/>
                  </a:lnTo>
                  <a:lnTo>
                    <a:pt x="2183" y="247"/>
                  </a:lnTo>
                  <a:lnTo>
                    <a:pt x="2189" y="220"/>
                  </a:lnTo>
                  <a:lnTo>
                    <a:pt x="2186" y="212"/>
                  </a:lnTo>
                  <a:lnTo>
                    <a:pt x="2183" y="210"/>
                  </a:lnTo>
                  <a:lnTo>
                    <a:pt x="2178" y="207"/>
                  </a:lnTo>
                  <a:lnTo>
                    <a:pt x="2158" y="204"/>
                  </a:lnTo>
                  <a:lnTo>
                    <a:pt x="2116" y="200"/>
                  </a:lnTo>
                  <a:lnTo>
                    <a:pt x="2112" y="196"/>
                  </a:lnTo>
                  <a:lnTo>
                    <a:pt x="2112" y="176"/>
                  </a:lnTo>
                  <a:lnTo>
                    <a:pt x="2116" y="172"/>
                  </a:lnTo>
                  <a:lnTo>
                    <a:pt x="2212" y="176"/>
                  </a:lnTo>
                  <a:lnTo>
                    <a:pt x="2297" y="172"/>
                  </a:lnTo>
                  <a:lnTo>
                    <a:pt x="2300" y="196"/>
                  </a:lnTo>
                  <a:lnTo>
                    <a:pt x="2273" y="201"/>
                  </a:lnTo>
                  <a:lnTo>
                    <a:pt x="2260" y="205"/>
                  </a:lnTo>
                  <a:lnTo>
                    <a:pt x="2254" y="210"/>
                  </a:lnTo>
                  <a:lnTo>
                    <a:pt x="2249" y="218"/>
                  </a:lnTo>
                  <a:lnTo>
                    <a:pt x="2219" y="285"/>
                  </a:lnTo>
                  <a:lnTo>
                    <a:pt x="2086" y="613"/>
                  </a:lnTo>
                  <a:lnTo>
                    <a:pt x="2047" y="710"/>
                  </a:lnTo>
                  <a:lnTo>
                    <a:pt x="2022" y="782"/>
                  </a:lnTo>
                  <a:lnTo>
                    <a:pt x="1979" y="782"/>
                  </a:lnTo>
                  <a:close/>
                  <a:moveTo>
                    <a:pt x="2347" y="176"/>
                  </a:moveTo>
                  <a:lnTo>
                    <a:pt x="2538" y="175"/>
                  </a:lnTo>
                  <a:lnTo>
                    <a:pt x="2786" y="172"/>
                  </a:lnTo>
                  <a:lnTo>
                    <a:pt x="2779" y="228"/>
                  </a:lnTo>
                  <a:lnTo>
                    <a:pt x="2773" y="304"/>
                  </a:lnTo>
                  <a:lnTo>
                    <a:pt x="2749" y="307"/>
                  </a:lnTo>
                  <a:lnTo>
                    <a:pt x="2746" y="304"/>
                  </a:lnTo>
                  <a:lnTo>
                    <a:pt x="2746" y="297"/>
                  </a:lnTo>
                  <a:lnTo>
                    <a:pt x="2744" y="261"/>
                  </a:lnTo>
                  <a:lnTo>
                    <a:pt x="2741" y="228"/>
                  </a:lnTo>
                  <a:lnTo>
                    <a:pt x="2725" y="223"/>
                  </a:lnTo>
                  <a:lnTo>
                    <a:pt x="2708" y="218"/>
                  </a:lnTo>
                  <a:lnTo>
                    <a:pt x="2666" y="212"/>
                  </a:lnTo>
                  <a:lnTo>
                    <a:pt x="2594" y="208"/>
                  </a:lnTo>
                  <a:lnTo>
                    <a:pt x="2556" y="210"/>
                  </a:lnTo>
                  <a:lnTo>
                    <a:pt x="2508" y="213"/>
                  </a:lnTo>
                  <a:lnTo>
                    <a:pt x="2507" y="282"/>
                  </a:lnTo>
                  <a:lnTo>
                    <a:pt x="2506" y="360"/>
                  </a:lnTo>
                  <a:lnTo>
                    <a:pt x="2504" y="446"/>
                  </a:lnTo>
                  <a:lnTo>
                    <a:pt x="2590" y="448"/>
                  </a:lnTo>
                  <a:lnTo>
                    <a:pt x="2654" y="446"/>
                  </a:lnTo>
                  <a:lnTo>
                    <a:pt x="2676" y="444"/>
                  </a:lnTo>
                  <a:lnTo>
                    <a:pt x="2686" y="441"/>
                  </a:lnTo>
                  <a:lnTo>
                    <a:pt x="2693" y="430"/>
                  </a:lnTo>
                  <a:lnTo>
                    <a:pt x="2696" y="403"/>
                  </a:lnTo>
                  <a:lnTo>
                    <a:pt x="2699" y="376"/>
                  </a:lnTo>
                  <a:lnTo>
                    <a:pt x="2722" y="373"/>
                  </a:lnTo>
                  <a:lnTo>
                    <a:pt x="2723" y="422"/>
                  </a:lnTo>
                  <a:lnTo>
                    <a:pt x="2723" y="469"/>
                  </a:lnTo>
                  <a:lnTo>
                    <a:pt x="2725" y="565"/>
                  </a:lnTo>
                  <a:lnTo>
                    <a:pt x="2701" y="568"/>
                  </a:lnTo>
                  <a:lnTo>
                    <a:pt x="2695" y="540"/>
                  </a:lnTo>
                  <a:lnTo>
                    <a:pt x="2689" y="504"/>
                  </a:lnTo>
                  <a:lnTo>
                    <a:pt x="2687" y="499"/>
                  </a:lnTo>
                  <a:lnTo>
                    <a:pt x="2682" y="494"/>
                  </a:lnTo>
                  <a:lnTo>
                    <a:pt x="2671" y="490"/>
                  </a:lnTo>
                  <a:lnTo>
                    <a:pt x="2650" y="487"/>
                  </a:lnTo>
                  <a:lnTo>
                    <a:pt x="2580" y="484"/>
                  </a:lnTo>
                  <a:lnTo>
                    <a:pt x="2504" y="487"/>
                  </a:lnTo>
                  <a:lnTo>
                    <a:pt x="2502" y="606"/>
                  </a:lnTo>
                  <a:lnTo>
                    <a:pt x="2504" y="738"/>
                  </a:lnTo>
                  <a:lnTo>
                    <a:pt x="2582" y="738"/>
                  </a:lnTo>
                  <a:lnTo>
                    <a:pt x="2666" y="738"/>
                  </a:lnTo>
                  <a:lnTo>
                    <a:pt x="2712" y="735"/>
                  </a:lnTo>
                  <a:lnTo>
                    <a:pt x="2737" y="730"/>
                  </a:lnTo>
                  <a:lnTo>
                    <a:pt x="2761" y="723"/>
                  </a:lnTo>
                  <a:lnTo>
                    <a:pt x="2767" y="706"/>
                  </a:lnTo>
                  <a:lnTo>
                    <a:pt x="2774" y="678"/>
                  </a:lnTo>
                  <a:lnTo>
                    <a:pt x="2784" y="633"/>
                  </a:lnTo>
                  <a:lnTo>
                    <a:pt x="2789" y="630"/>
                  </a:lnTo>
                  <a:lnTo>
                    <a:pt x="2809" y="630"/>
                  </a:lnTo>
                  <a:lnTo>
                    <a:pt x="2808" y="657"/>
                  </a:lnTo>
                  <a:lnTo>
                    <a:pt x="2804" y="697"/>
                  </a:lnTo>
                  <a:lnTo>
                    <a:pt x="2801" y="775"/>
                  </a:lnTo>
                  <a:lnTo>
                    <a:pt x="2585" y="776"/>
                  </a:lnTo>
                  <a:lnTo>
                    <a:pt x="2470" y="775"/>
                  </a:lnTo>
                  <a:lnTo>
                    <a:pt x="2384" y="778"/>
                  </a:lnTo>
                  <a:lnTo>
                    <a:pt x="2382" y="760"/>
                  </a:lnTo>
                  <a:lnTo>
                    <a:pt x="2384" y="757"/>
                  </a:lnTo>
                  <a:lnTo>
                    <a:pt x="2413" y="740"/>
                  </a:lnTo>
                  <a:lnTo>
                    <a:pt x="2417" y="721"/>
                  </a:lnTo>
                  <a:lnTo>
                    <a:pt x="2419" y="666"/>
                  </a:lnTo>
                  <a:lnTo>
                    <a:pt x="2422" y="558"/>
                  </a:lnTo>
                  <a:lnTo>
                    <a:pt x="2422" y="400"/>
                  </a:lnTo>
                  <a:lnTo>
                    <a:pt x="2422" y="304"/>
                  </a:lnTo>
                  <a:lnTo>
                    <a:pt x="2420" y="253"/>
                  </a:lnTo>
                  <a:lnTo>
                    <a:pt x="2418" y="224"/>
                  </a:lnTo>
                  <a:lnTo>
                    <a:pt x="2413" y="212"/>
                  </a:lnTo>
                  <a:lnTo>
                    <a:pt x="2404" y="206"/>
                  </a:lnTo>
                  <a:lnTo>
                    <a:pt x="2383" y="202"/>
                  </a:lnTo>
                  <a:lnTo>
                    <a:pt x="2351" y="200"/>
                  </a:lnTo>
                  <a:lnTo>
                    <a:pt x="2347" y="176"/>
                  </a:lnTo>
                  <a:close/>
                  <a:moveTo>
                    <a:pt x="2867" y="176"/>
                  </a:moveTo>
                  <a:lnTo>
                    <a:pt x="2992" y="176"/>
                  </a:lnTo>
                  <a:lnTo>
                    <a:pt x="3122" y="174"/>
                  </a:lnTo>
                  <a:lnTo>
                    <a:pt x="3166" y="172"/>
                  </a:lnTo>
                  <a:lnTo>
                    <a:pt x="3215" y="175"/>
                  </a:lnTo>
                  <a:lnTo>
                    <a:pt x="3236" y="177"/>
                  </a:lnTo>
                  <a:lnTo>
                    <a:pt x="3257" y="182"/>
                  </a:lnTo>
                  <a:lnTo>
                    <a:pt x="3288" y="194"/>
                  </a:lnTo>
                  <a:lnTo>
                    <a:pt x="3301" y="202"/>
                  </a:lnTo>
                  <a:lnTo>
                    <a:pt x="3312" y="211"/>
                  </a:lnTo>
                  <a:lnTo>
                    <a:pt x="3329" y="232"/>
                  </a:lnTo>
                  <a:lnTo>
                    <a:pt x="3341" y="254"/>
                  </a:lnTo>
                  <a:lnTo>
                    <a:pt x="3344" y="266"/>
                  </a:lnTo>
                  <a:lnTo>
                    <a:pt x="3348" y="278"/>
                  </a:lnTo>
                  <a:lnTo>
                    <a:pt x="3350" y="304"/>
                  </a:lnTo>
                  <a:lnTo>
                    <a:pt x="3349" y="322"/>
                  </a:lnTo>
                  <a:lnTo>
                    <a:pt x="3346" y="339"/>
                  </a:lnTo>
                  <a:lnTo>
                    <a:pt x="3331" y="375"/>
                  </a:lnTo>
                  <a:lnTo>
                    <a:pt x="3322" y="391"/>
                  </a:lnTo>
                  <a:lnTo>
                    <a:pt x="3308" y="406"/>
                  </a:lnTo>
                  <a:lnTo>
                    <a:pt x="3293" y="421"/>
                  </a:lnTo>
                  <a:lnTo>
                    <a:pt x="3276" y="434"/>
                  </a:lnTo>
                  <a:lnTo>
                    <a:pt x="3256" y="445"/>
                  </a:lnTo>
                  <a:lnTo>
                    <a:pt x="3233" y="456"/>
                  </a:lnTo>
                  <a:lnTo>
                    <a:pt x="3205" y="464"/>
                  </a:lnTo>
                  <a:lnTo>
                    <a:pt x="3175" y="470"/>
                  </a:lnTo>
                  <a:lnTo>
                    <a:pt x="3218" y="528"/>
                  </a:lnTo>
                  <a:lnTo>
                    <a:pt x="3278" y="608"/>
                  </a:lnTo>
                  <a:lnTo>
                    <a:pt x="3342" y="692"/>
                  </a:lnTo>
                  <a:lnTo>
                    <a:pt x="3370" y="727"/>
                  </a:lnTo>
                  <a:lnTo>
                    <a:pt x="3385" y="741"/>
                  </a:lnTo>
                  <a:lnTo>
                    <a:pt x="3402" y="748"/>
                  </a:lnTo>
                  <a:lnTo>
                    <a:pt x="3425" y="750"/>
                  </a:lnTo>
                  <a:lnTo>
                    <a:pt x="3428" y="774"/>
                  </a:lnTo>
                  <a:lnTo>
                    <a:pt x="3424" y="777"/>
                  </a:lnTo>
                  <a:lnTo>
                    <a:pt x="3376" y="775"/>
                  </a:lnTo>
                  <a:lnTo>
                    <a:pt x="3310" y="777"/>
                  </a:lnTo>
                  <a:lnTo>
                    <a:pt x="3271" y="728"/>
                  </a:lnTo>
                  <a:lnTo>
                    <a:pt x="3217" y="654"/>
                  </a:lnTo>
                  <a:lnTo>
                    <a:pt x="3143" y="555"/>
                  </a:lnTo>
                  <a:lnTo>
                    <a:pt x="3067" y="464"/>
                  </a:lnTo>
                  <a:lnTo>
                    <a:pt x="3071" y="451"/>
                  </a:lnTo>
                  <a:lnTo>
                    <a:pt x="3106" y="452"/>
                  </a:lnTo>
                  <a:lnTo>
                    <a:pt x="3140" y="450"/>
                  </a:lnTo>
                  <a:lnTo>
                    <a:pt x="3156" y="447"/>
                  </a:lnTo>
                  <a:lnTo>
                    <a:pt x="3172" y="442"/>
                  </a:lnTo>
                  <a:lnTo>
                    <a:pt x="3185" y="438"/>
                  </a:lnTo>
                  <a:lnTo>
                    <a:pt x="3198" y="432"/>
                  </a:lnTo>
                  <a:lnTo>
                    <a:pt x="3221" y="416"/>
                  </a:lnTo>
                  <a:lnTo>
                    <a:pt x="3230" y="408"/>
                  </a:lnTo>
                  <a:lnTo>
                    <a:pt x="3240" y="397"/>
                  </a:lnTo>
                  <a:lnTo>
                    <a:pt x="3252" y="374"/>
                  </a:lnTo>
                  <a:lnTo>
                    <a:pt x="3260" y="348"/>
                  </a:lnTo>
                  <a:lnTo>
                    <a:pt x="3263" y="319"/>
                  </a:lnTo>
                  <a:lnTo>
                    <a:pt x="3260" y="292"/>
                  </a:lnTo>
                  <a:lnTo>
                    <a:pt x="3258" y="280"/>
                  </a:lnTo>
                  <a:lnTo>
                    <a:pt x="3253" y="268"/>
                  </a:lnTo>
                  <a:lnTo>
                    <a:pt x="3242" y="249"/>
                  </a:lnTo>
                  <a:lnTo>
                    <a:pt x="3234" y="241"/>
                  </a:lnTo>
                  <a:lnTo>
                    <a:pt x="3226" y="234"/>
                  </a:lnTo>
                  <a:lnTo>
                    <a:pt x="3205" y="220"/>
                  </a:lnTo>
                  <a:lnTo>
                    <a:pt x="3181" y="212"/>
                  </a:lnTo>
                  <a:lnTo>
                    <a:pt x="3155" y="206"/>
                  </a:lnTo>
                  <a:lnTo>
                    <a:pt x="3124" y="205"/>
                  </a:lnTo>
                  <a:lnTo>
                    <a:pt x="3102" y="205"/>
                  </a:lnTo>
                  <a:lnTo>
                    <a:pt x="3080" y="207"/>
                  </a:lnTo>
                  <a:lnTo>
                    <a:pt x="3060" y="212"/>
                  </a:lnTo>
                  <a:lnTo>
                    <a:pt x="3040" y="217"/>
                  </a:lnTo>
                  <a:lnTo>
                    <a:pt x="3037" y="230"/>
                  </a:lnTo>
                  <a:lnTo>
                    <a:pt x="3035" y="261"/>
                  </a:lnTo>
                  <a:lnTo>
                    <a:pt x="3034" y="376"/>
                  </a:lnTo>
                  <a:lnTo>
                    <a:pt x="3034" y="574"/>
                  </a:lnTo>
                  <a:lnTo>
                    <a:pt x="3034" y="657"/>
                  </a:lnTo>
                  <a:lnTo>
                    <a:pt x="3035" y="697"/>
                  </a:lnTo>
                  <a:lnTo>
                    <a:pt x="3036" y="720"/>
                  </a:lnTo>
                  <a:lnTo>
                    <a:pt x="3038" y="732"/>
                  </a:lnTo>
                  <a:lnTo>
                    <a:pt x="3042" y="738"/>
                  </a:lnTo>
                  <a:lnTo>
                    <a:pt x="3048" y="742"/>
                  </a:lnTo>
                  <a:lnTo>
                    <a:pt x="3058" y="746"/>
                  </a:lnTo>
                  <a:lnTo>
                    <a:pt x="3078" y="748"/>
                  </a:lnTo>
                  <a:lnTo>
                    <a:pt x="3115" y="751"/>
                  </a:lnTo>
                  <a:lnTo>
                    <a:pt x="3118" y="775"/>
                  </a:lnTo>
                  <a:lnTo>
                    <a:pt x="3040" y="776"/>
                  </a:lnTo>
                  <a:lnTo>
                    <a:pt x="2993" y="775"/>
                  </a:lnTo>
                  <a:lnTo>
                    <a:pt x="2870" y="778"/>
                  </a:lnTo>
                  <a:lnTo>
                    <a:pt x="2867" y="753"/>
                  </a:lnTo>
                  <a:lnTo>
                    <a:pt x="2903" y="750"/>
                  </a:lnTo>
                  <a:lnTo>
                    <a:pt x="2923" y="747"/>
                  </a:lnTo>
                  <a:lnTo>
                    <a:pt x="2934" y="744"/>
                  </a:lnTo>
                  <a:lnTo>
                    <a:pt x="2941" y="740"/>
                  </a:lnTo>
                  <a:lnTo>
                    <a:pt x="2948" y="723"/>
                  </a:lnTo>
                  <a:lnTo>
                    <a:pt x="2951" y="702"/>
                  </a:lnTo>
                  <a:lnTo>
                    <a:pt x="2951" y="664"/>
                  </a:lnTo>
                  <a:lnTo>
                    <a:pt x="2952" y="574"/>
                  </a:lnTo>
                  <a:lnTo>
                    <a:pt x="2952" y="376"/>
                  </a:lnTo>
                  <a:lnTo>
                    <a:pt x="2951" y="294"/>
                  </a:lnTo>
                  <a:lnTo>
                    <a:pt x="2950" y="254"/>
                  </a:lnTo>
                  <a:lnTo>
                    <a:pt x="2948" y="231"/>
                  </a:lnTo>
                  <a:lnTo>
                    <a:pt x="2946" y="219"/>
                  </a:lnTo>
                  <a:lnTo>
                    <a:pt x="2942" y="212"/>
                  </a:lnTo>
                  <a:lnTo>
                    <a:pt x="2936" y="208"/>
                  </a:lnTo>
                  <a:lnTo>
                    <a:pt x="2927" y="205"/>
                  </a:lnTo>
                  <a:lnTo>
                    <a:pt x="2908" y="202"/>
                  </a:lnTo>
                  <a:lnTo>
                    <a:pt x="2870" y="200"/>
                  </a:lnTo>
                  <a:lnTo>
                    <a:pt x="2867" y="176"/>
                  </a:lnTo>
                  <a:close/>
                  <a:moveTo>
                    <a:pt x="3466" y="628"/>
                  </a:moveTo>
                  <a:lnTo>
                    <a:pt x="3490" y="625"/>
                  </a:lnTo>
                  <a:lnTo>
                    <a:pt x="3496" y="672"/>
                  </a:lnTo>
                  <a:lnTo>
                    <a:pt x="3499" y="694"/>
                  </a:lnTo>
                  <a:lnTo>
                    <a:pt x="3506" y="708"/>
                  </a:lnTo>
                  <a:lnTo>
                    <a:pt x="3522" y="721"/>
                  </a:lnTo>
                  <a:lnTo>
                    <a:pt x="3533" y="727"/>
                  </a:lnTo>
                  <a:lnTo>
                    <a:pt x="3545" y="733"/>
                  </a:lnTo>
                  <a:lnTo>
                    <a:pt x="3574" y="742"/>
                  </a:lnTo>
                  <a:lnTo>
                    <a:pt x="3606" y="748"/>
                  </a:lnTo>
                  <a:lnTo>
                    <a:pt x="3638" y="751"/>
                  </a:lnTo>
                  <a:lnTo>
                    <a:pt x="3661" y="750"/>
                  </a:lnTo>
                  <a:lnTo>
                    <a:pt x="3682" y="747"/>
                  </a:lnTo>
                  <a:lnTo>
                    <a:pt x="3702" y="741"/>
                  </a:lnTo>
                  <a:lnTo>
                    <a:pt x="3720" y="734"/>
                  </a:lnTo>
                  <a:lnTo>
                    <a:pt x="3737" y="726"/>
                  </a:lnTo>
                  <a:lnTo>
                    <a:pt x="3752" y="714"/>
                  </a:lnTo>
                  <a:lnTo>
                    <a:pt x="3766" y="700"/>
                  </a:lnTo>
                  <a:lnTo>
                    <a:pt x="3776" y="686"/>
                  </a:lnTo>
                  <a:lnTo>
                    <a:pt x="3785" y="669"/>
                  </a:lnTo>
                  <a:lnTo>
                    <a:pt x="3791" y="651"/>
                  </a:lnTo>
                  <a:lnTo>
                    <a:pt x="3794" y="633"/>
                  </a:lnTo>
                  <a:lnTo>
                    <a:pt x="3796" y="613"/>
                  </a:lnTo>
                  <a:lnTo>
                    <a:pt x="3793" y="586"/>
                  </a:lnTo>
                  <a:lnTo>
                    <a:pt x="3791" y="576"/>
                  </a:lnTo>
                  <a:lnTo>
                    <a:pt x="3786" y="565"/>
                  </a:lnTo>
                  <a:lnTo>
                    <a:pt x="3775" y="546"/>
                  </a:lnTo>
                  <a:lnTo>
                    <a:pt x="3768" y="537"/>
                  </a:lnTo>
                  <a:lnTo>
                    <a:pt x="3760" y="531"/>
                  </a:lnTo>
                  <a:lnTo>
                    <a:pt x="3742" y="520"/>
                  </a:lnTo>
                  <a:lnTo>
                    <a:pt x="3731" y="516"/>
                  </a:lnTo>
                  <a:lnTo>
                    <a:pt x="3720" y="512"/>
                  </a:lnTo>
                  <a:lnTo>
                    <a:pt x="3654" y="499"/>
                  </a:lnTo>
                  <a:lnTo>
                    <a:pt x="3588" y="487"/>
                  </a:lnTo>
                  <a:lnTo>
                    <a:pt x="3564" y="480"/>
                  </a:lnTo>
                  <a:lnTo>
                    <a:pt x="3540" y="469"/>
                  </a:lnTo>
                  <a:lnTo>
                    <a:pt x="3517" y="456"/>
                  </a:lnTo>
                  <a:lnTo>
                    <a:pt x="3499" y="440"/>
                  </a:lnTo>
                  <a:lnTo>
                    <a:pt x="3485" y="421"/>
                  </a:lnTo>
                  <a:lnTo>
                    <a:pt x="3479" y="409"/>
                  </a:lnTo>
                  <a:lnTo>
                    <a:pt x="3474" y="397"/>
                  </a:lnTo>
                  <a:lnTo>
                    <a:pt x="3467" y="370"/>
                  </a:lnTo>
                  <a:lnTo>
                    <a:pt x="3464" y="342"/>
                  </a:lnTo>
                  <a:lnTo>
                    <a:pt x="3466" y="322"/>
                  </a:lnTo>
                  <a:lnTo>
                    <a:pt x="3468" y="303"/>
                  </a:lnTo>
                  <a:lnTo>
                    <a:pt x="3473" y="285"/>
                  </a:lnTo>
                  <a:lnTo>
                    <a:pt x="3479" y="268"/>
                  </a:lnTo>
                  <a:lnTo>
                    <a:pt x="3496" y="238"/>
                  </a:lnTo>
                  <a:lnTo>
                    <a:pt x="3520" y="211"/>
                  </a:lnTo>
                  <a:lnTo>
                    <a:pt x="3550" y="188"/>
                  </a:lnTo>
                  <a:lnTo>
                    <a:pt x="3566" y="180"/>
                  </a:lnTo>
                  <a:lnTo>
                    <a:pt x="3584" y="172"/>
                  </a:lnTo>
                  <a:lnTo>
                    <a:pt x="3604" y="166"/>
                  </a:lnTo>
                  <a:lnTo>
                    <a:pt x="3624" y="163"/>
                  </a:lnTo>
                  <a:lnTo>
                    <a:pt x="3668" y="160"/>
                  </a:lnTo>
                  <a:lnTo>
                    <a:pt x="3707" y="162"/>
                  </a:lnTo>
                  <a:lnTo>
                    <a:pt x="3750" y="169"/>
                  </a:lnTo>
                  <a:lnTo>
                    <a:pt x="3791" y="181"/>
                  </a:lnTo>
                  <a:lnTo>
                    <a:pt x="3829" y="196"/>
                  </a:lnTo>
                  <a:lnTo>
                    <a:pt x="3832" y="201"/>
                  </a:lnTo>
                  <a:lnTo>
                    <a:pt x="3828" y="223"/>
                  </a:lnTo>
                  <a:lnTo>
                    <a:pt x="3824" y="249"/>
                  </a:lnTo>
                  <a:lnTo>
                    <a:pt x="3822" y="279"/>
                  </a:lnTo>
                  <a:lnTo>
                    <a:pt x="3821" y="313"/>
                  </a:lnTo>
                  <a:lnTo>
                    <a:pt x="3816" y="316"/>
                  </a:lnTo>
                  <a:lnTo>
                    <a:pt x="3794" y="316"/>
                  </a:lnTo>
                  <a:lnTo>
                    <a:pt x="3788" y="249"/>
                  </a:lnTo>
                  <a:lnTo>
                    <a:pt x="3785" y="242"/>
                  </a:lnTo>
                  <a:lnTo>
                    <a:pt x="3778" y="234"/>
                  </a:lnTo>
                  <a:lnTo>
                    <a:pt x="3766" y="225"/>
                  </a:lnTo>
                  <a:lnTo>
                    <a:pt x="3750" y="216"/>
                  </a:lnTo>
                  <a:lnTo>
                    <a:pt x="3731" y="207"/>
                  </a:lnTo>
                  <a:lnTo>
                    <a:pt x="3710" y="201"/>
                  </a:lnTo>
                  <a:lnTo>
                    <a:pt x="3690" y="198"/>
                  </a:lnTo>
                  <a:lnTo>
                    <a:pt x="3670" y="196"/>
                  </a:lnTo>
                  <a:lnTo>
                    <a:pt x="3634" y="200"/>
                  </a:lnTo>
                  <a:lnTo>
                    <a:pt x="3601" y="211"/>
                  </a:lnTo>
                  <a:lnTo>
                    <a:pt x="3587" y="219"/>
                  </a:lnTo>
                  <a:lnTo>
                    <a:pt x="3574" y="230"/>
                  </a:lnTo>
                  <a:lnTo>
                    <a:pt x="3563" y="242"/>
                  </a:lnTo>
                  <a:lnTo>
                    <a:pt x="3553" y="256"/>
                  </a:lnTo>
                  <a:lnTo>
                    <a:pt x="3546" y="272"/>
                  </a:lnTo>
                  <a:lnTo>
                    <a:pt x="3541" y="288"/>
                  </a:lnTo>
                  <a:lnTo>
                    <a:pt x="3538" y="320"/>
                  </a:lnTo>
                  <a:lnTo>
                    <a:pt x="3540" y="344"/>
                  </a:lnTo>
                  <a:lnTo>
                    <a:pt x="3542" y="355"/>
                  </a:lnTo>
                  <a:lnTo>
                    <a:pt x="3547" y="364"/>
                  </a:lnTo>
                  <a:lnTo>
                    <a:pt x="3558" y="382"/>
                  </a:lnTo>
                  <a:lnTo>
                    <a:pt x="3565" y="390"/>
                  </a:lnTo>
                  <a:lnTo>
                    <a:pt x="3572" y="396"/>
                  </a:lnTo>
                  <a:lnTo>
                    <a:pt x="3589" y="405"/>
                  </a:lnTo>
                  <a:lnTo>
                    <a:pt x="3608" y="412"/>
                  </a:lnTo>
                  <a:lnTo>
                    <a:pt x="3638" y="418"/>
                  </a:lnTo>
                  <a:lnTo>
                    <a:pt x="3684" y="426"/>
                  </a:lnTo>
                  <a:lnTo>
                    <a:pt x="3720" y="432"/>
                  </a:lnTo>
                  <a:lnTo>
                    <a:pt x="3750" y="438"/>
                  </a:lnTo>
                  <a:lnTo>
                    <a:pt x="3774" y="445"/>
                  </a:lnTo>
                  <a:lnTo>
                    <a:pt x="3794" y="452"/>
                  </a:lnTo>
                  <a:lnTo>
                    <a:pt x="3810" y="460"/>
                  </a:lnTo>
                  <a:lnTo>
                    <a:pt x="3826" y="471"/>
                  </a:lnTo>
                  <a:lnTo>
                    <a:pt x="3838" y="484"/>
                  </a:lnTo>
                  <a:lnTo>
                    <a:pt x="3850" y="500"/>
                  </a:lnTo>
                  <a:lnTo>
                    <a:pt x="3858" y="517"/>
                  </a:lnTo>
                  <a:lnTo>
                    <a:pt x="3865" y="536"/>
                  </a:lnTo>
                  <a:lnTo>
                    <a:pt x="3869" y="556"/>
                  </a:lnTo>
                  <a:lnTo>
                    <a:pt x="3870" y="579"/>
                  </a:lnTo>
                  <a:lnTo>
                    <a:pt x="3869" y="601"/>
                  </a:lnTo>
                  <a:lnTo>
                    <a:pt x="3865" y="622"/>
                  </a:lnTo>
                  <a:lnTo>
                    <a:pt x="3859" y="643"/>
                  </a:lnTo>
                  <a:lnTo>
                    <a:pt x="3851" y="662"/>
                  </a:lnTo>
                  <a:lnTo>
                    <a:pt x="3841" y="680"/>
                  </a:lnTo>
                  <a:lnTo>
                    <a:pt x="3828" y="698"/>
                  </a:lnTo>
                  <a:lnTo>
                    <a:pt x="3796" y="730"/>
                  </a:lnTo>
                  <a:lnTo>
                    <a:pt x="3776" y="745"/>
                  </a:lnTo>
                  <a:lnTo>
                    <a:pt x="3757" y="757"/>
                  </a:lnTo>
                  <a:lnTo>
                    <a:pt x="3736" y="766"/>
                  </a:lnTo>
                  <a:lnTo>
                    <a:pt x="3714" y="776"/>
                  </a:lnTo>
                  <a:lnTo>
                    <a:pt x="3691" y="782"/>
                  </a:lnTo>
                  <a:lnTo>
                    <a:pt x="3667" y="787"/>
                  </a:lnTo>
                  <a:lnTo>
                    <a:pt x="3617" y="790"/>
                  </a:lnTo>
                  <a:lnTo>
                    <a:pt x="3574" y="788"/>
                  </a:lnTo>
                  <a:lnTo>
                    <a:pt x="3534" y="783"/>
                  </a:lnTo>
                  <a:lnTo>
                    <a:pt x="3497" y="772"/>
                  </a:lnTo>
                  <a:lnTo>
                    <a:pt x="3462" y="759"/>
                  </a:lnTo>
                  <a:lnTo>
                    <a:pt x="3460" y="753"/>
                  </a:lnTo>
                  <a:lnTo>
                    <a:pt x="3463" y="709"/>
                  </a:lnTo>
                  <a:lnTo>
                    <a:pt x="3466" y="628"/>
                  </a:lnTo>
                  <a:close/>
                  <a:moveTo>
                    <a:pt x="3916" y="172"/>
                  </a:moveTo>
                  <a:lnTo>
                    <a:pt x="3968" y="175"/>
                  </a:lnTo>
                  <a:lnTo>
                    <a:pt x="4037" y="176"/>
                  </a:lnTo>
                  <a:lnTo>
                    <a:pt x="4159" y="172"/>
                  </a:lnTo>
                  <a:lnTo>
                    <a:pt x="4163" y="196"/>
                  </a:lnTo>
                  <a:lnTo>
                    <a:pt x="4115" y="202"/>
                  </a:lnTo>
                  <a:lnTo>
                    <a:pt x="4100" y="205"/>
                  </a:lnTo>
                  <a:lnTo>
                    <a:pt x="4091" y="208"/>
                  </a:lnTo>
                  <a:lnTo>
                    <a:pt x="4087" y="212"/>
                  </a:lnTo>
                  <a:lnTo>
                    <a:pt x="4085" y="217"/>
                  </a:lnTo>
                  <a:lnTo>
                    <a:pt x="4081" y="231"/>
                  </a:lnTo>
                  <a:lnTo>
                    <a:pt x="4079" y="279"/>
                  </a:lnTo>
                  <a:lnTo>
                    <a:pt x="4079" y="376"/>
                  </a:lnTo>
                  <a:lnTo>
                    <a:pt x="4079" y="574"/>
                  </a:lnTo>
                  <a:lnTo>
                    <a:pt x="4079" y="657"/>
                  </a:lnTo>
                  <a:lnTo>
                    <a:pt x="4080" y="697"/>
                  </a:lnTo>
                  <a:lnTo>
                    <a:pt x="4081" y="720"/>
                  </a:lnTo>
                  <a:lnTo>
                    <a:pt x="4084" y="732"/>
                  </a:lnTo>
                  <a:lnTo>
                    <a:pt x="4087" y="738"/>
                  </a:lnTo>
                  <a:lnTo>
                    <a:pt x="4093" y="742"/>
                  </a:lnTo>
                  <a:lnTo>
                    <a:pt x="4103" y="746"/>
                  </a:lnTo>
                  <a:lnTo>
                    <a:pt x="4123" y="748"/>
                  </a:lnTo>
                  <a:lnTo>
                    <a:pt x="4159" y="751"/>
                  </a:lnTo>
                  <a:lnTo>
                    <a:pt x="4163" y="775"/>
                  </a:lnTo>
                  <a:lnTo>
                    <a:pt x="4085" y="776"/>
                  </a:lnTo>
                  <a:lnTo>
                    <a:pt x="4037" y="775"/>
                  </a:lnTo>
                  <a:lnTo>
                    <a:pt x="3916" y="778"/>
                  </a:lnTo>
                  <a:lnTo>
                    <a:pt x="3912" y="753"/>
                  </a:lnTo>
                  <a:lnTo>
                    <a:pt x="3948" y="750"/>
                  </a:lnTo>
                  <a:lnTo>
                    <a:pt x="3968" y="747"/>
                  </a:lnTo>
                  <a:lnTo>
                    <a:pt x="3979" y="744"/>
                  </a:lnTo>
                  <a:lnTo>
                    <a:pt x="3986" y="740"/>
                  </a:lnTo>
                  <a:lnTo>
                    <a:pt x="3994" y="723"/>
                  </a:lnTo>
                  <a:lnTo>
                    <a:pt x="3996" y="702"/>
                  </a:lnTo>
                  <a:lnTo>
                    <a:pt x="3996" y="664"/>
                  </a:lnTo>
                  <a:lnTo>
                    <a:pt x="3997" y="574"/>
                  </a:lnTo>
                  <a:lnTo>
                    <a:pt x="3997" y="376"/>
                  </a:lnTo>
                  <a:lnTo>
                    <a:pt x="3996" y="294"/>
                  </a:lnTo>
                  <a:lnTo>
                    <a:pt x="3995" y="254"/>
                  </a:lnTo>
                  <a:lnTo>
                    <a:pt x="3994" y="231"/>
                  </a:lnTo>
                  <a:lnTo>
                    <a:pt x="3991" y="219"/>
                  </a:lnTo>
                  <a:lnTo>
                    <a:pt x="3988" y="212"/>
                  </a:lnTo>
                  <a:lnTo>
                    <a:pt x="3982" y="208"/>
                  </a:lnTo>
                  <a:lnTo>
                    <a:pt x="3972" y="205"/>
                  </a:lnTo>
                  <a:lnTo>
                    <a:pt x="3952" y="202"/>
                  </a:lnTo>
                  <a:lnTo>
                    <a:pt x="3916" y="200"/>
                  </a:lnTo>
                  <a:lnTo>
                    <a:pt x="3912" y="176"/>
                  </a:lnTo>
                  <a:lnTo>
                    <a:pt x="3916" y="172"/>
                  </a:lnTo>
                  <a:close/>
                  <a:moveTo>
                    <a:pt x="4699" y="172"/>
                  </a:moveTo>
                  <a:lnTo>
                    <a:pt x="4703" y="176"/>
                  </a:lnTo>
                  <a:lnTo>
                    <a:pt x="4699" y="229"/>
                  </a:lnTo>
                  <a:lnTo>
                    <a:pt x="4699" y="310"/>
                  </a:lnTo>
                  <a:lnTo>
                    <a:pt x="4675" y="314"/>
                  </a:lnTo>
                  <a:lnTo>
                    <a:pt x="4672" y="310"/>
                  </a:lnTo>
                  <a:lnTo>
                    <a:pt x="4667" y="271"/>
                  </a:lnTo>
                  <a:lnTo>
                    <a:pt x="4662" y="232"/>
                  </a:lnTo>
                  <a:lnTo>
                    <a:pt x="4656" y="222"/>
                  </a:lnTo>
                  <a:lnTo>
                    <a:pt x="4646" y="219"/>
                  </a:lnTo>
                  <a:lnTo>
                    <a:pt x="4628" y="217"/>
                  </a:lnTo>
                  <a:lnTo>
                    <a:pt x="4576" y="214"/>
                  </a:lnTo>
                  <a:lnTo>
                    <a:pt x="4495" y="214"/>
                  </a:lnTo>
                  <a:lnTo>
                    <a:pt x="4492" y="326"/>
                  </a:lnTo>
                  <a:lnTo>
                    <a:pt x="4492" y="574"/>
                  </a:lnTo>
                  <a:lnTo>
                    <a:pt x="4493" y="657"/>
                  </a:lnTo>
                  <a:lnTo>
                    <a:pt x="4493" y="697"/>
                  </a:lnTo>
                  <a:lnTo>
                    <a:pt x="4495" y="720"/>
                  </a:lnTo>
                  <a:lnTo>
                    <a:pt x="4498" y="732"/>
                  </a:lnTo>
                  <a:lnTo>
                    <a:pt x="4501" y="739"/>
                  </a:lnTo>
                  <a:lnTo>
                    <a:pt x="4507" y="742"/>
                  </a:lnTo>
                  <a:lnTo>
                    <a:pt x="4517" y="746"/>
                  </a:lnTo>
                  <a:lnTo>
                    <a:pt x="4536" y="748"/>
                  </a:lnTo>
                  <a:lnTo>
                    <a:pt x="4573" y="751"/>
                  </a:lnTo>
                  <a:lnTo>
                    <a:pt x="4577" y="775"/>
                  </a:lnTo>
                  <a:lnTo>
                    <a:pt x="4452" y="775"/>
                  </a:lnTo>
                  <a:lnTo>
                    <a:pt x="4330" y="778"/>
                  </a:lnTo>
                  <a:lnTo>
                    <a:pt x="4327" y="753"/>
                  </a:lnTo>
                  <a:lnTo>
                    <a:pt x="4363" y="750"/>
                  </a:lnTo>
                  <a:lnTo>
                    <a:pt x="4384" y="747"/>
                  </a:lnTo>
                  <a:lnTo>
                    <a:pt x="4394" y="744"/>
                  </a:lnTo>
                  <a:lnTo>
                    <a:pt x="4400" y="740"/>
                  </a:lnTo>
                  <a:lnTo>
                    <a:pt x="4405" y="734"/>
                  </a:lnTo>
                  <a:lnTo>
                    <a:pt x="4408" y="723"/>
                  </a:lnTo>
                  <a:lnTo>
                    <a:pt x="4410" y="702"/>
                  </a:lnTo>
                  <a:lnTo>
                    <a:pt x="4411" y="664"/>
                  </a:lnTo>
                  <a:lnTo>
                    <a:pt x="4412" y="574"/>
                  </a:lnTo>
                  <a:lnTo>
                    <a:pt x="4412" y="326"/>
                  </a:lnTo>
                  <a:lnTo>
                    <a:pt x="4409" y="214"/>
                  </a:lnTo>
                  <a:lnTo>
                    <a:pt x="4345" y="214"/>
                  </a:lnTo>
                  <a:lnTo>
                    <a:pt x="4277" y="216"/>
                  </a:lnTo>
                  <a:lnTo>
                    <a:pt x="4265" y="217"/>
                  </a:lnTo>
                  <a:lnTo>
                    <a:pt x="4255" y="219"/>
                  </a:lnTo>
                  <a:lnTo>
                    <a:pt x="4248" y="222"/>
                  </a:lnTo>
                  <a:lnTo>
                    <a:pt x="4244" y="225"/>
                  </a:lnTo>
                  <a:lnTo>
                    <a:pt x="4240" y="240"/>
                  </a:lnTo>
                  <a:lnTo>
                    <a:pt x="4236" y="271"/>
                  </a:lnTo>
                  <a:lnTo>
                    <a:pt x="4231" y="310"/>
                  </a:lnTo>
                  <a:lnTo>
                    <a:pt x="4228" y="314"/>
                  </a:lnTo>
                  <a:lnTo>
                    <a:pt x="4208" y="314"/>
                  </a:lnTo>
                  <a:lnTo>
                    <a:pt x="4204" y="226"/>
                  </a:lnTo>
                  <a:lnTo>
                    <a:pt x="4201" y="176"/>
                  </a:lnTo>
                  <a:lnTo>
                    <a:pt x="4205" y="172"/>
                  </a:lnTo>
                  <a:lnTo>
                    <a:pt x="4303" y="175"/>
                  </a:lnTo>
                  <a:lnTo>
                    <a:pt x="4452" y="176"/>
                  </a:lnTo>
                  <a:lnTo>
                    <a:pt x="4601" y="175"/>
                  </a:lnTo>
                  <a:lnTo>
                    <a:pt x="4699" y="172"/>
                  </a:lnTo>
                  <a:close/>
                  <a:moveTo>
                    <a:pt x="4726" y="213"/>
                  </a:moveTo>
                  <a:lnTo>
                    <a:pt x="4722" y="208"/>
                  </a:lnTo>
                  <a:lnTo>
                    <a:pt x="4722" y="190"/>
                  </a:lnTo>
                  <a:lnTo>
                    <a:pt x="4726" y="187"/>
                  </a:lnTo>
                  <a:lnTo>
                    <a:pt x="4847" y="168"/>
                  </a:lnTo>
                  <a:lnTo>
                    <a:pt x="4859" y="177"/>
                  </a:lnTo>
                  <a:lnTo>
                    <a:pt x="4871" y="189"/>
                  </a:lnTo>
                  <a:lnTo>
                    <a:pt x="4886" y="210"/>
                  </a:lnTo>
                  <a:lnTo>
                    <a:pt x="4907" y="241"/>
                  </a:lnTo>
                  <a:lnTo>
                    <a:pt x="4967" y="344"/>
                  </a:lnTo>
                  <a:lnTo>
                    <a:pt x="5036" y="478"/>
                  </a:lnTo>
                  <a:lnTo>
                    <a:pt x="5081" y="409"/>
                  </a:lnTo>
                  <a:lnTo>
                    <a:pt x="5129" y="327"/>
                  </a:lnTo>
                  <a:lnTo>
                    <a:pt x="5220" y="172"/>
                  </a:lnTo>
                  <a:lnTo>
                    <a:pt x="5252" y="175"/>
                  </a:lnTo>
                  <a:lnTo>
                    <a:pt x="5282" y="172"/>
                  </a:lnTo>
                  <a:lnTo>
                    <a:pt x="5285" y="184"/>
                  </a:lnTo>
                  <a:lnTo>
                    <a:pt x="5258" y="217"/>
                  </a:lnTo>
                  <a:lnTo>
                    <a:pt x="5219" y="270"/>
                  </a:lnTo>
                  <a:lnTo>
                    <a:pt x="5153" y="366"/>
                  </a:lnTo>
                  <a:lnTo>
                    <a:pt x="5099" y="453"/>
                  </a:lnTo>
                  <a:lnTo>
                    <a:pt x="5074" y="495"/>
                  </a:lnTo>
                  <a:lnTo>
                    <a:pt x="5064" y="516"/>
                  </a:lnTo>
                  <a:lnTo>
                    <a:pt x="5062" y="528"/>
                  </a:lnTo>
                  <a:lnTo>
                    <a:pt x="5060" y="541"/>
                  </a:lnTo>
                  <a:lnTo>
                    <a:pt x="5060" y="604"/>
                  </a:lnTo>
                  <a:lnTo>
                    <a:pt x="5062" y="668"/>
                  </a:lnTo>
                  <a:lnTo>
                    <a:pt x="5064" y="720"/>
                  </a:lnTo>
                  <a:lnTo>
                    <a:pt x="5066" y="732"/>
                  </a:lnTo>
                  <a:lnTo>
                    <a:pt x="5070" y="739"/>
                  </a:lnTo>
                  <a:lnTo>
                    <a:pt x="5076" y="742"/>
                  </a:lnTo>
                  <a:lnTo>
                    <a:pt x="5086" y="746"/>
                  </a:lnTo>
                  <a:lnTo>
                    <a:pt x="5105" y="748"/>
                  </a:lnTo>
                  <a:lnTo>
                    <a:pt x="5142" y="751"/>
                  </a:lnTo>
                  <a:lnTo>
                    <a:pt x="5146" y="775"/>
                  </a:lnTo>
                  <a:lnTo>
                    <a:pt x="5068" y="776"/>
                  </a:lnTo>
                  <a:lnTo>
                    <a:pt x="5020" y="775"/>
                  </a:lnTo>
                  <a:lnTo>
                    <a:pt x="4898" y="778"/>
                  </a:lnTo>
                  <a:lnTo>
                    <a:pt x="4895" y="753"/>
                  </a:lnTo>
                  <a:lnTo>
                    <a:pt x="4931" y="750"/>
                  </a:lnTo>
                  <a:lnTo>
                    <a:pt x="4951" y="747"/>
                  </a:lnTo>
                  <a:lnTo>
                    <a:pt x="4962" y="744"/>
                  </a:lnTo>
                  <a:lnTo>
                    <a:pt x="4968" y="740"/>
                  </a:lnTo>
                  <a:lnTo>
                    <a:pt x="4975" y="724"/>
                  </a:lnTo>
                  <a:lnTo>
                    <a:pt x="4979" y="676"/>
                  </a:lnTo>
                  <a:lnTo>
                    <a:pt x="4979" y="603"/>
                  </a:lnTo>
                  <a:lnTo>
                    <a:pt x="4979" y="523"/>
                  </a:lnTo>
                  <a:lnTo>
                    <a:pt x="4958" y="483"/>
                  </a:lnTo>
                  <a:lnTo>
                    <a:pt x="4916" y="412"/>
                  </a:lnTo>
                  <a:lnTo>
                    <a:pt x="4879" y="351"/>
                  </a:lnTo>
                  <a:lnTo>
                    <a:pt x="4834" y="284"/>
                  </a:lnTo>
                  <a:lnTo>
                    <a:pt x="4810" y="252"/>
                  </a:lnTo>
                  <a:lnTo>
                    <a:pt x="4792" y="231"/>
                  </a:lnTo>
                  <a:lnTo>
                    <a:pt x="4778" y="220"/>
                  </a:lnTo>
                  <a:lnTo>
                    <a:pt x="4769" y="214"/>
                  </a:lnTo>
                  <a:lnTo>
                    <a:pt x="4754" y="213"/>
                  </a:lnTo>
                  <a:lnTo>
                    <a:pt x="4726" y="213"/>
                  </a:lnTo>
                  <a:close/>
                  <a:moveTo>
                    <a:pt x="5540" y="481"/>
                  </a:moveTo>
                  <a:lnTo>
                    <a:pt x="5542" y="450"/>
                  </a:lnTo>
                  <a:lnTo>
                    <a:pt x="5545" y="420"/>
                  </a:lnTo>
                  <a:lnTo>
                    <a:pt x="5550" y="390"/>
                  </a:lnTo>
                  <a:lnTo>
                    <a:pt x="5558" y="362"/>
                  </a:lnTo>
                  <a:lnTo>
                    <a:pt x="5569" y="334"/>
                  </a:lnTo>
                  <a:lnTo>
                    <a:pt x="5584" y="308"/>
                  </a:lnTo>
                  <a:lnTo>
                    <a:pt x="5600" y="283"/>
                  </a:lnTo>
                  <a:lnTo>
                    <a:pt x="5621" y="259"/>
                  </a:lnTo>
                  <a:lnTo>
                    <a:pt x="5644" y="237"/>
                  </a:lnTo>
                  <a:lnTo>
                    <a:pt x="5670" y="218"/>
                  </a:lnTo>
                  <a:lnTo>
                    <a:pt x="5698" y="201"/>
                  </a:lnTo>
                  <a:lnTo>
                    <a:pt x="5728" y="187"/>
                  </a:lnTo>
                  <a:lnTo>
                    <a:pt x="5759" y="175"/>
                  </a:lnTo>
                  <a:lnTo>
                    <a:pt x="5794" y="168"/>
                  </a:lnTo>
                  <a:lnTo>
                    <a:pt x="5830" y="163"/>
                  </a:lnTo>
                  <a:lnTo>
                    <a:pt x="5868" y="160"/>
                  </a:lnTo>
                  <a:lnTo>
                    <a:pt x="5903" y="162"/>
                  </a:lnTo>
                  <a:lnTo>
                    <a:pt x="5936" y="165"/>
                  </a:lnTo>
                  <a:lnTo>
                    <a:pt x="5969" y="171"/>
                  </a:lnTo>
                  <a:lnTo>
                    <a:pt x="5999" y="181"/>
                  </a:lnTo>
                  <a:lnTo>
                    <a:pt x="6026" y="192"/>
                  </a:lnTo>
                  <a:lnTo>
                    <a:pt x="6053" y="205"/>
                  </a:lnTo>
                  <a:lnTo>
                    <a:pt x="6077" y="222"/>
                  </a:lnTo>
                  <a:lnTo>
                    <a:pt x="6100" y="240"/>
                  </a:lnTo>
                  <a:lnTo>
                    <a:pt x="6120" y="260"/>
                  </a:lnTo>
                  <a:lnTo>
                    <a:pt x="6137" y="283"/>
                  </a:lnTo>
                  <a:lnTo>
                    <a:pt x="6151" y="307"/>
                  </a:lnTo>
                  <a:lnTo>
                    <a:pt x="6164" y="333"/>
                  </a:lnTo>
                  <a:lnTo>
                    <a:pt x="6173" y="361"/>
                  </a:lnTo>
                  <a:lnTo>
                    <a:pt x="6180" y="391"/>
                  </a:lnTo>
                  <a:lnTo>
                    <a:pt x="6184" y="422"/>
                  </a:lnTo>
                  <a:lnTo>
                    <a:pt x="6185" y="456"/>
                  </a:lnTo>
                  <a:lnTo>
                    <a:pt x="6182" y="502"/>
                  </a:lnTo>
                  <a:lnTo>
                    <a:pt x="6180" y="525"/>
                  </a:lnTo>
                  <a:lnTo>
                    <a:pt x="6175" y="547"/>
                  </a:lnTo>
                  <a:lnTo>
                    <a:pt x="6162" y="589"/>
                  </a:lnTo>
                  <a:lnTo>
                    <a:pt x="6143" y="628"/>
                  </a:lnTo>
                  <a:lnTo>
                    <a:pt x="6120" y="664"/>
                  </a:lnTo>
                  <a:lnTo>
                    <a:pt x="6092" y="697"/>
                  </a:lnTo>
                  <a:lnTo>
                    <a:pt x="6076" y="711"/>
                  </a:lnTo>
                  <a:lnTo>
                    <a:pt x="6059" y="724"/>
                  </a:lnTo>
                  <a:lnTo>
                    <a:pt x="6023" y="748"/>
                  </a:lnTo>
                  <a:lnTo>
                    <a:pt x="5982" y="766"/>
                  </a:lnTo>
                  <a:lnTo>
                    <a:pt x="5939" y="780"/>
                  </a:lnTo>
                  <a:lnTo>
                    <a:pt x="5893" y="788"/>
                  </a:lnTo>
                  <a:lnTo>
                    <a:pt x="5845" y="790"/>
                  </a:lnTo>
                  <a:lnTo>
                    <a:pt x="5812" y="789"/>
                  </a:lnTo>
                  <a:lnTo>
                    <a:pt x="5779" y="784"/>
                  </a:lnTo>
                  <a:lnTo>
                    <a:pt x="5748" y="777"/>
                  </a:lnTo>
                  <a:lnTo>
                    <a:pt x="5718" y="768"/>
                  </a:lnTo>
                  <a:lnTo>
                    <a:pt x="5689" y="754"/>
                  </a:lnTo>
                  <a:lnTo>
                    <a:pt x="5664" y="739"/>
                  </a:lnTo>
                  <a:lnTo>
                    <a:pt x="5640" y="720"/>
                  </a:lnTo>
                  <a:lnTo>
                    <a:pt x="5618" y="698"/>
                  </a:lnTo>
                  <a:lnTo>
                    <a:pt x="5599" y="674"/>
                  </a:lnTo>
                  <a:lnTo>
                    <a:pt x="5582" y="649"/>
                  </a:lnTo>
                  <a:lnTo>
                    <a:pt x="5569" y="621"/>
                  </a:lnTo>
                  <a:lnTo>
                    <a:pt x="5558" y="591"/>
                  </a:lnTo>
                  <a:lnTo>
                    <a:pt x="5545" y="534"/>
                  </a:lnTo>
                  <a:lnTo>
                    <a:pt x="5542" y="507"/>
                  </a:lnTo>
                  <a:lnTo>
                    <a:pt x="5540" y="481"/>
                  </a:lnTo>
                  <a:close/>
                  <a:moveTo>
                    <a:pt x="5629" y="453"/>
                  </a:moveTo>
                  <a:lnTo>
                    <a:pt x="5629" y="480"/>
                  </a:lnTo>
                  <a:lnTo>
                    <a:pt x="5633" y="507"/>
                  </a:lnTo>
                  <a:lnTo>
                    <a:pt x="5639" y="536"/>
                  </a:lnTo>
                  <a:lnTo>
                    <a:pt x="5646" y="565"/>
                  </a:lnTo>
                  <a:lnTo>
                    <a:pt x="5656" y="594"/>
                  </a:lnTo>
                  <a:lnTo>
                    <a:pt x="5666" y="620"/>
                  </a:lnTo>
                  <a:lnTo>
                    <a:pt x="5680" y="645"/>
                  </a:lnTo>
                  <a:lnTo>
                    <a:pt x="5696" y="668"/>
                  </a:lnTo>
                  <a:lnTo>
                    <a:pt x="5713" y="687"/>
                  </a:lnTo>
                  <a:lnTo>
                    <a:pt x="5732" y="705"/>
                  </a:lnTo>
                  <a:lnTo>
                    <a:pt x="5752" y="720"/>
                  </a:lnTo>
                  <a:lnTo>
                    <a:pt x="5773" y="732"/>
                  </a:lnTo>
                  <a:lnTo>
                    <a:pt x="5796" y="740"/>
                  </a:lnTo>
                  <a:lnTo>
                    <a:pt x="5820" y="747"/>
                  </a:lnTo>
                  <a:lnTo>
                    <a:pt x="5845" y="751"/>
                  </a:lnTo>
                  <a:lnTo>
                    <a:pt x="5873" y="752"/>
                  </a:lnTo>
                  <a:lnTo>
                    <a:pt x="5905" y="751"/>
                  </a:lnTo>
                  <a:lnTo>
                    <a:pt x="5935" y="745"/>
                  </a:lnTo>
                  <a:lnTo>
                    <a:pt x="5964" y="735"/>
                  </a:lnTo>
                  <a:lnTo>
                    <a:pt x="5990" y="722"/>
                  </a:lnTo>
                  <a:lnTo>
                    <a:pt x="6014" y="705"/>
                  </a:lnTo>
                  <a:lnTo>
                    <a:pt x="6036" y="684"/>
                  </a:lnTo>
                  <a:lnTo>
                    <a:pt x="6054" y="657"/>
                  </a:lnTo>
                  <a:lnTo>
                    <a:pt x="6061" y="643"/>
                  </a:lnTo>
                  <a:lnTo>
                    <a:pt x="6068" y="628"/>
                  </a:lnTo>
                  <a:lnTo>
                    <a:pt x="6080" y="595"/>
                  </a:lnTo>
                  <a:lnTo>
                    <a:pt x="6089" y="560"/>
                  </a:lnTo>
                  <a:lnTo>
                    <a:pt x="6094" y="524"/>
                  </a:lnTo>
                  <a:lnTo>
                    <a:pt x="6095" y="484"/>
                  </a:lnTo>
                  <a:lnTo>
                    <a:pt x="6094" y="442"/>
                  </a:lnTo>
                  <a:lnTo>
                    <a:pt x="6088" y="403"/>
                  </a:lnTo>
                  <a:lnTo>
                    <a:pt x="6078" y="366"/>
                  </a:lnTo>
                  <a:lnTo>
                    <a:pt x="6065" y="330"/>
                  </a:lnTo>
                  <a:lnTo>
                    <a:pt x="6048" y="297"/>
                  </a:lnTo>
                  <a:lnTo>
                    <a:pt x="6028" y="270"/>
                  </a:lnTo>
                  <a:lnTo>
                    <a:pt x="6004" y="247"/>
                  </a:lnTo>
                  <a:lnTo>
                    <a:pt x="5992" y="237"/>
                  </a:lnTo>
                  <a:lnTo>
                    <a:pt x="5977" y="229"/>
                  </a:lnTo>
                  <a:lnTo>
                    <a:pt x="5948" y="214"/>
                  </a:lnTo>
                  <a:lnTo>
                    <a:pt x="5917" y="205"/>
                  </a:lnTo>
                  <a:lnTo>
                    <a:pt x="5885" y="199"/>
                  </a:lnTo>
                  <a:lnTo>
                    <a:pt x="5851" y="196"/>
                  </a:lnTo>
                  <a:lnTo>
                    <a:pt x="5802" y="201"/>
                  </a:lnTo>
                  <a:lnTo>
                    <a:pt x="5780" y="206"/>
                  </a:lnTo>
                  <a:lnTo>
                    <a:pt x="5759" y="213"/>
                  </a:lnTo>
                  <a:lnTo>
                    <a:pt x="5740" y="222"/>
                  </a:lnTo>
                  <a:lnTo>
                    <a:pt x="5720" y="234"/>
                  </a:lnTo>
                  <a:lnTo>
                    <a:pt x="5704" y="247"/>
                  </a:lnTo>
                  <a:lnTo>
                    <a:pt x="5688" y="261"/>
                  </a:lnTo>
                  <a:lnTo>
                    <a:pt x="5675" y="279"/>
                  </a:lnTo>
                  <a:lnTo>
                    <a:pt x="5663" y="298"/>
                  </a:lnTo>
                  <a:lnTo>
                    <a:pt x="5652" y="319"/>
                  </a:lnTo>
                  <a:lnTo>
                    <a:pt x="5644" y="342"/>
                  </a:lnTo>
                  <a:lnTo>
                    <a:pt x="5638" y="367"/>
                  </a:lnTo>
                  <a:lnTo>
                    <a:pt x="5633" y="393"/>
                  </a:lnTo>
                  <a:lnTo>
                    <a:pt x="5629" y="422"/>
                  </a:lnTo>
                  <a:lnTo>
                    <a:pt x="5629" y="453"/>
                  </a:lnTo>
                  <a:close/>
                  <a:moveTo>
                    <a:pt x="6391" y="488"/>
                  </a:moveTo>
                  <a:lnTo>
                    <a:pt x="6391" y="574"/>
                  </a:lnTo>
                  <a:lnTo>
                    <a:pt x="6392" y="657"/>
                  </a:lnTo>
                  <a:lnTo>
                    <a:pt x="6395" y="718"/>
                  </a:lnTo>
                  <a:lnTo>
                    <a:pt x="6397" y="732"/>
                  </a:lnTo>
                  <a:lnTo>
                    <a:pt x="6401" y="739"/>
                  </a:lnTo>
                  <a:lnTo>
                    <a:pt x="6407" y="742"/>
                  </a:lnTo>
                  <a:lnTo>
                    <a:pt x="6416" y="746"/>
                  </a:lnTo>
                  <a:lnTo>
                    <a:pt x="6437" y="748"/>
                  </a:lnTo>
                  <a:lnTo>
                    <a:pt x="6473" y="751"/>
                  </a:lnTo>
                  <a:lnTo>
                    <a:pt x="6476" y="775"/>
                  </a:lnTo>
                  <a:lnTo>
                    <a:pt x="6350" y="775"/>
                  </a:lnTo>
                  <a:lnTo>
                    <a:pt x="6229" y="778"/>
                  </a:lnTo>
                  <a:lnTo>
                    <a:pt x="6226" y="753"/>
                  </a:lnTo>
                  <a:lnTo>
                    <a:pt x="6262" y="750"/>
                  </a:lnTo>
                  <a:lnTo>
                    <a:pt x="6282" y="747"/>
                  </a:lnTo>
                  <a:lnTo>
                    <a:pt x="6293" y="744"/>
                  </a:lnTo>
                  <a:lnTo>
                    <a:pt x="6299" y="740"/>
                  </a:lnTo>
                  <a:lnTo>
                    <a:pt x="6304" y="734"/>
                  </a:lnTo>
                  <a:lnTo>
                    <a:pt x="6307" y="723"/>
                  </a:lnTo>
                  <a:lnTo>
                    <a:pt x="6308" y="702"/>
                  </a:lnTo>
                  <a:lnTo>
                    <a:pt x="6310" y="664"/>
                  </a:lnTo>
                  <a:lnTo>
                    <a:pt x="6311" y="574"/>
                  </a:lnTo>
                  <a:lnTo>
                    <a:pt x="6311" y="376"/>
                  </a:lnTo>
                  <a:lnTo>
                    <a:pt x="6310" y="294"/>
                  </a:lnTo>
                  <a:lnTo>
                    <a:pt x="6308" y="254"/>
                  </a:lnTo>
                  <a:lnTo>
                    <a:pt x="6307" y="231"/>
                  </a:lnTo>
                  <a:lnTo>
                    <a:pt x="6305" y="219"/>
                  </a:lnTo>
                  <a:lnTo>
                    <a:pt x="6301" y="212"/>
                  </a:lnTo>
                  <a:lnTo>
                    <a:pt x="6295" y="208"/>
                  </a:lnTo>
                  <a:lnTo>
                    <a:pt x="6286" y="205"/>
                  </a:lnTo>
                  <a:lnTo>
                    <a:pt x="6265" y="202"/>
                  </a:lnTo>
                  <a:lnTo>
                    <a:pt x="6229" y="200"/>
                  </a:lnTo>
                  <a:lnTo>
                    <a:pt x="6226" y="176"/>
                  </a:lnTo>
                  <a:lnTo>
                    <a:pt x="6439" y="175"/>
                  </a:lnTo>
                  <a:lnTo>
                    <a:pt x="6648" y="172"/>
                  </a:lnTo>
                  <a:lnTo>
                    <a:pt x="6642" y="224"/>
                  </a:lnTo>
                  <a:lnTo>
                    <a:pt x="6637" y="301"/>
                  </a:lnTo>
                  <a:lnTo>
                    <a:pt x="6614" y="304"/>
                  </a:lnTo>
                  <a:lnTo>
                    <a:pt x="6610" y="291"/>
                  </a:lnTo>
                  <a:lnTo>
                    <a:pt x="6607" y="267"/>
                  </a:lnTo>
                  <a:lnTo>
                    <a:pt x="6605" y="246"/>
                  </a:lnTo>
                  <a:lnTo>
                    <a:pt x="6600" y="224"/>
                  </a:lnTo>
                  <a:lnTo>
                    <a:pt x="6576" y="218"/>
                  </a:lnTo>
                  <a:lnTo>
                    <a:pt x="6547" y="213"/>
                  </a:lnTo>
                  <a:lnTo>
                    <a:pt x="6515" y="211"/>
                  </a:lnTo>
                  <a:lnTo>
                    <a:pt x="6478" y="210"/>
                  </a:lnTo>
                  <a:lnTo>
                    <a:pt x="6440" y="211"/>
                  </a:lnTo>
                  <a:lnTo>
                    <a:pt x="6396" y="214"/>
                  </a:lnTo>
                  <a:lnTo>
                    <a:pt x="6392" y="272"/>
                  </a:lnTo>
                  <a:lnTo>
                    <a:pt x="6391" y="376"/>
                  </a:lnTo>
                  <a:lnTo>
                    <a:pt x="6391" y="451"/>
                  </a:lnTo>
                  <a:lnTo>
                    <a:pt x="6466" y="451"/>
                  </a:lnTo>
                  <a:lnTo>
                    <a:pt x="6528" y="448"/>
                  </a:lnTo>
                  <a:lnTo>
                    <a:pt x="6559" y="444"/>
                  </a:lnTo>
                  <a:lnTo>
                    <a:pt x="6563" y="440"/>
                  </a:lnTo>
                  <a:lnTo>
                    <a:pt x="6566" y="434"/>
                  </a:lnTo>
                  <a:lnTo>
                    <a:pt x="6569" y="422"/>
                  </a:lnTo>
                  <a:lnTo>
                    <a:pt x="6572" y="403"/>
                  </a:lnTo>
                  <a:lnTo>
                    <a:pt x="6575" y="380"/>
                  </a:lnTo>
                  <a:lnTo>
                    <a:pt x="6599" y="376"/>
                  </a:lnTo>
                  <a:lnTo>
                    <a:pt x="6602" y="380"/>
                  </a:lnTo>
                  <a:lnTo>
                    <a:pt x="6600" y="474"/>
                  </a:lnTo>
                  <a:lnTo>
                    <a:pt x="6601" y="520"/>
                  </a:lnTo>
                  <a:lnTo>
                    <a:pt x="6602" y="574"/>
                  </a:lnTo>
                  <a:lnTo>
                    <a:pt x="6599" y="578"/>
                  </a:lnTo>
                  <a:lnTo>
                    <a:pt x="6577" y="578"/>
                  </a:lnTo>
                  <a:lnTo>
                    <a:pt x="6572" y="538"/>
                  </a:lnTo>
                  <a:lnTo>
                    <a:pt x="6569" y="507"/>
                  </a:lnTo>
                  <a:lnTo>
                    <a:pt x="6564" y="499"/>
                  </a:lnTo>
                  <a:lnTo>
                    <a:pt x="6559" y="494"/>
                  </a:lnTo>
                  <a:lnTo>
                    <a:pt x="6547" y="492"/>
                  </a:lnTo>
                  <a:lnTo>
                    <a:pt x="6528" y="489"/>
                  </a:lnTo>
                  <a:lnTo>
                    <a:pt x="6456" y="487"/>
                  </a:lnTo>
                  <a:lnTo>
                    <a:pt x="6391" y="488"/>
                  </a:lnTo>
                  <a:close/>
                  <a:moveTo>
                    <a:pt x="7180" y="176"/>
                  </a:moveTo>
                  <a:lnTo>
                    <a:pt x="7180" y="196"/>
                  </a:lnTo>
                  <a:lnTo>
                    <a:pt x="7132" y="202"/>
                  </a:lnTo>
                  <a:lnTo>
                    <a:pt x="7117" y="205"/>
                  </a:lnTo>
                  <a:lnTo>
                    <a:pt x="7108" y="208"/>
                  </a:lnTo>
                  <a:lnTo>
                    <a:pt x="7105" y="212"/>
                  </a:lnTo>
                  <a:lnTo>
                    <a:pt x="7102" y="217"/>
                  </a:lnTo>
                  <a:lnTo>
                    <a:pt x="7098" y="231"/>
                  </a:lnTo>
                  <a:lnTo>
                    <a:pt x="7096" y="279"/>
                  </a:lnTo>
                  <a:lnTo>
                    <a:pt x="7096" y="376"/>
                  </a:lnTo>
                  <a:lnTo>
                    <a:pt x="7096" y="682"/>
                  </a:lnTo>
                  <a:lnTo>
                    <a:pt x="7092" y="744"/>
                  </a:lnTo>
                  <a:lnTo>
                    <a:pt x="7084" y="793"/>
                  </a:lnTo>
                  <a:lnTo>
                    <a:pt x="7076" y="814"/>
                  </a:lnTo>
                  <a:lnTo>
                    <a:pt x="7067" y="834"/>
                  </a:lnTo>
                  <a:lnTo>
                    <a:pt x="7055" y="854"/>
                  </a:lnTo>
                  <a:lnTo>
                    <a:pt x="7042" y="872"/>
                  </a:lnTo>
                  <a:lnTo>
                    <a:pt x="7026" y="889"/>
                  </a:lnTo>
                  <a:lnTo>
                    <a:pt x="7012" y="904"/>
                  </a:lnTo>
                  <a:lnTo>
                    <a:pt x="6996" y="916"/>
                  </a:lnTo>
                  <a:lnTo>
                    <a:pt x="6980" y="926"/>
                  </a:lnTo>
                  <a:lnTo>
                    <a:pt x="6964" y="934"/>
                  </a:lnTo>
                  <a:lnTo>
                    <a:pt x="6948" y="939"/>
                  </a:lnTo>
                  <a:lnTo>
                    <a:pt x="6932" y="943"/>
                  </a:lnTo>
                  <a:lnTo>
                    <a:pt x="6917" y="944"/>
                  </a:lnTo>
                  <a:lnTo>
                    <a:pt x="6899" y="942"/>
                  </a:lnTo>
                  <a:lnTo>
                    <a:pt x="6900" y="908"/>
                  </a:lnTo>
                  <a:lnTo>
                    <a:pt x="6899" y="877"/>
                  </a:lnTo>
                  <a:lnTo>
                    <a:pt x="6907" y="871"/>
                  </a:lnTo>
                  <a:lnTo>
                    <a:pt x="6918" y="878"/>
                  </a:lnTo>
                  <a:lnTo>
                    <a:pt x="6930" y="883"/>
                  </a:lnTo>
                  <a:lnTo>
                    <a:pt x="6953" y="886"/>
                  </a:lnTo>
                  <a:lnTo>
                    <a:pt x="6972" y="885"/>
                  </a:lnTo>
                  <a:lnTo>
                    <a:pt x="6988" y="879"/>
                  </a:lnTo>
                  <a:lnTo>
                    <a:pt x="6998" y="870"/>
                  </a:lnTo>
                  <a:lnTo>
                    <a:pt x="7003" y="864"/>
                  </a:lnTo>
                  <a:lnTo>
                    <a:pt x="7006" y="858"/>
                  </a:lnTo>
                  <a:lnTo>
                    <a:pt x="7010" y="838"/>
                  </a:lnTo>
                  <a:lnTo>
                    <a:pt x="7013" y="808"/>
                  </a:lnTo>
                  <a:lnTo>
                    <a:pt x="7014" y="747"/>
                  </a:lnTo>
                  <a:lnTo>
                    <a:pt x="7014" y="376"/>
                  </a:lnTo>
                  <a:lnTo>
                    <a:pt x="7014" y="294"/>
                  </a:lnTo>
                  <a:lnTo>
                    <a:pt x="7013" y="254"/>
                  </a:lnTo>
                  <a:lnTo>
                    <a:pt x="7010" y="231"/>
                  </a:lnTo>
                  <a:lnTo>
                    <a:pt x="7008" y="219"/>
                  </a:lnTo>
                  <a:lnTo>
                    <a:pt x="7004" y="212"/>
                  </a:lnTo>
                  <a:lnTo>
                    <a:pt x="6998" y="208"/>
                  </a:lnTo>
                  <a:lnTo>
                    <a:pt x="6989" y="205"/>
                  </a:lnTo>
                  <a:lnTo>
                    <a:pt x="6970" y="202"/>
                  </a:lnTo>
                  <a:lnTo>
                    <a:pt x="6932" y="200"/>
                  </a:lnTo>
                  <a:lnTo>
                    <a:pt x="6930" y="176"/>
                  </a:lnTo>
                  <a:lnTo>
                    <a:pt x="7055" y="176"/>
                  </a:lnTo>
                  <a:lnTo>
                    <a:pt x="7177" y="172"/>
                  </a:lnTo>
                  <a:lnTo>
                    <a:pt x="7180" y="176"/>
                  </a:lnTo>
                  <a:close/>
                  <a:moveTo>
                    <a:pt x="7206" y="213"/>
                  </a:moveTo>
                  <a:lnTo>
                    <a:pt x="7202" y="208"/>
                  </a:lnTo>
                  <a:lnTo>
                    <a:pt x="7202" y="190"/>
                  </a:lnTo>
                  <a:lnTo>
                    <a:pt x="7206" y="187"/>
                  </a:lnTo>
                  <a:lnTo>
                    <a:pt x="7327" y="168"/>
                  </a:lnTo>
                  <a:lnTo>
                    <a:pt x="7339" y="177"/>
                  </a:lnTo>
                  <a:lnTo>
                    <a:pt x="7352" y="189"/>
                  </a:lnTo>
                  <a:lnTo>
                    <a:pt x="7367" y="210"/>
                  </a:lnTo>
                  <a:lnTo>
                    <a:pt x="7387" y="241"/>
                  </a:lnTo>
                  <a:lnTo>
                    <a:pt x="7447" y="344"/>
                  </a:lnTo>
                  <a:lnTo>
                    <a:pt x="7518" y="478"/>
                  </a:lnTo>
                  <a:lnTo>
                    <a:pt x="7561" y="409"/>
                  </a:lnTo>
                  <a:lnTo>
                    <a:pt x="7610" y="327"/>
                  </a:lnTo>
                  <a:lnTo>
                    <a:pt x="7700" y="172"/>
                  </a:lnTo>
                  <a:lnTo>
                    <a:pt x="7733" y="175"/>
                  </a:lnTo>
                  <a:lnTo>
                    <a:pt x="7763" y="172"/>
                  </a:lnTo>
                  <a:lnTo>
                    <a:pt x="7766" y="184"/>
                  </a:lnTo>
                  <a:lnTo>
                    <a:pt x="7739" y="217"/>
                  </a:lnTo>
                  <a:lnTo>
                    <a:pt x="7700" y="270"/>
                  </a:lnTo>
                  <a:lnTo>
                    <a:pt x="7633" y="366"/>
                  </a:lnTo>
                  <a:lnTo>
                    <a:pt x="7579" y="453"/>
                  </a:lnTo>
                  <a:lnTo>
                    <a:pt x="7555" y="495"/>
                  </a:lnTo>
                  <a:lnTo>
                    <a:pt x="7544" y="516"/>
                  </a:lnTo>
                  <a:lnTo>
                    <a:pt x="7542" y="528"/>
                  </a:lnTo>
                  <a:lnTo>
                    <a:pt x="7542" y="541"/>
                  </a:lnTo>
                  <a:lnTo>
                    <a:pt x="7542" y="604"/>
                  </a:lnTo>
                  <a:lnTo>
                    <a:pt x="7542" y="668"/>
                  </a:lnTo>
                  <a:lnTo>
                    <a:pt x="7544" y="720"/>
                  </a:lnTo>
                  <a:lnTo>
                    <a:pt x="7548" y="732"/>
                  </a:lnTo>
                  <a:lnTo>
                    <a:pt x="7552" y="739"/>
                  </a:lnTo>
                  <a:lnTo>
                    <a:pt x="7556" y="742"/>
                  </a:lnTo>
                  <a:lnTo>
                    <a:pt x="7566" y="746"/>
                  </a:lnTo>
                  <a:lnTo>
                    <a:pt x="7586" y="748"/>
                  </a:lnTo>
                  <a:lnTo>
                    <a:pt x="7622" y="751"/>
                  </a:lnTo>
                  <a:lnTo>
                    <a:pt x="7626" y="775"/>
                  </a:lnTo>
                  <a:lnTo>
                    <a:pt x="7548" y="776"/>
                  </a:lnTo>
                  <a:lnTo>
                    <a:pt x="7500" y="775"/>
                  </a:lnTo>
                  <a:lnTo>
                    <a:pt x="7379" y="778"/>
                  </a:lnTo>
                  <a:lnTo>
                    <a:pt x="7375" y="753"/>
                  </a:lnTo>
                  <a:lnTo>
                    <a:pt x="7412" y="750"/>
                  </a:lnTo>
                  <a:lnTo>
                    <a:pt x="7432" y="747"/>
                  </a:lnTo>
                  <a:lnTo>
                    <a:pt x="7442" y="744"/>
                  </a:lnTo>
                  <a:lnTo>
                    <a:pt x="7450" y="740"/>
                  </a:lnTo>
                  <a:lnTo>
                    <a:pt x="7453" y="734"/>
                  </a:lnTo>
                  <a:lnTo>
                    <a:pt x="7457" y="724"/>
                  </a:lnTo>
                  <a:lnTo>
                    <a:pt x="7459" y="676"/>
                  </a:lnTo>
                  <a:lnTo>
                    <a:pt x="7460" y="603"/>
                  </a:lnTo>
                  <a:lnTo>
                    <a:pt x="7460" y="523"/>
                  </a:lnTo>
                  <a:lnTo>
                    <a:pt x="7440" y="483"/>
                  </a:lnTo>
                  <a:lnTo>
                    <a:pt x="7398" y="412"/>
                  </a:lnTo>
                  <a:lnTo>
                    <a:pt x="7360" y="351"/>
                  </a:lnTo>
                  <a:lnTo>
                    <a:pt x="7315" y="284"/>
                  </a:lnTo>
                  <a:lnTo>
                    <a:pt x="7291" y="252"/>
                  </a:lnTo>
                  <a:lnTo>
                    <a:pt x="7273" y="231"/>
                  </a:lnTo>
                  <a:lnTo>
                    <a:pt x="7260" y="220"/>
                  </a:lnTo>
                  <a:lnTo>
                    <a:pt x="7250" y="214"/>
                  </a:lnTo>
                  <a:lnTo>
                    <a:pt x="7235" y="213"/>
                  </a:lnTo>
                  <a:lnTo>
                    <a:pt x="7206" y="213"/>
                  </a:lnTo>
                  <a:close/>
                  <a:moveTo>
                    <a:pt x="8076" y="782"/>
                  </a:moveTo>
                  <a:lnTo>
                    <a:pt x="8022" y="639"/>
                  </a:lnTo>
                  <a:lnTo>
                    <a:pt x="7877" y="280"/>
                  </a:lnTo>
                  <a:lnTo>
                    <a:pt x="7858" y="232"/>
                  </a:lnTo>
                  <a:lnTo>
                    <a:pt x="7847" y="211"/>
                  </a:lnTo>
                  <a:lnTo>
                    <a:pt x="7830" y="204"/>
                  </a:lnTo>
                  <a:lnTo>
                    <a:pt x="7795" y="200"/>
                  </a:lnTo>
                  <a:lnTo>
                    <a:pt x="7792" y="196"/>
                  </a:lnTo>
                  <a:lnTo>
                    <a:pt x="7792" y="176"/>
                  </a:lnTo>
                  <a:lnTo>
                    <a:pt x="7795" y="172"/>
                  </a:lnTo>
                  <a:lnTo>
                    <a:pt x="7906" y="176"/>
                  </a:lnTo>
                  <a:lnTo>
                    <a:pt x="8018" y="172"/>
                  </a:lnTo>
                  <a:lnTo>
                    <a:pt x="8022" y="200"/>
                  </a:lnTo>
                  <a:lnTo>
                    <a:pt x="7957" y="206"/>
                  </a:lnTo>
                  <a:lnTo>
                    <a:pt x="7950" y="211"/>
                  </a:lnTo>
                  <a:lnTo>
                    <a:pt x="7948" y="218"/>
                  </a:lnTo>
                  <a:lnTo>
                    <a:pt x="7961" y="264"/>
                  </a:lnTo>
                  <a:lnTo>
                    <a:pt x="7985" y="332"/>
                  </a:lnTo>
                  <a:lnTo>
                    <a:pt x="8118" y="669"/>
                  </a:lnTo>
                  <a:lnTo>
                    <a:pt x="8230" y="390"/>
                  </a:lnTo>
                  <a:lnTo>
                    <a:pt x="8263" y="297"/>
                  </a:lnTo>
                  <a:lnTo>
                    <a:pt x="8280" y="247"/>
                  </a:lnTo>
                  <a:lnTo>
                    <a:pt x="8286" y="220"/>
                  </a:lnTo>
                  <a:lnTo>
                    <a:pt x="8284" y="212"/>
                  </a:lnTo>
                  <a:lnTo>
                    <a:pt x="8280" y="210"/>
                  </a:lnTo>
                  <a:lnTo>
                    <a:pt x="8275" y="207"/>
                  </a:lnTo>
                  <a:lnTo>
                    <a:pt x="8255" y="204"/>
                  </a:lnTo>
                  <a:lnTo>
                    <a:pt x="8213" y="200"/>
                  </a:lnTo>
                  <a:lnTo>
                    <a:pt x="8209" y="196"/>
                  </a:lnTo>
                  <a:lnTo>
                    <a:pt x="8209" y="176"/>
                  </a:lnTo>
                  <a:lnTo>
                    <a:pt x="8213" y="172"/>
                  </a:lnTo>
                  <a:lnTo>
                    <a:pt x="8308" y="176"/>
                  </a:lnTo>
                  <a:lnTo>
                    <a:pt x="8394" y="172"/>
                  </a:lnTo>
                  <a:lnTo>
                    <a:pt x="8398" y="196"/>
                  </a:lnTo>
                  <a:lnTo>
                    <a:pt x="8370" y="201"/>
                  </a:lnTo>
                  <a:lnTo>
                    <a:pt x="8357" y="205"/>
                  </a:lnTo>
                  <a:lnTo>
                    <a:pt x="8351" y="210"/>
                  </a:lnTo>
                  <a:lnTo>
                    <a:pt x="8346" y="218"/>
                  </a:lnTo>
                  <a:lnTo>
                    <a:pt x="8315" y="285"/>
                  </a:lnTo>
                  <a:lnTo>
                    <a:pt x="8182" y="613"/>
                  </a:lnTo>
                  <a:lnTo>
                    <a:pt x="8144" y="710"/>
                  </a:lnTo>
                  <a:lnTo>
                    <a:pt x="8118" y="782"/>
                  </a:lnTo>
                  <a:lnTo>
                    <a:pt x="8076" y="782"/>
                  </a:lnTo>
                  <a:close/>
                  <a:moveTo>
                    <a:pt x="8327" y="778"/>
                  </a:moveTo>
                  <a:lnTo>
                    <a:pt x="8323" y="775"/>
                  </a:lnTo>
                  <a:lnTo>
                    <a:pt x="8323" y="753"/>
                  </a:lnTo>
                  <a:lnTo>
                    <a:pt x="8327" y="750"/>
                  </a:lnTo>
                  <a:lnTo>
                    <a:pt x="8352" y="748"/>
                  </a:lnTo>
                  <a:lnTo>
                    <a:pt x="8366" y="746"/>
                  </a:lnTo>
                  <a:lnTo>
                    <a:pt x="8375" y="742"/>
                  </a:lnTo>
                  <a:lnTo>
                    <a:pt x="8383" y="735"/>
                  </a:lnTo>
                  <a:lnTo>
                    <a:pt x="8393" y="717"/>
                  </a:lnTo>
                  <a:lnTo>
                    <a:pt x="8411" y="681"/>
                  </a:lnTo>
                  <a:lnTo>
                    <a:pt x="8455" y="584"/>
                  </a:lnTo>
                  <a:lnTo>
                    <a:pt x="8572" y="321"/>
                  </a:lnTo>
                  <a:lnTo>
                    <a:pt x="8636" y="166"/>
                  </a:lnTo>
                  <a:lnTo>
                    <a:pt x="8665" y="166"/>
                  </a:lnTo>
                  <a:lnTo>
                    <a:pt x="8846" y="595"/>
                  </a:lnTo>
                  <a:lnTo>
                    <a:pt x="8870" y="651"/>
                  </a:lnTo>
                  <a:lnTo>
                    <a:pt x="8896" y="704"/>
                  </a:lnTo>
                  <a:lnTo>
                    <a:pt x="8915" y="738"/>
                  </a:lnTo>
                  <a:lnTo>
                    <a:pt x="8928" y="746"/>
                  </a:lnTo>
                  <a:lnTo>
                    <a:pt x="8940" y="748"/>
                  </a:lnTo>
                  <a:lnTo>
                    <a:pt x="8963" y="750"/>
                  </a:lnTo>
                  <a:lnTo>
                    <a:pt x="8966" y="775"/>
                  </a:lnTo>
                  <a:lnTo>
                    <a:pt x="8881" y="775"/>
                  </a:lnTo>
                  <a:lnTo>
                    <a:pt x="8740" y="778"/>
                  </a:lnTo>
                  <a:lnTo>
                    <a:pt x="8737" y="753"/>
                  </a:lnTo>
                  <a:lnTo>
                    <a:pt x="8778" y="748"/>
                  </a:lnTo>
                  <a:lnTo>
                    <a:pt x="8800" y="745"/>
                  </a:lnTo>
                  <a:lnTo>
                    <a:pt x="8804" y="744"/>
                  </a:lnTo>
                  <a:lnTo>
                    <a:pt x="8809" y="740"/>
                  </a:lnTo>
                  <a:lnTo>
                    <a:pt x="8810" y="735"/>
                  </a:lnTo>
                  <a:lnTo>
                    <a:pt x="8812" y="730"/>
                  </a:lnTo>
                  <a:lnTo>
                    <a:pt x="8810" y="720"/>
                  </a:lnTo>
                  <a:lnTo>
                    <a:pt x="8806" y="705"/>
                  </a:lnTo>
                  <a:lnTo>
                    <a:pt x="8753" y="576"/>
                  </a:lnTo>
                  <a:lnTo>
                    <a:pt x="8507" y="576"/>
                  </a:lnTo>
                  <a:lnTo>
                    <a:pt x="8460" y="685"/>
                  </a:lnTo>
                  <a:lnTo>
                    <a:pt x="8450" y="710"/>
                  </a:lnTo>
                  <a:lnTo>
                    <a:pt x="8448" y="728"/>
                  </a:lnTo>
                  <a:lnTo>
                    <a:pt x="8450" y="738"/>
                  </a:lnTo>
                  <a:lnTo>
                    <a:pt x="8459" y="744"/>
                  </a:lnTo>
                  <a:lnTo>
                    <a:pt x="8467" y="746"/>
                  </a:lnTo>
                  <a:lnTo>
                    <a:pt x="8479" y="747"/>
                  </a:lnTo>
                  <a:lnTo>
                    <a:pt x="8518" y="750"/>
                  </a:lnTo>
                  <a:lnTo>
                    <a:pt x="8521" y="753"/>
                  </a:lnTo>
                  <a:lnTo>
                    <a:pt x="8521" y="775"/>
                  </a:lnTo>
                  <a:lnTo>
                    <a:pt x="8422" y="775"/>
                  </a:lnTo>
                  <a:lnTo>
                    <a:pt x="8327" y="778"/>
                  </a:lnTo>
                  <a:close/>
                  <a:moveTo>
                    <a:pt x="8521" y="540"/>
                  </a:moveTo>
                  <a:lnTo>
                    <a:pt x="8737" y="540"/>
                  </a:lnTo>
                  <a:lnTo>
                    <a:pt x="8629" y="282"/>
                  </a:lnTo>
                  <a:lnTo>
                    <a:pt x="8521" y="540"/>
                  </a:lnTo>
                  <a:close/>
                  <a:moveTo>
                    <a:pt x="8540" y="96"/>
                  </a:moveTo>
                  <a:lnTo>
                    <a:pt x="8531" y="94"/>
                  </a:lnTo>
                  <a:lnTo>
                    <a:pt x="8521" y="92"/>
                  </a:lnTo>
                  <a:lnTo>
                    <a:pt x="8514" y="87"/>
                  </a:lnTo>
                  <a:lnTo>
                    <a:pt x="8506" y="81"/>
                  </a:lnTo>
                  <a:lnTo>
                    <a:pt x="8500" y="74"/>
                  </a:lnTo>
                  <a:lnTo>
                    <a:pt x="8496" y="67"/>
                  </a:lnTo>
                  <a:lnTo>
                    <a:pt x="8492" y="48"/>
                  </a:lnTo>
                  <a:lnTo>
                    <a:pt x="8492" y="38"/>
                  </a:lnTo>
                  <a:lnTo>
                    <a:pt x="8496" y="30"/>
                  </a:lnTo>
                  <a:lnTo>
                    <a:pt x="8500" y="21"/>
                  </a:lnTo>
                  <a:lnTo>
                    <a:pt x="8506" y="14"/>
                  </a:lnTo>
                  <a:lnTo>
                    <a:pt x="8514" y="8"/>
                  </a:lnTo>
                  <a:lnTo>
                    <a:pt x="8521" y="3"/>
                  </a:lnTo>
                  <a:lnTo>
                    <a:pt x="8540" y="0"/>
                  </a:lnTo>
                  <a:lnTo>
                    <a:pt x="8550" y="1"/>
                  </a:lnTo>
                  <a:lnTo>
                    <a:pt x="8558" y="3"/>
                  </a:lnTo>
                  <a:lnTo>
                    <a:pt x="8567" y="8"/>
                  </a:lnTo>
                  <a:lnTo>
                    <a:pt x="8574" y="14"/>
                  </a:lnTo>
                  <a:lnTo>
                    <a:pt x="8580" y="21"/>
                  </a:lnTo>
                  <a:lnTo>
                    <a:pt x="8585" y="30"/>
                  </a:lnTo>
                  <a:lnTo>
                    <a:pt x="8588" y="48"/>
                  </a:lnTo>
                  <a:lnTo>
                    <a:pt x="8587" y="57"/>
                  </a:lnTo>
                  <a:lnTo>
                    <a:pt x="8585" y="67"/>
                  </a:lnTo>
                  <a:lnTo>
                    <a:pt x="8580" y="74"/>
                  </a:lnTo>
                  <a:lnTo>
                    <a:pt x="8574" y="81"/>
                  </a:lnTo>
                  <a:lnTo>
                    <a:pt x="8567" y="87"/>
                  </a:lnTo>
                  <a:lnTo>
                    <a:pt x="8558" y="92"/>
                  </a:lnTo>
                  <a:lnTo>
                    <a:pt x="8540" y="96"/>
                  </a:lnTo>
                  <a:close/>
                  <a:moveTo>
                    <a:pt x="8750" y="96"/>
                  </a:moveTo>
                  <a:lnTo>
                    <a:pt x="8741" y="94"/>
                  </a:lnTo>
                  <a:lnTo>
                    <a:pt x="8731" y="92"/>
                  </a:lnTo>
                  <a:lnTo>
                    <a:pt x="8724" y="87"/>
                  </a:lnTo>
                  <a:lnTo>
                    <a:pt x="8716" y="81"/>
                  </a:lnTo>
                  <a:lnTo>
                    <a:pt x="8710" y="74"/>
                  </a:lnTo>
                  <a:lnTo>
                    <a:pt x="8706" y="67"/>
                  </a:lnTo>
                  <a:lnTo>
                    <a:pt x="8702" y="48"/>
                  </a:lnTo>
                  <a:lnTo>
                    <a:pt x="8702" y="38"/>
                  </a:lnTo>
                  <a:lnTo>
                    <a:pt x="8706" y="30"/>
                  </a:lnTo>
                  <a:lnTo>
                    <a:pt x="8710" y="21"/>
                  </a:lnTo>
                  <a:lnTo>
                    <a:pt x="8716" y="14"/>
                  </a:lnTo>
                  <a:lnTo>
                    <a:pt x="8724" y="8"/>
                  </a:lnTo>
                  <a:lnTo>
                    <a:pt x="8731" y="3"/>
                  </a:lnTo>
                  <a:lnTo>
                    <a:pt x="8750" y="0"/>
                  </a:lnTo>
                  <a:lnTo>
                    <a:pt x="8760" y="1"/>
                  </a:lnTo>
                  <a:lnTo>
                    <a:pt x="8768" y="3"/>
                  </a:lnTo>
                  <a:lnTo>
                    <a:pt x="8777" y="8"/>
                  </a:lnTo>
                  <a:lnTo>
                    <a:pt x="8784" y="14"/>
                  </a:lnTo>
                  <a:lnTo>
                    <a:pt x="8790" y="21"/>
                  </a:lnTo>
                  <a:lnTo>
                    <a:pt x="8795" y="30"/>
                  </a:lnTo>
                  <a:lnTo>
                    <a:pt x="8798" y="48"/>
                  </a:lnTo>
                  <a:lnTo>
                    <a:pt x="8797" y="57"/>
                  </a:lnTo>
                  <a:lnTo>
                    <a:pt x="8795" y="67"/>
                  </a:lnTo>
                  <a:lnTo>
                    <a:pt x="8790" y="74"/>
                  </a:lnTo>
                  <a:lnTo>
                    <a:pt x="8784" y="81"/>
                  </a:lnTo>
                  <a:lnTo>
                    <a:pt x="8777" y="87"/>
                  </a:lnTo>
                  <a:lnTo>
                    <a:pt x="8768" y="92"/>
                  </a:lnTo>
                  <a:lnTo>
                    <a:pt x="8750" y="96"/>
                  </a:lnTo>
                  <a:close/>
                  <a:moveTo>
                    <a:pt x="9020" y="628"/>
                  </a:moveTo>
                  <a:lnTo>
                    <a:pt x="9044" y="625"/>
                  </a:lnTo>
                  <a:lnTo>
                    <a:pt x="9050" y="672"/>
                  </a:lnTo>
                  <a:lnTo>
                    <a:pt x="9054" y="694"/>
                  </a:lnTo>
                  <a:lnTo>
                    <a:pt x="9061" y="708"/>
                  </a:lnTo>
                  <a:lnTo>
                    <a:pt x="9077" y="721"/>
                  </a:lnTo>
                  <a:lnTo>
                    <a:pt x="9088" y="727"/>
                  </a:lnTo>
                  <a:lnTo>
                    <a:pt x="9100" y="733"/>
                  </a:lnTo>
                  <a:lnTo>
                    <a:pt x="9128" y="742"/>
                  </a:lnTo>
                  <a:lnTo>
                    <a:pt x="9161" y="748"/>
                  </a:lnTo>
                  <a:lnTo>
                    <a:pt x="9193" y="751"/>
                  </a:lnTo>
                  <a:lnTo>
                    <a:pt x="9216" y="750"/>
                  </a:lnTo>
                  <a:lnTo>
                    <a:pt x="9236" y="747"/>
                  </a:lnTo>
                  <a:lnTo>
                    <a:pt x="9256" y="741"/>
                  </a:lnTo>
                  <a:lnTo>
                    <a:pt x="9275" y="734"/>
                  </a:lnTo>
                  <a:lnTo>
                    <a:pt x="9292" y="726"/>
                  </a:lnTo>
                  <a:lnTo>
                    <a:pt x="9307" y="714"/>
                  </a:lnTo>
                  <a:lnTo>
                    <a:pt x="9319" y="700"/>
                  </a:lnTo>
                  <a:lnTo>
                    <a:pt x="9331" y="686"/>
                  </a:lnTo>
                  <a:lnTo>
                    <a:pt x="9340" y="669"/>
                  </a:lnTo>
                  <a:lnTo>
                    <a:pt x="9346" y="651"/>
                  </a:lnTo>
                  <a:lnTo>
                    <a:pt x="9349" y="633"/>
                  </a:lnTo>
                  <a:lnTo>
                    <a:pt x="9350" y="613"/>
                  </a:lnTo>
                  <a:lnTo>
                    <a:pt x="9348" y="586"/>
                  </a:lnTo>
                  <a:lnTo>
                    <a:pt x="9346" y="576"/>
                  </a:lnTo>
                  <a:lnTo>
                    <a:pt x="9341" y="565"/>
                  </a:lnTo>
                  <a:lnTo>
                    <a:pt x="9330" y="546"/>
                  </a:lnTo>
                  <a:lnTo>
                    <a:pt x="9323" y="537"/>
                  </a:lnTo>
                  <a:lnTo>
                    <a:pt x="9314" y="531"/>
                  </a:lnTo>
                  <a:lnTo>
                    <a:pt x="9296" y="520"/>
                  </a:lnTo>
                  <a:lnTo>
                    <a:pt x="9286" y="516"/>
                  </a:lnTo>
                  <a:lnTo>
                    <a:pt x="9275" y="512"/>
                  </a:lnTo>
                  <a:lnTo>
                    <a:pt x="9209" y="499"/>
                  </a:lnTo>
                  <a:lnTo>
                    <a:pt x="9142" y="487"/>
                  </a:lnTo>
                  <a:lnTo>
                    <a:pt x="9118" y="480"/>
                  </a:lnTo>
                  <a:lnTo>
                    <a:pt x="9095" y="469"/>
                  </a:lnTo>
                  <a:lnTo>
                    <a:pt x="9072" y="456"/>
                  </a:lnTo>
                  <a:lnTo>
                    <a:pt x="9054" y="440"/>
                  </a:lnTo>
                  <a:lnTo>
                    <a:pt x="9040" y="421"/>
                  </a:lnTo>
                  <a:lnTo>
                    <a:pt x="9034" y="409"/>
                  </a:lnTo>
                  <a:lnTo>
                    <a:pt x="9029" y="397"/>
                  </a:lnTo>
                  <a:lnTo>
                    <a:pt x="9022" y="370"/>
                  </a:lnTo>
                  <a:lnTo>
                    <a:pt x="9019" y="342"/>
                  </a:lnTo>
                  <a:lnTo>
                    <a:pt x="9020" y="322"/>
                  </a:lnTo>
                  <a:lnTo>
                    <a:pt x="9023" y="303"/>
                  </a:lnTo>
                  <a:lnTo>
                    <a:pt x="9028" y="285"/>
                  </a:lnTo>
                  <a:lnTo>
                    <a:pt x="9034" y="268"/>
                  </a:lnTo>
                  <a:lnTo>
                    <a:pt x="9050" y="238"/>
                  </a:lnTo>
                  <a:lnTo>
                    <a:pt x="9074" y="211"/>
                  </a:lnTo>
                  <a:lnTo>
                    <a:pt x="9104" y="188"/>
                  </a:lnTo>
                  <a:lnTo>
                    <a:pt x="9121" y="180"/>
                  </a:lnTo>
                  <a:lnTo>
                    <a:pt x="9139" y="172"/>
                  </a:lnTo>
                  <a:lnTo>
                    <a:pt x="9158" y="166"/>
                  </a:lnTo>
                  <a:lnTo>
                    <a:pt x="9179" y="163"/>
                  </a:lnTo>
                  <a:lnTo>
                    <a:pt x="9223" y="160"/>
                  </a:lnTo>
                  <a:lnTo>
                    <a:pt x="9262" y="162"/>
                  </a:lnTo>
                  <a:lnTo>
                    <a:pt x="9304" y="169"/>
                  </a:lnTo>
                  <a:lnTo>
                    <a:pt x="9346" y="181"/>
                  </a:lnTo>
                  <a:lnTo>
                    <a:pt x="9384" y="196"/>
                  </a:lnTo>
                  <a:lnTo>
                    <a:pt x="9386" y="201"/>
                  </a:lnTo>
                  <a:lnTo>
                    <a:pt x="9383" y="223"/>
                  </a:lnTo>
                  <a:lnTo>
                    <a:pt x="9379" y="249"/>
                  </a:lnTo>
                  <a:lnTo>
                    <a:pt x="9377" y="279"/>
                  </a:lnTo>
                  <a:lnTo>
                    <a:pt x="9376" y="313"/>
                  </a:lnTo>
                  <a:lnTo>
                    <a:pt x="9371" y="316"/>
                  </a:lnTo>
                  <a:lnTo>
                    <a:pt x="9349" y="316"/>
                  </a:lnTo>
                  <a:lnTo>
                    <a:pt x="9343" y="249"/>
                  </a:lnTo>
                  <a:lnTo>
                    <a:pt x="9340" y="242"/>
                  </a:lnTo>
                  <a:lnTo>
                    <a:pt x="9332" y="234"/>
                  </a:lnTo>
                  <a:lnTo>
                    <a:pt x="9320" y="225"/>
                  </a:lnTo>
                  <a:lnTo>
                    <a:pt x="9305" y="216"/>
                  </a:lnTo>
                  <a:lnTo>
                    <a:pt x="9286" y="207"/>
                  </a:lnTo>
                  <a:lnTo>
                    <a:pt x="9265" y="201"/>
                  </a:lnTo>
                  <a:lnTo>
                    <a:pt x="9245" y="198"/>
                  </a:lnTo>
                  <a:lnTo>
                    <a:pt x="9223" y="196"/>
                  </a:lnTo>
                  <a:lnTo>
                    <a:pt x="9188" y="200"/>
                  </a:lnTo>
                  <a:lnTo>
                    <a:pt x="9156" y="211"/>
                  </a:lnTo>
                  <a:lnTo>
                    <a:pt x="9142" y="219"/>
                  </a:lnTo>
                  <a:lnTo>
                    <a:pt x="9128" y="230"/>
                  </a:lnTo>
                  <a:lnTo>
                    <a:pt x="9118" y="242"/>
                  </a:lnTo>
                  <a:lnTo>
                    <a:pt x="9108" y="256"/>
                  </a:lnTo>
                  <a:lnTo>
                    <a:pt x="9101" y="272"/>
                  </a:lnTo>
                  <a:lnTo>
                    <a:pt x="9096" y="288"/>
                  </a:lnTo>
                  <a:lnTo>
                    <a:pt x="9092" y="320"/>
                  </a:lnTo>
                  <a:lnTo>
                    <a:pt x="9095" y="344"/>
                  </a:lnTo>
                  <a:lnTo>
                    <a:pt x="9097" y="355"/>
                  </a:lnTo>
                  <a:lnTo>
                    <a:pt x="9102" y="364"/>
                  </a:lnTo>
                  <a:lnTo>
                    <a:pt x="9113" y="382"/>
                  </a:lnTo>
                  <a:lnTo>
                    <a:pt x="9120" y="390"/>
                  </a:lnTo>
                  <a:lnTo>
                    <a:pt x="9127" y="396"/>
                  </a:lnTo>
                  <a:lnTo>
                    <a:pt x="9144" y="405"/>
                  </a:lnTo>
                  <a:lnTo>
                    <a:pt x="9163" y="412"/>
                  </a:lnTo>
                  <a:lnTo>
                    <a:pt x="9193" y="418"/>
                  </a:lnTo>
                  <a:lnTo>
                    <a:pt x="9239" y="426"/>
                  </a:lnTo>
                  <a:lnTo>
                    <a:pt x="9275" y="432"/>
                  </a:lnTo>
                  <a:lnTo>
                    <a:pt x="9305" y="438"/>
                  </a:lnTo>
                  <a:lnTo>
                    <a:pt x="9329" y="445"/>
                  </a:lnTo>
                  <a:lnTo>
                    <a:pt x="9349" y="452"/>
                  </a:lnTo>
                  <a:lnTo>
                    <a:pt x="9365" y="460"/>
                  </a:lnTo>
                  <a:lnTo>
                    <a:pt x="9379" y="471"/>
                  </a:lnTo>
                  <a:lnTo>
                    <a:pt x="9392" y="484"/>
                  </a:lnTo>
                  <a:lnTo>
                    <a:pt x="9404" y="500"/>
                  </a:lnTo>
                  <a:lnTo>
                    <a:pt x="9413" y="517"/>
                  </a:lnTo>
                  <a:lnTo>
                    <a:pt x="9419" y="536"/>
                  </a:lnTo>
                  <a:lnTo>
                    <a:pt x="9424" y="556"/>
                  </a:lnTo>
                  <a:lnTo>
                    <a:pt x="9425" y="579"/>
                  </a:lnTo>
                  <a:lnTo>
                    <a:pt x="9424" y="601"/>
                  </a:lnTo>
                  <a:lnTo>
                    <a:pt x="9420" y="622"/>
                  </a:lnTo>
                  <a:lnTo>
                    <a:pt x="9414" y="643"/>
                  </a:lnTo>
                  <a:lnTo>
                    <a:pt x="9406" y="662"/>
                  </a:lnTo>
                  <a:lnTo>
                    <a:pt x="9396" y="680"/>
                  </a:lnTo>
                  <a:lnTo>
                    <a:pt x="9383" y="698"/>
                  </a:lnTo>
                  <a:lnTo>
                    <a:pt x="9350" y="730"/>
                  </a:lnTo>
                  <a:lnTo>
                    <a:pt x="9331" y="745"/>
                  </a:lnTo>
                  <a:lnTo>
                    <a:pt x="9312" y="757"/>
                  </a:lnTo>
                  <a:lnTo>
                    <a:pt x="9290" y="766"/>
                  </a:lnTo>
                  <a:lnTo>
                    <a:pt x="9269" y="776"/>
                  </a:lnTo>
                  <a:lnTo>
                    <a:pt x="9246" y="782"/>
                  </a:lnTo>
                  <a:lnTo>
                    <a:pt x="9222" y="787"/>
                  </a:lnTo>
                  <a:lnTo>
                    <a:pt x="9172" y="790"/>
                  </a:lnTo>
                  <a:lnTo>
                    <a:pt x="9128" y="788"/>
                  </a:lnTo>
                  <a:lnTo>
                    <a:pt x="9089" y="783"/>
                  </a:lnTo>
                  <a:lnTo>
                    <a:pt x="9052" y="772"/>
                  </a:lnTo>
                  <a:lnTo>
                    <a:pt x="9017" y="759"/>
                  </a:lnTo>
                  <a:lnTo>
                    <a:pt x="9014" y="753"/>
                  </a:lnTo>
                  <a:lnTo>
                    <a:pt x="9018" y="709"/>
                  </a:lnTo>
                  <a:lnTo>
                    <a:pt x="9020" y="628"/>
                  </a:lnTo>
                  <a:close/>
                  <a:moveTo>
                    <a:pt x="9632" y="466"/>
                  </a:moveTo>
                  <a:lnTo>
                    <a:pt x="9787" y="322"/>
                  </a:lnTo>
                  <a:lnTo>
                    <a:pt x="9866" y="243"/>
                  </a:lnTo>
                  <a:lnTo>
                    <a:pt x="9902" y="204"/>
                  </a:lnTo>
                  <a:lnTo>
                    <a:pt x="9902" y="176"/>
                  </a:lnTo>
                  <a:lnTo>
                    <a:pt x="9907" y="172"/>
                  </a:lnTo>
                  <a:lnTo>
                    <a:pt x="9978" y="175"/>
                  </a:lnTo>
                  <a:lnTo>
                    <a:pt x="10045" y="174"/>
                  </a:lnTo>
                  <a:lnTo>
                    <a:pt x="10049" y="177"/>
                  </a:lnTo>
                  <a:lnTo>
                    <a:pt x="10049" y="196"/>
                  </a:lnTo>
                  <a:lnTo>
                    <a:pt x="10013" y="201"/>
                  </a:lnTo>
                  <a:lnTo>
                    <a:pt x="9991" y="205"/>
                  </a:lnTo>
                  <a:lnTo>
                    <a:pt x="9974" y="214"/>
                  </a:lnTo>
                  <a:lnTo>
                    <a:pt x="9949" y="232"/>
                  </a:lnTo>
                  <a:lnTo>
                    <a:pt x="9886" y="288"/>
                  </a:lnTo>
                  <a:lnTo>
                    <a:pt x="9713" y="446"/>
                  </a:lnTo>
                  <a:lnTo>
                    <a:pt x="9970" y="684"/>
                  </a:lnTo>
                  <a:lnTo>
                    <a:pt x="10018" y="728"/>
                  </a:lnTo>
                  <a:lnTo>
                    <a:pt x="10031" y="740"/>
                  </a:lnTo>
                  <a:lnTo>
                    <a:pt x="10038" y="746"/>
                  </a:lnTo>
                  <a:lnTo>
                    <a:pt x="10043" y="748"/>
                  </a:lnTo>
                  <a:lnTo>
                    <a:pt x="10050" y="750"/>
                  </a:lnTo>
                  <a:lnTo>
                    <a:pt x="10069" y="752"/>
                  </a:lnTo>
                  <a:lnTo>
                    <a:pt x="10073" y="774"/>
                  </a:lnTo>
                  <a:lnTo>
                    <a:pt x="10044" y="775"/>
                  </a:lnTo>
                  <a:lnTo>
                    <a:pt x="10019" y="775"/>
                  </a:lnTo>
                  <a:lnTo>
                    <a:pt x="9949" y="776"/>
                  </a:lnTo>
                  <a:lnTo>
                    <a:pt x="9881" y="711"/>
                  </a:lnTo>
                  <a:lnTo>
                    <a:pt x="9632" y="483"/>
                  </a:lnTo>
                  <a:lnTo>
                    <a:pt x="9632" y="574"/>
                  </a:lnTo>
                  <a:lnTo>
                    <a:pt x="9634" y="657"/>
                  </a:lnTo>
                  <a:lnTo>
                    <a:pt x="9635" y="697"/>
                  </a:lnTo>
                  <a:lnTo>
                    <a:pt x="9636" y="720"/>
                  </a:lnTo>
                  <a:lnTo>
                    <a:pt x="9638" y="732"/>
                  </a:lnTo>
                  <a:lnTo>
                    <a:pt x="9642" y="738"/>
                  </a:lnTo>
                  <a:lnTo>
                    <a:pt x="9648" y="742"/>
                  </a:lnTo>
                  <a:lnTo>
                    <a:pt x="9658" y="746"/>
                  </a:lnTo>
                  <a:lnTo>
                    <a:pt x="9678" y="748"/>
                  </a:lnTo>
                  <a:lnTo>
                    <a:pt x="9714" y="751"/>
                  </a:lnTo>
                  <a:lnTo>
                    <a:pt x="9718" y="775"/>
                  </a:lnTo>
                  <a:lnTo>
                    <a:pt x="9640" y="776"/>
                  </a:lnTo>
                  <a:lnTo>
                    <a:pt x="9592" y="775"/>
                  </a:lnTo>
                  <a:lnTo>
                    <a:pt x="9470" y="778"/>
                  </a:lnTo>
                  <a:lnTo>
                    <a:pt x="9467" y="753"/>
                  </a:lnTo>
                  <a:lnTo>
                    <a:pt x="9503" y="750"/>
                  </a:lnTo>
                  <a:lnTo>
                    <a:pt x="9523" y="747"/>
                  </a:lnTo>
                  <a:lnTo>
                    <a:pt x="9534" y="744"/>
                  </a:lnTo>
                  <a:lnTo>
                    <a:pt x="9541" y="740"/>
                  </a:lnTo>
                  <a:lnTo>
                    <a:pt x="9545" y="734"/>
                  </a:lnTo>
                  <a:lnTo>
                    <a:pt x="9548" y="723"/>
                  </a:lnTo>
                  <a:lnTo>
                    <a:pt x="9550" y="702"/>
                  </a:lnTo>
                  <a:lnTo>
                    <a:pt x="9551" y="664"/>
                  </a:lnTo>
                  <a:lnTo>
                    <a:pt x="9552" y="574"/>
                  </a:lnTo>
                  <a:lnTo>
                    <a:pt x="9552" y="376"/>
                  </a:lnTo>
                  <a:lnTo>
                    <a:pt x="9551" y="294"/>
                  </a:lnTo>
                  <a:lnTo>
                    <a:pt x="9550" y="254"/>
                  </a:lnTo>
                  <a:lnTo>
                    <a:pt x="9548" y="231"/>
                  </a:lnTo>
                  <a:lnTo>
                    <a:pt x="9546" y="219"/>
                  </a:lnTo>
                  <a:lnTo>
                    <a:pt x="9542" y="212"/>
                  </a:lnTo>
                  <a:lnTo>
                    <a:pt x="9536" y="208"/>
                  </a:lnTo>
                  <a:lnTo>
                    <a:pt x="9527" y="205"/>
                  </a:lnTo>
                  <a:lnTo>
                    <a:pt x="9506" y="202"/>
                  </a:lnTo>
                  <a:lnTo>
                    <a:pt x="9470" y="200"/>
                  </a:lnTo>
                  <a:lnTo>
                    <a:pt x="9467" y="176"/>
                  </a:lnTo>
                  <a:lnTo>
                    <a:pt x="9523" y="175"/>
                  </a:lnTo>
                  <a:lnTo>
                    <a:pt x="9592" y="176"/>
                  </a:lnTo>
                  <a:lnTo>
                    <a:pt x="9714" y="172"/>
                  </a:lnTo>
                  <a:lnTo>
                    <a:pt x="9718" y="196"/>
                  </a:lnTo>
                  <a:lnTo>
                    <a:pt x="9668" y="202"/>
                  </a:lnTo>
                  <a:lnTo>
                    <a:pt x="9655" y="205"/>
                  </a:lnTo>
                  <a:lnTo>
                    <a:pt x="9646" y="208"/>
                  </a:lnTo>
                  <a:lnTo>
                    <a:pt x="9642" y="212"/>
                  </a:lnTo>
                  <a:lnTo>
                    <a:pt x="9640" y="217"/>
                  </a:lnTo>
                  <a:lnTo>
                    <a:pt x="9636" y="231"/>
                  </a:lnTo>
                  <a:lnTo>
                    <a:pt x="9634" y="279"/>
                  </a:lnTo>
                  <a:lnTo>
                    <a:pt x="9632" y="376"/>
                  </a:lnTo>
                  <a:lnTo>
                    <a:pt x="9632" y="466"/>
                  </a:lnTo>
                  <a:close/>
                  <a:moveTo>
                    <a:pt x="10085" y="213"/>
                  </a:moveTo>
                  <a:lnTo>
                    <a:pt x="10081" y="208"/>
                  </a:lnTo>
                  <a:lnTo>
                    <a:pt x="10081" y="190"/>
                  </a:lnTo>
                  <a:lnTo>
                    <a:pt x="10085" y="187"/>
                  </a:lnTo>
                  <a:lnTo>
                    <a:pt x="10206" y="168"/>
                  </a:lnTo>
                  <a:lnTo>
                    <a:pt x="10218" y="177"/>
                  </a:lnTo>
                  <a:lnTo>
                    <a:pt x="10231" y="189"/>
                  </a:lnTo>
                  <a:lnTo>
                    <a:pt x="10246" y="210"/>
                  </a:lnTo>
                  <a:lnTo>
                    <a:pt x="10266" y="241"/>
                  </a:lnTo>
                  <a:lnTo>
                    <a:pt x="10326" y="344"/>
                  </a:lnTo>
                  <a:lnTo>
                    <a:pt x="10397" y="478"/>
                  </a:lnTo>
                  <a:lnTo>
                    <a:pt x="10440" y="409"/>
                  </a:lnTo>
                  <a:lnTo>
                    <a:pt x="10489" y="327"/>
                  </a:lnTo>
                  <a:lnTo>
                    <a:pt x="10579" y="172"/>
                  </a:lnTo>
                  <a:lnTo>
                    <a:pt x="10612" y="175"/>
                  </a:lnTo>
                  <a:lnTo>
                    <a:pt x="10642" y="172"/>
                  </a:lnTo>
                  <a:lnTo>
                    <a:pt x="10645" y="184"/>
                  </a:lnTo>
                  <a:lnTo>
                    <a:pt x="10618" y="217"/>
                  </a:lnTo>
                  <a:lnTo>
                    <a:pt x="10579" y="270"/>
                  </a:lnTo>
                  <a:lnTo>
                    <a:pt x="10512" y="366"/>
                  </a:lnTo>
                  <a:lnTo>
                    <a:pt x="10458" y="453"/>
                  </a:lnTo>
                  <a:lnTo>
                    <a:pt x="10433" y="495"/>
                  </a:lnTo>
                  <a:lnTo>
                    <a:pt x="10423" y="516"/>
                  </a:lnTo>
                  <a:lnTo>
                    <a:pt x="10421" y="528"/>
                  </a:lnTo>
                  <a:lnTo>
                    <a:pt x="10420" y="541"/>
                  </a:lnTo>
                  <a:lnTo>
                    <a:pt x="10420" y="604"/>
                  </a:lnTo>
                  <a:lnTo>
                    <a:pt x="10421" y="668"/>
                  </a:lnTo>
                  <a:lnTo>
                    <a:pt x="10423" y="720"/>
                  </a:lnTo>
                  <a:lnTo>
                    <a:pt x="10426" y="732"/>
                  </a:lnTo>
                  <a:lnTo>
                    <a:pt x="10429" y="739"/>
                  </a:lnTo>
                  <a:lnTo>
                    <a:pt x="10435" y="742"/>
                  </a:lnTo>
                  <a:lnTo>
                    <a:pt x="10445" y="746"/>
                  </a:lnTo>
                  <a:lnTo>
                    <a:pt x="10465" y="748"/>
                  </a:lnTo>
                  <a:lnTo>
                    <a:pt x="10501" y="751"/>
                  </a:lnTo>
                  <a:lnTo>
                    <a:pt x="10505" y="775"/>
                  </a:lnTo>
                  <a:lnTo>
                    <a:pt x="10427" y="776"/>
                  </a:lnTo>
                  <a:lnTo>
                    <a:pt x="10379" y="775"/>
                  </a:lnTo>
                  <a:lnTo>
                    <a:pt x="10258" y="778"/>
                  </a:lnTo>
                  <a:lnTo>
                    <a:pt x="10254" y="753"/>
                  </a:lnTo>
                  <a:lnTo>
                    <a:pt x="10290" y="750"/>
                  </a:lnTo>
                  <a:lnTo>
                    <a:pt x="10310" y="747"/>
                  </a:lnTo>
                  <a:lnTo>
                    <a:pt x="10321" y="744"/>
                  </a:lnTo>
                  <a:lnTo>
                    <a:pt x="10328" y="740"/>
                  </a:lnTo>
                  <a:lnTo>
                    <a:pt x="10332" y="734"/>
                  </a:lnTo>
                  <a:lnTo>
                    <a:pt x="10334" y="724"/>
                  </a:lnTo>
                  <a:lnTo>
                    <a:pt x="10338" y="676"/>
                  </a:lnTo>
                  <a:lnTo>
                    <a:pt x="10339" y="603"/>
                  </a:lnTo>
                  <a:lnTo>
                    <a:pt x="10339" y="523"/>
                  </a:lnTo>
                  <a:lnTo>
                    <a:pt x="10319" y="483"/>
                  </a:lnTo>
                  <a:lnTo>
                    <a:pt x="10276" y="412"/>
                  </a:lnTo>
                  <a:lnTo>
                    <a:pt x="10238" y="351"/>
                  </a:lnTo>
                  <a:lnTo>
                    <a:pt x="10194" y="284"/>
                  </a:lnTo>
                  <a:lnTo>
                    <a:pt x="10170" y="252"/>
                  </a:lnTo>
                  <a:lnTo>
                    <a:pt x="10152" y="231"/>
                  </a:lnTo>
                  <a:lnTo>
                    <a:pt x="10139" y="220"/>
                  </a:lnTo>
                  <a:lnTo>
                    <a:pt x="10129" y="214"/>
                  </a:lnTo>
                  <a:lnTo>
                    <a:pt x="10114" y="213"/>
                  </a:lnTo>
                  <a:lnTo>
                    <a:pt x="10085" y="213"/>
                  </a:lnTo>
                  <a:close/>
                  <a:moveTo>
                    <a:pt x="10676" y="176"/>
                  </a:moveTo>
                  <a:lnTo>
                    <a:pt x="10802" y="176"/>
                  </a:lnTo>
                  <a:lnTo>
                    <a:pt x="10925" y="172"/>
                  </a:lnTo>
                  <a:lnTo>
                    <a:pt x="10927" y="196"/>
                  </a:lnTo>
                  <a:lnTo>
                    <a:pt x="10879" y="202"/>
                  </a:lnTo>
                  <a:lnTo>
                    <a:pt x="10865" y="205"/>
                  </a:lnTo>
                  <a:lnTo>
                    <a:pt x="10855" y="208"/>
                  </a:lnTo>
                  <a:lnTo>
                    <a:pt x="10853" y="212"/>
                  </a:lnTo>
                  <a:lnTo>
                    <a:pt x="10849" y="217"/>
                  </a:lnTo>
                  <a:lnTo>
                    <a:pt x="10846" y="231"/>
                  </a:lnTo>
                  <a:lnTo>
                    <a:pt x="10843" y="279"/>
                  </a:lnTo>
                  <a:lnTo>
                    <a:pt x="10843" y="376"/>
                  </a:lnTo>
                  <a:lnTo>
                    <a:pt x="10843" y="565"/>
                  </a:lnTo>
                  <a:lnTo>
                    <a:pt x="10843" y="664"/>
                  </a:lnTo>
                  <a:lnTo>
                    <a:pt x="10846" y="738"/>
                  </a:lnTo>
                  <a:lnTo>
                    <a:pt x="10933" y="738"/>
                  </a:lnTo>
                  <a:lnTo>
                    <a:pt x="11017" y="738"/>
                  </a:lnTo>
                  <a:lnTo>
                    <a:pt x="11063" y="735"/>
                  </a:lnTo>
                  <a:lnTo>
                    <a:pt x="11088" y="730"/>
                  </a:lnTo>
                  <a:lnTo>
                    <a:pt x="11112" y="723"/>
                  </a:lnTo>
                  <a:lnTo>
                    <a:pt x="11118" y="705"/>
                  </a:lnTo>
                  <a:lnTo>
                    <a:pt x="11125" y="674"/>
                  </a:lnTo>
                  <a:lnTo>
                    <a:pt x="11135" y="630"/>
                  </a:lnTo>
                  <a:lnTo>
                    <a:pt x="11138" y="626"/>
                  </a:lnTo>
                  <a:lnTo>
                    <a:pt x="11160" y="626"/>
                  </a:lnTo>
                  <a:lnTo>
                    <a:pt x="11159" y="654"/>
                  </a:lnTo>
                  <a:lnTo>
                    <a:pt x="11155" y="696"/>
                  </a:lnTo>
                  <a:lnTo>
                    <a:pt x="11152" y="775"/>
                  </a:lnTo>
                  <a:lnTo>
                    <a:pt x="10936" y="776"/>
                  </a:lnTo>
                  <a:lnTo>
                    <a:pt x="10811" y="775"/>
                  </a:lnTo>
                  <a:lnTo>
                    <a:pt x="10724" y="778"/>
                  </a:lnTo>
                  <a:lnTo>
                    <a:pt x="10721" y="760"/>
                  </a:lnTo>
                  <a:lnTo>
                    <a:pt x="10724" y="757"/>
                  </a:lnTo>
                  <a:lnTo>
                    <a:pt x="10745" y="746"/>
                  </a:lnTo>
                  <a:lnTo>
                    <a:pt x="10753" y="740"/>
                  </a:lnTo>
                  <a:lnTo>
                    <a:pt x="10756" y="724"/>
                  </a:lnTo>
                  <a:lnTo>
                    <a:pt x="10759" y="685"/>
                  </a:lnTo>
                  <a:lnTo>
                    <a:pt x="10760" y="627"/>
                  </a:lnTo>
                  <a:lnTo>
                    <a:pt x="10762" y="560"/>
                  </a:lnTo>
                  <a:lnTo>
                    <a:pt x="10762" y="376"/>
                  </a:lnTo>
                  <a:lnTo>
                    <a:pt x="10760" y="294"/>
                  </a:lnTo>
                  <a:lnTo>
                    <a:pt x="10760" y="254"/>
                  </a:lnTo>
                  <a:lnTo>
                    <a:pt x="10758" y="231"/>
                  </a:lnTo>
                  <a:lnTo>
                    <a:pt x="10756" y="219"/>
                  </a:lnTo>
                  <a:lnTo>
                    <a:pt x="10752" y="212"/>
                  </a:lnTo>
                  <a:lnTo>
                    <a:pt x="10746" y="208"/>
                  </a:lnTo>
                  <a:lnTo>
                    <a:pt x="10736" y="205"/>
                  </a:lnTo>
                  <a:lnTo>
                    <a:pt x="10717" y="202"/>
                  </a:lnTo>
                  <a:lnTo>
                    <a:pt x="10680" y="200"/>
                  </a:lnTo>
                  <a:lnTo>
                    <a:pt x="10676" y="1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grpSp>
        <p:nvGrpSpPr>
          <p:cNvPr id="12" name="Group 11">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13" name="Rectangle 12"/>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4" name="Rectangle 13"/>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5" name="Rectangle 14"/>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6" name="Rectangle 15"/>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
        <p:nvSpPr>
          <p:cNvPr id="17" name="Freeform 16">
            <a:hlinkClick r:id="rId2" tooltip="Twitter"/>
            <a:extLst>
              <a:ext uri="{C183D7F6-B498-43B3-948B-1728B52AA6E4}">
                <adec:decorative xmlns:adec="http://schemas.microsoft.com/office/drawing/2017/decorative" val="1"/>
              </a:ext>
            </a:extLst>
          </p:cNvPr>
          <p:cNvSpPr>
            <a:spLocks noChangeAspect="1" noEditPoints="1"/>
          </p:cNvSpPr>
          <p:nvPr userDrawn="1"/>
        </p:nvSpPr>
        <p:spPr bwMode="auto">
          <a:xfrm>
            <a:off x="6312024" y="5013176"/>
            <a:ext cx="288000" cy="288000"/>
          </a:xfrm>
          <a:custGeom>
            <a:avLst/>
            <a:gdLst>
              <a:gd name="T0" fmla="*/ 1215 w 2806"/>
              <a:gd name="T1" fmla="*/ 2154 h 2806"/>
              <a:gd name="T2" fmla="*/ 1391 w 2806"/>
              <a:gd name="T3" fmla="*/ 2115 h 2806"/>
              <a:gd name="T4" fmla="*/ 1549 w 2806"/>
              <a:gd name="T5" fmla="*/ 2052 h 2806"/>
              <a:gd name="T6" fmla="*/ 1690 w 2806"/>
              <a:gd name="T7" fmla="*/ 1968 h 2806"/>
              <a:gd name="T8" fmla="*/ 1813 w 2806"/>
              <a:gd name="T9" fmla="*/ 1866 h 2806"/>
              <a:gd name="T10" fmla="*/ 1917 w 2806"/>
              <a:gd name="T11" fmla="*/ 1747 h 2806"/>
              <a:gd name="T12" fmla="*/ 2002 w 2806"/>
              <a:gd name="T13" fmla="*/ 1618 h 2806"/>
              <a:gd name="T14" fmla="*/ 2069 w 2806"/>
              <a:gd name="T15" fmla="*/ 1479 h 2806"/>
              <a:gd name="T16" fmla="*/ 2115 w 2806"/>
              <a:gd name="T17" fmla="*/ 1336 h 2806"/>
              <a:gd name="T18" fmla="*/ 2144 w 2806"/>
              <a:gd name="T19" fmla="*/ 1166 h 2806"/>
              <a:gd name="T20" fmla="*/ 2148 w 2806"/>
              <a:gd name="T21" fmla="*/ 1022 h 2806"/>
              <a:gd name="T22" fmla="*/ 2264 w 2806"/>
              <a:gd name="T23" fmla="*/ 918 h 2806"/>
              <a:gd name="T24" fmla="*/ 2340 w 2806"/>
              <a:gd name="T25" fmla="*/ 822 h 2806"/>
              <a:gd name="T26" fmla="*/ 2176 w 2806"/>
              <a:gd name="T27" fmla="*/ 873 h 2806"/>
              <a:gd name="T28" fmla="*/ 2175 w 2806"/>
              <a:gd name="T29" fmla="*/ 842 h 2806"/>
              <a:gd name="T30" fmla="*/ 2242 w 2806"/>
              <a:gd name="T31" fmla="*/ 764 h 2806"/>
              <a:gd name="T32" fmla="*/ 2288 w 2806"/>
              <a:gd name="T33" fmla="*/ 670 h 2806"/>
              <a:gd name="T34" fmla="*/ 2139 w 2806"/>
              <a:gd name="T35" fmla="*/ 738 h 2806"/>
              <a:gd name="T36" fmla="*/ 2016 w 2806"/>
              <a:gd name="T37" fmla="*/ 737 h 2806"/>
              <a:gd name="T38" fmla="*/ 1919 w 2806"/>
              <a:gd name="T39" fmla="*/ 674 h 2806"/>
              <a:gd name="T40" fmla="*/ 1804 w 2806"/>
              <a:gd name="T41" fmla="*/ 644 h 2806"/>
              <a:gd name="T42" fmla="*/ 1685 w 2806"/>
              <a:gd name="T43" fmla="*/ 649 h 2806"/>
              <a:gd name="T44" fmla="*/ 1580 w 2806"/>
              <a:gd name="T45" fmla="*/ 689 h 2806"/>
              <a:gd name="T46" fmla="*/ 1491 w 2806"/>
              <a:gd name="T47" fmla="*/ 754 h 2806"/>
              <a:gd name="T48" fmla="*/ 1425 w 2806"/>
              <a:gd name="T49" fmla="*/ 844 h 2806"/>
              <a:gd name="T50" fmla="*/ 1391 w 2806"/>
              <a:gd name="T51" fmla="*/ 930 h 2806"/>
              <a:gd name="T52" fmla="*/ 1380 w 2806"/>
              <a:gd name="T53" fmla="*/ 1049 h 2806"/>
              <a:gd name="T54" fmla="*/ 1329 w 2806"/>
              <a:gd name="T55" fmla="*/ 1110 h 2806"/>
              <a:gd name="T56" fmla="*/ 1157 w 2806"/>
              <a:gd name="T57" fmla="*/ 1077 h 2806"/>
              <a:gd name="T58" fmla="*/ 995 w 2806"/>
              <a:gd name="T59" fmla="*/ 1019 h 2806"/>
              <a:gd name="T60" fmla="*/ 846 w 2806"/>
              <a:gd name="T61" fmla="*/ 938 h 2806"/>
              <a:gd name="T62" fmla="*/ 713 w 2806"/>
              <a:gd name="T63" fmla="*/ 835 h 2806"/>
              <a:gd name="T64" fmla="*/ 596 w 2806"/>
              <a:gd name="T65" fmla="*/ 712 h 2806"/>
              <a:gd name="T66" fmla="*/ 558 w 2806"/>
              <a:gd name="T67" fmla="*/ 804 h 2806"/>
              <a:gd name="T68" fmla="*/ 544 w 2806"/>
              <a:gd name="T69" fmla="*/ 892 h 2806"/>
              <a:gd name="T70" fmla="*/ 549 w 2806"/>
              <a:gd name="T71" fmla="*/ 967 h 2806"/>
              <a:gd name="T72" fmla="*/ 577 w 2806"/>
              <a:gd name="T73" fmla="*/ 1058 h 2806"/>
              <a:gd name="T74" fmla="*/ 630 w 2806"/>
              <a:gd name="T75" fmla="*/ 1148 h 2806"/>
              <a:gd name="T76" fmla="*/ 704 w 2806"/>
              <a:gd name="T77" fmla="*/ 1225 h 2806"/>
              <a:gd name="T78" fmla="*/ 603 w 2806"/>
              <a:gd name="T79" fmla="*/ 1205 h 2806"/>
              <a:gd name="T80" fmla="*/ 542 w 2806"/>
              <a:gd name="T81" fmla="*/ 1200 h 2806"/>
              <a:gd name="T82" fmla="*/ 559 w 2806"/>
              <a:gd name="T83" fmla="*/ 1299 h 2806"/>
              <a:gd name="T84" fmla="*/ 601 w 2806"/>
              <a:gd name="T85" fmla="*/ 1388 h 2806"/>
              <a:gd name="T86" fmla="*/ 652 w 2806"/>
              <a:gd name="T87" fmla="*/ 1451 h 2806"/>
              <a:gd name="T88" fmla="*/ 728 w 2806"/>
              <a:gd name="T89" fmla="*/ 1512 h 2806"/>
              <a:gd name="T90" fmla="*/ 818 w 2806"/>
              <a:gd name="T91" fmla="*/ 1551 h 2806"/>
              <a:gd name="T92" fmla="*/ 775 w 2806"/>
              <a:gd name="T93" fmla="*/ 1571 h 2806"/>
              <a:gd name="T94" fmla="*/ 682 w 2806"/>
              <a:gd name="T95" fmla="*/ 1580 h 2806"/>
              <a:gd name="T96" fmla="*/ 721 w 2806"/>
              <a:gd name="T97" fmla="*/ 1659 h 2806"/>
              <a:gd name="T98" fmla="*/ 777 w 2806"/>
              <a:gd name="T99" fmla="*/ 1727 h 2806"/>
              <a:gd name="T100" fmla="*/ 848 w 2806"/>
              <a:gd name="T101" fmla="*/ 1779 h 2806"/>
              <a:gd name="T102" fmla="*/ 929 w 2806"/>
              <a:gd name="T103" fmla="*/ 1816 h 2806"/>
              <a:gd name="T104" fmla="*/ 1036 w 2806"/>
              <a:gd name="T105" fmla="*/ 1832 h 2806"/>
              <a:gd name="T106" fmla="*/ 930 w 2806"/>
              <a:gd name="T107" fmla="*/ 1901 h 2806"/>
              <a:gd name="T108" fmla="*/ 770 w 2806"/>
              <a:gd name="T109" fmla="*/ 1968 h 2806"/>
              <a:gd name="T110" fmla="*/ 625 w 2806"/>
              <a:gd name="T111" fmla="*/ 1994 h 2806"/>
              <a:gd name="T112" fmla="*/ 489 w 2806"/>
              <a:gd name="T113" fmla="*/ 1994 h 2806"/>
              <a:gd name="T114" fmla="*/ 600 w 2806"/>
              <a:gd name="T115" fmla="*/ 2065 h 2806"/>
              <a:gd name="T116" fmla="*/ 819 w 2806"/>
              <a:gd name="T117" fmla="*/ 2138 h 2806"/>
              <a:gd name="T118" fmla="*/ 935 w 2806"/>
              <a:gd name="T119" fmla="*/ 2158 h 2806"/>
              <a:gd name="T120" fmla="*/ 0 w 2806"/>
              <a:gd name="T121" fmla="*/ 0 h 2806"/>
              <a:gd name="T122" fmla="*/ 2806 w 2806"/>
              <a:gd name="T123" fmla="*/ 1403 h 2806"/>
              <a:gd name="T124" fmla="*/ 0 w 2806"/>
              <a:gd name="T125" fmla="*/ 2806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06" h="2806">
                <a:moveTo>
                  <a:pt x="1055" y="2164"/>
                </a:moveTo>
                <a:lnTo>
                  <a:pt x="1089" y="2164"/>
                </a:lnTo>
                <a:lnTo>
                  <a:pt x="1121" y="2162"/>
                </a:lnTo>
                <a:lnTo>
                  <a:pt x="1153" y="2160"/>
                </a:lnTo>
                <a:lnTo>
                  <a:pt x="1184" y="2158"/>
                </a:lnTo>
                <a:lnTo>
                  <a:pt x="1215" y="2154"/>
                </a:lnTo>
                <a:lnTo>
                  <a:pt x="1246" y="2149"/>
                </a:lnTo>
                <a:lnTo>
                  <a:pt x="1276" y="2144"/>
                </a:lnTo>
                <a:lnTo>
                  <a:pt x="1305" y="2138"/>
                </a:lnTo>
                <a:lnTo>
                  <a:pt x="1335" y="2132"/>
                </a:lnTo>
                <a:lnTo>
                  <a:pt x="1364" y="2124"/>
                </a:lnTo>
                <a:lnTo>
                  <a:pt x="1391" y="2115"/>
                </a:lnTo>
                <a:lnTo>
                  <a:pt x="1419" y="2107"/>
                </a:lnTo>
                <a:lnTo>
                  <a:pt x="1446" y="2097"/>
                </a:lnTo>
                <a:lnTo>
                  <a:pt x="1472" y="2087"/>
                </a:lnTo>
                <a:lnTo>
                  <a:pt x="1498" y="2076"/>
                </a:lnTo>
                <a:lnTo>
                  <a:pt x="1524" y="2065"/>
                </a:lnTo>
                <a:lnTo>
                  <a:pt x="1549" y="2052"/>
                </a:lnTo>
                <a:lnTo>
                  <a:pt x="1574" y="2040"/>
                </a:lnTo>
                <a:lnTo>
                  <a:pt x="1599" y="2026"/>
                </a:lnTo>
                <a:lnTo>
                  <a:pt x="1622" y="2013"/>
                </a:lnTo>
                <a:lnTo>
                  <a:pt x="1646" y="1998"/>
                </a:lnTo>
                <a:lnTo>
                  <a:pt x="1668" y="1983"/>
                </a:lnTo>
                <a:lnTo>
                  <a:pt x="1690" y="1968"/>
                </a:lnTo>
                <a:lnTo>
                  <a:pt x="1712" y="1952"/>
                </a:lnTo>
                <a:lnTo>
                  <a:pt x="1733" y="1936"/>
                </a:lnTo>
                <a:lnTo>
                  <a:pt x="1753" y="1919"/>
                </a:lnTo>
                <a:lnTo>
                  <a:pt x="1774" y="1901"/>
                </a:lnTo>
                <a:lnTo>
                  <a:pt x="1794" y="1883"/>
                </a:lnTo>
                <a:lnTo>
                  <a:pt x="1813" y="1866"/>
                </a:lnTo>
                <a:lnTo>
                  <a:pt x="1831" y="1847"/>
                </a:lnTo>
                <a:lnTo>
                  <a:pt x="1850" y="1827"/>
                </a:lnTo>
                <a:lnTo>
                  <a:pt x="1867" y="1807"/>
                </a:lnTo>
                <a:lnTo>
                  <a:pt x="1884" y="1788"/>
                </a:lnTo>
                <a:lnTo>
                  <a:pt x="1900" y="1768"/>
                </a:lnTo>
                <a:lnTo>
                  <a:pt x="1917" y="1747"/>
                </a:lnTo>
                <a:lnTo>
                  <a:pt x="1933" y="1727"/>
                </a:lnTo>
                <a:lnTo>
                  <a:pt x="1947" y="1705"/>
                </a:lnTo>
                <a:lnTo>
                  <a:pt x="1962" y="1684"/>
                </a:lnTo>
                <a:lnTo>
                  <a:pt x="1976" y="1661"/>
                </a:lnTo>
                <a:lnTo>
                  <a:pt x="1990" y="1640"/>
                </a:lnTo>
                <a:lnTo>
                  <a:pt x="2002" y="1618"/>
                </a:lnTo>
                <a:lnTo>
                  <a:pt x="2014" y="1595"/>
                </a:lnTo>
                <a:lnTo>
                  <a:pt x="2027" y="1572"/>
                </a:lnTo>
                <a:lnTo>
                  <a:pt x="2038" y="1549"/>
                </a:lnTo>
                <a:lnTo>
                  <a:pt x="2048" y="1526"/>
                </a:lnTo>
                <a:lnTo>
                  <a:pt x="2059" y="1503"/>
                </a:lnTo>
                <a:lnTo>
                  <a:pt x="2069" y="1479"/>
                </a:lnTo>
                <a:lnTo>
                  <a:pt x="2077" y="1456"/>
                </a:lnTo>
                <a:lnTo>
                  <a:pt x="2086" y="1432"/>
                </a:lnTo>
                <a:lnTo>
                  <a:pt x="2093" y="1408"/>
                </a:lnTo>
                <a:lnTo>
                  <a:pt x="2101" y="1384"/>
                </a:lnTo>
                <a:lnTo>
                  <a:pt x="2108" y="1361"/>
                </a:lnTo>
                <a:lnTo>
                  <a:pt x="2115" y="1336"/>
                </a:lnTo>
                <a:lnTo>
                  <a:pt x="2121" y="1312"/>
                </a:lnTo>
                <a:lnTo>
                  <a:pt x="2126" y="1288"/>
                </a:lnTo>
                <a:lnTo>
                  <a:pt x="2131" y="1263"/>
                </a:lnTo>
                <a:lnTo>
                  <a:pt x="2136" y="1239"/>
                </a:lnTo>
                <a:lnTo>
                  <a:pt x="2138" y="1215"/>
                </a:lnTo>
                <a:lnTo>
                  <a:pt x="2144" y="1166"/>
                </a:lnTo>
                <a:lnTo>
                  <a:pt x="2147" y="1143"/>
                </a:lnTo>
                <a:lnTo>
                  <a:pt x="2148" y="1118"/>
                </a:lnTo>
                <a:lnTo>
                  <a:pt x="2148" y="1095"/>
                </a:lnTo>
                <a:lnTo>
                  <a:pt x="2149" y="1071"/>
                </a:lnTo>
                <a:lnTo>
                  <a:pt x="2148" y="1046"/>
                </a:lnTo>
                <a:lnTo>
                  <a:pt x="2148" y="1022"/>
                </a:lnTo>
                <a:lnTo>
                  <a:pt x="2175" y="1001"/>
                </a:lnTo>
                <a:lnTo>
                  <a:pt x="2189" y="990"/>
                </a:lnTo>
                <a:lnTo>
                  <a:pt x="2202" y="978"/>
                </a:lnTo>
                <a:lnTo>
                  <a:pt x="2228" y="955"/>
                </a:lnTo>
                <a:lnTo>
                  <a:pt x="2252" y="930"/>
                </a:lnTo>
                <a:lnTo>
                  <a:pt x="2264" y="918"/>
                </a:lnTo>
                <a:lnTo>
                  <a:pt x="2275" y="904"/>
                </a:lnTo>
                <a:lnTo>
                  <a:pt x="2288" y="892"/>
                </a:lnTo>
                <a:lnTo>
                  <a:pt x="2299" y="878"/>
                </a:lnTo>
                <a:lnTo>
                  <a:pt x="2320" y="851"/>
                </a:lnTo>
                <a:lnTo>
                  <a:pt x="2330" y="836"/>
                </a:lnTo>
                <a:lnTo>
                  <a:pt x="2340" y="822"/>
                </a:lnTo>
                <a:lnTo>
                  <a:pt x="2314" y="834"/>
                </a:lnTo>
                <a:lnTo>
                  <a:pt x="2286" y="844"/>
                </a:lnTo>
                <a:lnTo>
                  <a:pt x="2259" y="852"/>
                </a:lnTo>
                <a:lnTo>
                  <a:pt x="2232" y="861"/>
                </a:lnTo>
                <a:lnTo>
                  <a:pt x="2205" y="867"/>
                </a:lnTo>
                <a:lnTo>
                  <a:pt x="2176" y="873"/>
                </a:lnTo>
                <a:lnTo>
                  <a:pt x="2148" y="878"/>
                </a:lnTo>
                <a:lnTo>
                  <a:pt x="2118" y="883"/>
                </a:lnTo>
                <a:lnTo>
                  <a:pt x="2133" y="873"/>
                </a:lnTo>
                <a:lnTo>
                  <a:pt x="2148" y="863"/>
                </a:lnTo>
                <a:lnTo>
                  <a:pt x="2162" y="853"/>
                </a:lnTo>
                <a:lnTo>
                  <a:pt x="2175" y="842"/>
                </a:lnTo>
                <a:lnTo>
                  <a:pt x="2188" y="830"/>
                </a:lnTo>
                <a:lnTo>
                  <a:pt x="2200" y="818"/>
                </a:lnTo>
                <a:lnTo>
                  <a:pt x="2211" y="805"/>
                </a:lnTo>
                <a:lnTo>
                  <a:pt x="2222" y="792"/>
                </a:lnTo>
                <a:lnTo>
                  <a:pt x="2232" y="778"/>
                </a:lnTo>
                <a:lnTo>
                  <a:pt x="2242" y="764"/>
                </a:lnTo>
                <a:lnTo>
                  <a:pt x="2252" y="749"/>
                </a:lnTo>
                <a:lnTo>
                  <a:pt x="2261" y="735"/>
                </a:lnTo>
                <a:lnTo>
                  <a:pt x="2268" y="719"/>
                </a:lnTo>
                <a:lnTo>
                  <a:pt x="2275" y="702"/>
                </a:lnTo>
                <a:lnTo>
                  <a:pt x="2282" y="686"/>
                </a:lnTo>
                <a:lnTo>
                  <a:pt x="2288" y="670"/>
                </a:lnTo>
                <a:lnTo>
                  <a:pt x="2259" y="686"/>
                </a:lnTo>
                <a:lnTo>
                  <a:pt x="2231" y="701"/>
                </a:lnTo>
                <a:lnTo>
                  <a:pt x="2201" y="715"/>
                </a:lnTo>
                <a:lnTo>
                  <a:pt x="2170" y="727"/>
                </a:lnTo>
                <a:lnTo>
                  <a:pt x="2155" y="732"/>
                </a:lnTo>
                <a:lnTo>
                  <a:pt x="2139" y="738"/>
                </a:lnTo>
                <a:lnTo>
                  <a:pt x="2108" y="748"/>
                </a:lnTo>
                <a:lnTo>
                  <a:pt x="2092" y="752"/>
                </a:lnTo>
                <a:lnTo>
                  <a:pt x="2076" y="756"/>
                </a:lnTo>
                <a:lnTo>
                  <a:pt x="2044" y="763"/>
                </a:lnTo>
                <a:lnTo>
                  <a:pt x="2030" y="749"/>
                </a:lnTo>
                <a:lnTo>
                  <a:pt x="2016" y="737"/>
                </a:lnTo>
                <a:lnTo>
                  <a:pt x="2001" y="725"/>
                </a:lnTo>
                <a:lnTo>
                  <a:pt x="1986" y="712"/>
                </a:lnTo>
                <a:lnTo>
                  <a:pt x="1970" y="702"/>
                </a:lnTo>
                <a:lnTo>
                  <a:pt x="1954" y="693"/>
                </a:lnTo>
                <a:lnTo>
                  <a:pt x="1936" y="683"/>
                </a:lnTo>
                <a:lnTo>
                  <a:pt x="1919" y="674"/>
                </a:lnTo>
                <a:lnTo>
                  <a:pt x="1900" y="667"/>
                </a:lnTo>
                <a:lnTo>
                  <a:pt x="1882" y="660"/>
                </a:lnTo>
                <a:lnTo>
                  <a:pt x="1863" y="655"/>
                </a:lnTo>
                <a:lnTo>
                  <a:pt x="1844" y="650"/>
                </a:lnTo>
                <a:lnTo>
                  <a:pt x="1824" y="647"/>
                </a:lnTo>
                <a:lnTo>
                  <a:pt x="1804" y="644"/>
                </a:lnTo>
                <a:lnTo>
                  <a:pt x="1784" y="643"/>
                </a:lnTo>
                <a:lnTo>
                  <a:pt x="1763" y="642"/>
                </a:lnTo>
                <a:lnTo>
                  <a:pt x="1743" y="642"/>
                </a:lnTo>
                <a:lnTo>
                  <a:pt x="1724" y="644"/>
                </a:lnTo>
                <a:lnTo>
                  <a:pt x="1705" y="647"/>
                </a:lnTo>
                <a:lnTo>
                  <a:pt x="1685" y="649"/>
                </a:lnTo>
                <a:lnTo>
                  <a:pt x="1667" y="654"/>
                </a:lnTo>
                <a:lnTo>
                  <a:pt x="1649" y="659"/>
                </a:lnTo>
                <a:lnTo>
                  <a:pt x="1631" y="665"/>
                </a:lnTo>
                <a:lnTo>
                  <a:pt x="1613" y="672"/>
                </a:lnTo>
                <a:lnTo>
                  <a:pt x="1596" y="680"/>
                </a:lnTo>
                <a:lnTo>
                  <a:pt x="1580" y="689"/>
                </a:lnTo>
                <a:lnTo>
                  <a:pt x="1564" y="698"/>
                </a:lnTo>
                <a:lnTo>
                  <a:pt x="1548" y="707"/>
                </a:lnTo>
                <a:lnTo>
                  <a:pt x="1533" y="719"/>
                </a:lnTo>
                <a:lnTo>
                  <a:pt x="1518" y="730"/>
                </a:lnTo>
                <a:lnTo>
                  <a:pt x="1505" y="742"/>
                </a:lnTo>
                <a:lnTo>
                  <a:pt x="1491" y="754"/>
                </a:lnTo>
                <a:lnTo>
                  <a:pt x="1479" y="768"/>
                </a:lnTo>
                <a:lnTo>
                  <a:pt x="1466" y="782"/>
                </a:lnTo>
                <a:lnTo>
                  <a:pt x="1455" y="796"/>
                </a:lnTo>
                <a:lnTo>
                  <a:pt x="1444" y="811"/>
                </a:lnTo>
                <a:lnTo>
                  <a:pt x="1434" y="827"/>
                </a:lnTo>
                <a:lnTo>
                  <a:pt x="1425" y="844"/>
                </a:lnTo>
                <a:lnTo>
                  <a:pt x="1420" y="851"/>
                </a:lnTo>
                <a:lnTo>
                  <a:pt x="1417" y="860"/>
                </a:lnTo>
                <a:lnTo>
                  <a:pt x="1409" y="877"/>
                </a:lnTo>
                <a:lnTo>
                  <a:pt x="1402" y="894"/>
                </a:lnTo>
                <a:lnTo>
                  <a:pt x="1396" y="912"/>
                </a:lnTo>
                <a:lnTo>
                  <a:pt x="1391" y="930"/>
                </a:lnTo>
                <a:lnTo>
                  <a:pt x="1387" y="949"/>
                </a:lnTo>
                <a:lnTo>
                  <a:pt x="1383" y="967"/>
                </a:lnTo>
                <a:lnTo>
                  <a:pt x="1381" y="987"/>
                </a:lnTo>
                <a:lnTo>
                  <a:pt x="1380" y="1007"/>
                </a:lnTo>
                <a:lnTo>
                  <a:pt x="1378" y="1027"/>
                </a:lnTo>
                <a:lnTo>
                  <a:pt x="1380" y="1049"/>
                </a:lnTo>
                <a:lnTo>
                  <a:pt x="1381" y="1060"/>
                </a:lnTo>
                <a:lnTo>
                  <a:pt x="1381" y="1071"/>
                </a:lnTo>
                <a:lnTo>
                  <a:pt x="1385" y="1092"/>
                </a:lnTo>
                <a:lnTo>
                  <a:pt x="1388" y="1113"/>
                </a:lnTo>
                <a:lnTo>
                  <a:pt x="1359" y="1112"/>
                </a:lnTo>
                <a:lnTo>
                  <a:pt x="1329" y="1110"/>
                </a:lnTo>
                <a:lnTo>
                  <a:pt x="1300" y="1106"/>
                </a:lnTo>
                <a:lnTo>
                  <a:pt x="1271" y="1101"/>
                </a:lnTo>
                <a:lnTo>
                  <a:pt x="1242" y="1096"/>
                </a:lnTo>
                <a:lnTo>
                  <a:pt x="1214" y="1091"/>
                </a:lnTo>
                <a:lnTo>
                  <a:pt x="1185" y="1085"/>
                </a:lnTo>
                <a:lnTo>
                  <a:pt x="1157" y="1077"/>
                </a:lnTo>
                <a:lnTo>
                  <a:pt x="1130" y="1069"/>
                </a:lnTo>
                <a:lnTo>
                  <a:pt x="1101" y="1060"/>
                </a:lnTo>
                <a:lnTo>
                  <a:pt x="1075" y="1051"/>
                </a:lnTo>
                <a:lnTo>
                  <a:pt x="1048" y="1041"/>
                </a:lnTo>
                <a:lnTo>
                  <a:pt x="1021" y="1030"/>
                </a:lnTo>
                <a:lnTo>
                  <a:pt x="995" y="1019"/>
                </a:lnTo>
                <a:lnTo>
                  <a:pt x="970" y="1007"/>
                </a:lnTo>
                <a:lnTo>
                  <a:pt x="944" y="994"/>
                </a:lnTo>
                <a:lnTo>
                  <a:pt x="919" y="981"/>
                </a:lnTo>
                <a:lnTo>
                  <a:pt x="895" y="967"/>
                </a:lnTo>
                <a:lnTo>
                  <a:pt x="870" y="952"/>
                </a:lnTo>
                <a:lnTo>
                  <a:pt x="846" y="938"/>
                </a:lnTo>
                <a:lnTo>
                  <a:pt x="823" y="921"/>
                </a:lnTo>
                <a:lnTo>
                  <a:pt x="801" y="905"/>
                </a:lnTo>
                <a:lnTo>
                  <a:pt x="777" y="888"/>
                </a:lnTo>
                <a:lnTo>
                  <a:pt x="756" y="871"/>
                </a:lnTo>
                <a:lnTo>
                  <a:pt x="734" y="853"/>
                </a:lnTo>
                <a:lnTo>
                  <a:pt x="713" y="835"/>
                </a:lnTo>
                <a:lnTo>
                  <a:pt x="692" y="815"/>
                </a:lnTo>
                <a:lnTo>
                  <a:pt x="672" y="795"/>
                </a:lnTo>
                <a:lnTo>
                  <a:pt x="652" y="775"/>
                </a:lnTo>
                <a:lnTo>
                  <a:pt x="634" y="754"/>
                </a:lnTo>
                <a:lnTo>
                  <a:pt x="615" y="733"/>
                </a:lnTo>
                <a:lnTo>
                  <a:pt x="596" y="712"/>
                </a:lnTo>
                <a:lnTo>
                  <a:pt x="585" y="735"/>
                </a:lnTo>
                <a:lnTo>
                  <a:pt x="580" y="746"/>
                </a:lnTo>
                <a:lnTo>
                  <a:pt x="574" y="757"/>
                </a:lnTo>
                <a:lnTo>
                  <a:pt x="565" y="780"/>
                </a:lnTo>
                <a:lnTo>
                  <a:pt x="562" y="792"/>
                </a:lnTo>
                <a:lnTo>
                  <a:pt x="558" y="804"/>
                </a:lnTo>
                <a:lnTo>
                  <a:pt x="556" y="816"/>
                </a:lnTo>
                <a:lnTo>
                  <a:pt x="553" y="829"/>
                </a:lnTo>
                <a:lnTo>
                  <a:pt x="548" y="853"/>
                </a:lnTo>
                <a:lnTo>
                  <a:pt x="547" y="866"/>
                </a:lnTo>
                <a:lnTo>
                  <a:pt x="546" y="879"/>
                </a:lnTo>
                <a:lnTo>
                  <a:pt x="544" y="892"/>
                </a:lnTo>
                <a:lnTo>
                  <a:pt x="544" y="905"/>
                </a:lnTo>
                <a:lnTo>
                  <a:pt x="544" y="918"/>
                </a:lnTo>
                <a:lnTo>
                  <a:pt x="546" y="930"/>
                </a:lnTo>
                <a:lnTo>
                  <a:pt x="547" y="942"/>
                </a:lnTo>
                <a:lnTo>
                  <a:pt x="548" y="955"/>
                </a:lnTo>
                <a:lnTo>
                  <a:pt x="549" y="967"/>
                </a:lnTo>
                <a:lnTo>
                  <a:pt x="552" y="978"/>
                </a:lnTo>
                <a:lnTo>
                  <a:pt x="557" y="1002"/>
                </a:lnTo>
                <a:lnTo>
                  <a:pt x="561" y="1013"/>
                </a:lnTo>
                <a:lnTo>
                  <a:pt x="564" y="1025"/>
                </a:lnTo>
                <a:lnTo>
                  <a:pt x="572" y="1048"/>
                </a:lnTo>
                <a:lnTo>
                  <a:pt x="577" y="1058"/>
                </a:lnTo>
                <a:lnTo>
                  <a:pt x="582" y="1069"/>
                </a:lnTo>
                <a:lnTo>
                  <a:pt x="591" y="1090"/>
                </a:lnTo>
                <a:lnTo>
                  <a:pt x="604" y="1110"/>
                </a:lnTo>
                <a:lnTo>
                  <a:pt x="610" y="1119"/>
                </a:lnTo>
                <a:lnTo>
                  <a:pt x="616" y="1129"/>
                </a:lnTo>
                <a:lnTo>
                  <a:pt x="630" y="1148"/>
                </a:lnTo>
                <a:lnTo>
                  <a:pt x="646" y="1165"/>
                </a:lnTo>
                <a:lnTo>
                  <a:pt x="662" y="1181"/>
                </a:lnTo>
                <a:lnTo>
                  <a:pt x="679" y="1197"/>
                </a:lnTo>
                <a:lnTo>
                  <a:pt x="697" y="1212"/>
                </a:lnTo>
                <a:lnTo>
                  <a:pt x="715" y="1226"/>
                </a:lnTo>
                <a:lnTo>
                  <a:pt x="704" y="1225"/>
                </a:lnTo>
                <a:lnTo>
                  <a:pt x="692" y="1223"/>
                </a:lnTo>
                <a:lnTo>
                  <a:pt x="669" y="1221"/>
                </a:lnTo>
                <a:lnTo>
                  <a:pt x="658" y="1220"/>
                </a:lnTo>
                <a:lnTo>
                  <a:pt x="647" y="1217"/>
                </a:lnTo>
                <a:lnTo>
                  <a:pt x="625" y="1211"/>
                </a:lnTo>
                <a:lnTo>
                  <a:pt x="603" y="1205"/>
                </a:lnTo>
                <a:lnTo>
                  <a:pt x="582" y="1196"/>
                </a:lnTo>
                <a:lnTo>
                  <a:pt x="562" y="1187"/>
                </a:lnTo>
                <a:lnTo>
                  <a:pt x="552" y="1183"/>
                </a:lnTo>
                <a:lnTo>
                  <a:pt x="542" y="1178"/>
                </a:lnTo>
                <a:lnTo>
                  <a:pt x="542" y="1183"/>
                </a:lnTo>
                <a:lnTo>
                  <a:pt x="542" y="1200"/>
                </a:lnTo>
                <a:lnTo>
                  <a:pt x="543" y="1217"/>
                </a:lnTo>
                <a:lnTo>
                  <a:pt x="544" y="1233"/>
                </a:lnTo>
                <a:lnTo>
                  <a:pt x="548" y="1251"/>
                </a:lnTo>
                <a:lnTo>
                  <a:pt x="551" y="1267"/>
                </a:lnTo>
                <a:lnTo>
                  <a:pt x="556" y="1283"/>
                </a:lnTo>
                <a:lnTo>
                  <a:pt x="559" y="1299"/>
                </a:lnTo>
                <a:lnTo>
                  <a:pt x="565" y="1315"/>
                </a:lnTo>
                <a:lnTo>
                  <a:pt x="572" y="1330"/>
                </a:lnTo>
                <a:lnTo>
                  <a:pt x="578" y="1345"/>
                </a:lnTo>
                <a:lnTo>
                  <a:pt x="585" y="1359"/>
                </a:lnTo>
                <a:lnTo>
                  <a:pt x="593" y="1374"/>
                </a:lnTo>
                <a:lnTo>
                  <a:pt x="601" y="1388"/>
                </a:lnTo>
                <a:lnTo>
                  <a:pt x="610" y="1402"/>
                </a:lnTo>
                <a:lnTo>
                  <a:pt x="620" y="1414"/>
                </a:lnTo>
                <a:lnTo>
                  <a:pt x="625" y="1421"/>
                </a:lnTo>
                <a:lnTo>
                  <a:pt x="630" y="1428"/>
                </a:lnTo>
                <a:lnTo>
                  <a:pt x="641" y="1440"/>
                </a:lnTo>
                <a:lnTo>
                  <a:pt x="652" y="1451"/>
                </a:lnTo>
                <a:lnTo>
                  <a:pt x="663" y="1462"/>
                </a:lnTo>
                <a:lnTo>
                  <a:pt x="676" y="1473"/>
                </a:lnTo>
                <a:lnTo>
                  <a:pt x="688" y="1483"/>
                </a:lnTo>
                <a:lnTo>
                  <a:pt x="700" y="1493"/>
                </a:lnTo>
                <a:lnTo>
                  <a:pt x="714" y="1503"/>
                </a:lnTo>
                <a:lnTo>
                  <a:pt x="728" y="1512"/>
                </a:lnTo>
                <a:lnTo>
                  <a:pt x="741" y="1519"/>
                </a:lnTo>
                <a:lnTo>
                  <a:pt x="756" y="1526"/>
                </a:lnTo>
                <a:lnTo>
                  <a:pt x="771" y="1534"/>
                </a:lnTo>
                <a:lnTo>
                  <a:pt x="786" y="1540"/>
                </a:lnTo>
                <a:lnTo>
                  <a:pt x="802" y="1546"/>
                </a:lnTo>
                <a:lnTo>
                  <a:pt x="818" y="1551"/>
                </a:lnTo>
                <a:lnTo>
                  <a:pt x="834" y="1555"/>
                </a:lnTo>
                <a:lnTo>
                  <a:pt x="850" y="1559"/>
                </a:lnTo>
                <a:lnTo>
                  <a:pt x="825" y="1565"/>
                </a:lnTo>
                <a:lnTo>
                  <a:pt x="801" y="1569"/>
                </a:lnTo>
                <a:lnTo>
                  <a:pt x="787" y="1570"/>
                </a:lnTo>
                <a:lnTo>
                  <a:pt x="775" y="1571"/>
                </a:lnTo>
                <a:lnTo>
                  <a:pt x="749" y="1572"/>
                </a:lnTo>
                <a:lnTo>
                  <a:pt x="730" y="1572"/>
                </a:lnTo>
                <a:lnTo>
                  <a:pt x="711" y="1571"/>
                </a:lnTo>
                <a:lnTo>
                  <a:pt x="694" y="1569"/>
                </a:lnTo>
                <a:lnTo>
                  <a:pt x="677" y="1565"/>
                </a:lnTo>
                <a:lnTo>
                  <a:pt x="682" y="1580"/>
                </a:lnTo>
                <a:lnTo>
                  <a:pt x="687" y="1593"/>
                </a:lnTo>
                <a:lnTo>
                  <a:pt x="693" y="1607"/>
                </a:lnTo>
                <a:lnTo>
                  <a:pt x="699" y="1621"/>
                </a:lnTo>
                <a:lnTo>
                  <a:pt x="705" y="1634"/>
                </a:lnTo>
                <a:lnTo>
                  <a:pt x="713" y="1647"/>
                </a:lnTo>
                <a:lnTo>
                  <a:pt x="721" y="1659"/>
                </a:lnTo>
                <a:lnTo>
                  <a:pt x="730" y="1671"/>
                </a:lnTo>
                <a:lnTo>
                  <a:pt x="739" y="1682"/>
                </a:lnTo>
                <a:lnTo>
                  <a:pt x="747" y="1695"/>
                </a:lnTo>
                <a:lnTo>
                  <a:pt x="757" y="1706"/>
                </a:lnTo>
                <a:lnTo>
                  <a:pt x="767" y="1716"/>
                </a:lnTo>
                <a:lnTo>
                  <a:pt x="777" y="1727"/>
                </a:lnTo>
                <a:lnTo>
                  <a:pt x="788" y="1737"/>
                </a:lnTo>
                <a:lnTo>
                  <a:pt x="799" y="1745"/>
                </a:lnTo>
                <a:lnTo>
                  <a:pt x="812" y="1755"/>
                </a:lnTo>
                <a:lnTo>
                  <a:pt x="823" y="1764"/>
                </a:lnTo>
                <a:lnTo>
                  <a:pt x="835" y="1771"/>
                </a:lnTo>
                <a:lnTo>
                  <a:pt x="848" y="1779"/>
                </a:lnTo>
                <a:lnTo>
                  <a:pt x="861" y="1786"/>
                </a:lnTo>
                <a:lnTo>
                  <a:pt x="874" y="1794"/>
                </a:lnTo>
                <a:lnTo>
                  <a:pt x="887" y="1800"/>
                </a:lnTo>
                <a:lnTo>
                  <a:pt x="901" y="1806"/>
                </a:lnTo>
                <a:lnTo>
                  <a:pt x="916" y="1811"/>
                </a:lnTo>
                <a:lnTo>
                  <a:pt x="929" y="1816"/>
                </a:lnTo>
                <a:lnTo>
                  <a:pt x="944" y="1820"/>
                </a:lnTo>
                <a:lnTo>
                  <a:pt x="974" y="1826"/>
                </a:lnTo>
                <a:lnTo>
                  <a:pt x="989" y="1828"/>
                </a:lnTo>
                <a:lnTo>
                  <a:pt x="1005" y="1831"/>
                </a:lnTo>
                <a:lnTo>
                  <a:pt x="1020" y="1832"/>
                </a:lnTo>
                <a:lnTo>
                  <a:pt x="1036" y="1832"/>
                </a:lnTo>
                <a:lnTo>
                  <a:pt x="1011" y="1851"/>
                </a:lnTo>
                <a:lnTo>
                  <a:pt x="997" y="1861"/>
                </a:lnTo>
                <a:lnTo>
                  <a:pt x="985" y="1869"/>
                </a:lnTo>
                <a:lnTo>
                  <a:pt x="971" y="1878"/>
                </a:lnTo>
                <a:lnTo>
                  <a:pt x="958" y="1885"/>
                </a:lnTo>
                <a:lnTo>
                  <a:pt x="930" y="1901"/>
                </a:lnTo>
                <a:lnTo>
                  <a:pt x="903" y="1916"/>
                </a:lnTo>
                <a:lnTo>
                  <a:pt x="874" y="1930"/>
                </a:lnTo>
                <a:lnTo>
                  <a:pt x="845" y="1942"/>
                </a:lnTo>
                <a:lnTo>
                  <a:pt x="815" y="1953"/>
                </a:lnTo>
                <a:lnTo>
                  <a:pt x="784" y="1963"/>
                </a:lnTo>
                <a:lnTo>
                  <a:pt x="770" y="1968"/>
                </a:lnTo>
                <a:lnTo>
                  <a:pt x="754" y="1972"/>
                </a:lnTo>
                <a:lnTo>
                  <a:pt x="723" y="1979"/>
                </a:lnTo>
                <a:lnTo>
                  <a:pt x="690" y="1986"/>
                </a:lnTo>
                <a:lnTo>
                  <a:pt x="658" y="1990"/>
                </a:lnTo>
                <a:lnTo>
                  <a:pt x="641" y="1993"/>
                </a:lnTo>
                <a:lnTo>
                  <a:pt x="625" y="1994"/>
                </a:lnTo>
                <a:lnTo>
                  <a:pt x="591" y="1997"/>
                </a:lnTo>
                <a:lnTo>
                  <a:pt x="575" y="1997"/>
                </a:lnTo>
                <a:lnTo>
                  <a:pt x="558" y="1997"/>
                </a:lnTo>
                <a:lnTo>
                  <a:pt x="535" y="1997"/>
                </a:lnTo>
                <a:lnTo>
                  <a:pt x="512" y="1995"/>
                </a:lnTo>
                <a:lnTo>
                  <a:pt x="489" y="1994"/>
                </a:lnTo>
                <a:lnTo>
                  <a:pt x="466" y="1992"/>
                </a:lnTo>
                <a:lnTo>
                  <a:pt x="499" y="2012"/>
                </a:lnTo>
                <a:lnTo>
                  <a:pt x="532" y="2030"/>
                </a:lnTo>
                <a:lnTo>
                  <a:pt x="548" y="2039"/>
                </a:lnTo>
                <a:lnTo>
                  <a:pt x="565" y="2047"/>
                </a:lnTo>
                <a:lnTo>
                  <a:pt x="600" y="2065"/>
                </a:lnTo>
                <a:lnTo>
                  <a:pt x="635" y="2080"/>
                </a:lnTo>
                <a:lnTo>
                  <a:pt x="671" y="2094"/>
                </a:lnTo>
                <a:lnTo>
                  <a:pt x="707" y="2107"/>
                </a:lnTo>
                <a:lnTo>
                  <a:pt x="744" y="2119"/>
                </a:lnTo>
                <a:lnTo>
                  <a:pt x="781" y="2129"/>
                </a:lnTo>
                <a:lnTo>
                  <a:pt x="819" y="2138"/>
                </a:lnTo>
                <a:lnTo>
                  <a:pt x="838" y="2143"/>
                </a:lnTo>
                <a:lnTo>
                  <a:pt x="857" y="2146"/>
                </a:lnTo>
                <a:lnTo>
                  <a:pt x="876" y="2149"/>
                </a:lnTo>
                <a:lnTo>
                  <a:pt x="896" y="2153"/>
                </a:lnTo>
                <a:lnTo>
                  <a:pt x="916" y="2155"/>
                </a:lnTo>
                <a:lnTo>
                  <a:pt x="935" y="2158"/>
                </a:lnTo>
                <a:lnTo>
                  <a:pt x="975" y="2161"/>
                </a:lnTo>
                <a:lnTo>
                  <a:pt x="995" y="2162"/>
                </a:lnTo>
                <a:lnTo>
                  <a:pt x="1015" y="2164"/>
                </a:lnTo>
                <a:lnTo>
                  <a:pt x="1036" y="2164"/>
                </a:lnTo>
                <a:lnTo>
                  <a:pt x="1055" y="2164"/>
                </a:lnTo>
                <a:close/>
                <a:moveTo>
                  <a:pt x="0" y="0"/>
                </a:moveTo>
                <a:lnTo>
                  <a:pt x="702" y="0"/>
                </a:lnTo>
                <a:lnTo>
                  <a:pt x="1403" y="0"/>
                </a:lnTo>
                <a:lnTo>
                  <a:pt x="2105" y="0"/>
                </a:lnTo>
                <a:lnTo>
                  <a:pt x="2806" y="0"/>
                </a:lnTo>
                <a:lnTo>
                  <a:pt x="2806" y="701"/>
                </a:lnTo>
                <a:lnTo>
                  <a:pt x="2806" y="1403"/>
                </a:lnTo>
                <a:lnTo>
                  <a:pt x="2806" y="2104"/>
                </a:lnTo>
                <a:lnTo>
                  <a:pt x="2806" y="2806"/>
                </a:lnTo>
                <a:lnTo>
                  <a:pt x="2105" y="2806"/>
                </a:lnTo>
                <a:lnTo>
                  <a:pt x="1403" y="2806"/>
                </a:lnTo>
                <a:lnTo>
                  <a:pt x="702" y="2806"/>
                </a:lnTo>
                <a:lnTo>
                  <a:pt x="0" y="2806"/>
                </a:lnTo>
                <a:lnTo>
                  <a:pt x="0" y="2104"/>
                </a:lnTo>
                <a:lnTo>
                  <a:pt x="0" y="1403"/>
                </a:lnTo>
                <a:lnTo>
                  <a:pt x="0" y="701"/>
                </a:ln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8" name="Freeform 17">
            <a:hlinkClick r:id="rId3" tooltip="Facebook"/>
            <a:extLst>
              <a:ext uri="{C183D7F6-B498-43B3-948B-1728B52AA6E4}">
                <adec:decorative xmlns:adec="http://schemas.microsoft.com/office/drawing/2017/decorative" val="1"/>
              </a:ext>
            </a:extLst>
          </p:cNvPr>
          <p:cNvSpPr>
            <a:spLocks noChangeAspect="1" noEditPoints="1"/>
          </p:cNvSpPr>
          <p:nvPr userDrawn="1"/>
        </p:nvSpPr>
        <p:spPr bwMode="auto">
          <a:xfrm>
            <a:off x="5231422" y="5012630"/>
            <a:ext cx="288514" cy="288000"/>
          </a:xfrm>
          <a:custGeom>
            <a:avLst/>
            <a:gdLst>
              <a:gd name="T0" fmla="*/ 1541 w 2807"/>
              <a:gd name="T1" fmla="*/ 2287 h 2806"/>
              <a:gd name="T2" fmla="*/ 1541 w 2807"/>
              <a:gd name="T3" fmla="*/ 1481 h 2806"/>
              <a:gd name="T4" fmla="*/ 1812 w 2807"/>
              <a:gd name="T5" fmla="*/ 1481 h 2806"/>
              <a:gd name="T6" fmla="*/ 1853 w 2807"/>
              <a:gd name="T7" fmla="*/ 1166 h 2806"/>
              <a:gd name="T8" fmla="*/ 1541 w 2807"/>
              <a:gd name="T9" fmla="*/ 1166 h 2806"/>
              <a:gd name="T10" fmla="*/ 1541 w 2807"/>
              <a:gd name="T11" fmla="*/ 965 h 2806"/>
              <a:gd name="T12" fmla="*/ 1542 w 2807"/>
              <a:gd name="T13" fmla="*/ 933 h 2806"/>
              <a:gd name="T14" fmla="*/ 1547 w 2807"/>
              <a:gd name="T15" fmla="*/ 903 h 2806"/>
              <a:gd name="T16" fmla="*/ 1556 w 2807"/>
              <a:gd name="T17" fmla="*/ 877 h 2806"/>
              <a:gd name="T18" fmla="*/ 1569 w 2807"/>
              <a:gd name="T19" fmla="*/ 855 h 2806"/>
              <a:gd name="T20" fmla="*/ 1590 w 2807"/>
              <a:gd name="T21" fmla="*/ 837 h 2806"/>
              <a:gd name="T22" fmla="*/ 1618 w 2807"/>
              <a:gd name="T23" fmla="*/ 824 h 2806"/>
              <a:gd name="T24" fmla="*/ 1652 w 2807"/>
              <a:gd name="T25" fmla="*/ 815 h 2806"/>
              <a:gd name="T26" fmla="*/ 1673 w 2807"/>
              <a:gd name="T27" fmla="*/ 813 h 2806"/>
              <a:gd name="T28" fmla="*/ 1697 w 2807"/>
              <a:gd name="T29" fmla="*/ 813 h 2806"/>
              <a:gd name="T30" fmla="*/ 1862 w 2807"/>
              <a:gd name="T31" fmla="*/ 813 h 2806"/>
              <a:gd name="T32" fmla="*/ 1862 w 2807"/>
              <a:gd name="T33" fmla="*/ 530 h 2806"/>
              <a:gd name="T34" fmla="*/ 1773 w 2807"/>
              <a:gd name="T35" fmla="*/ 523 h 2806"/>
              <a:gd name="T36" fmla="*/ 1703 w 2807"/>
              <a:gd name="T37" fmla="*/ 521 h 2806"/>
              <a:gd name="T38" fmla="*/ 1620 w 2807"/>
              <a:gd name="T39" fmla="*/ 518 h 2806"/>
              <a:gd name="T40" fmla="*/ 1577 w 2807"/>
              <a:gd name="T41" fmla="*/ 521 h 2806"/>
              <a:gd name="T42" fmla="*/ 1535 w 2807"/>
              <a:gd name="T43" fmla="*/ 526 h 2806"/>
              <a:gd name="T44" fmla="*/ 1494 w 2807"/>
              <a:gd name="T45" fmla="*/ 534 h 2806"/>
              <a:gd name="T46" fmla="*/ 1455 w 2807"/>
              <a:gd name="T47" fmla="*/ 545 h 2806"/>
              <a:gd name="T48" fmla="*/ 1420 w 2807"/>
              <a:gd name="T49" fmla="*/ 560 h 2806"/>
              <a:gd name="T50" fmla="*/ 1387 w 2807"/>
              <a:gd name="T51" fmla="*/ 579 h 2806"/>
              <a:gd name="T52" fmla="*/ 1356 w 2807"/>
              <a:gd name="T53" fmla="*/ 601 h 2806"/>
              <a:gd name="T54" fmla="*/ 1328 w 2807"/>
              <a:gd name="T55" fmla="*/ 626 h 2806"/>
              <a:gd name="T56" fmla="*/ 1303 w 2807"/>
              <a:gd name="T57" fmla="*/ 653 h 2806"/>
              <a:gd name="T58" fmla="*/ 1281 w 2807"/>
              <a:gd name="T59" fmla="*/ 684 h 2806"/>
              <a:gd name="T60" fmla="*/ 1261 w 2807"/>
              <a:gd name="T61" fmla="*/ 719 h 2806"/>
              <a:gd name="T62" fmla="*/ 1245 w 2807"/>
              <a:gd name="T63" fmla="*/ 756 h 2806"/>
              <a:gd name="T64" fmla="*/ 1233 w 2807"/>
              <a:gd name="T65" fmla="*/ 796 h 2806"/>
              <a:gd name="T66" fmla="*/ 1224 w 2807"/>
              <a:gd name="T67" fmla="*/ 839 h 2806"/>
              <a:gd name="T68" fmla="*/ 1218 w 2807"/>
              <a:gd name="T69" fmla="*/ 886 h 2806"/>
              <a:gd name="T70" fmla="*/ 1215 w 2807"/>
              <a:gd name="T71" fmla="*/ 934 h 2806"/>
              <a:gd name="T72" fmla="*/ 1215 w 2807"/>
              <a:gd name="T73" fmla="*/ 1166 h 2806"/>
              <a:gd name="T74" fmla="*/ 944 w 2807"/>
              <a:gd name="T75" fmla="*/ 1166 h 2806"/>
              <a:gd name="T76" fmla="*/ 944 w 2807"/>
              <a:gd name="T77" fmla="*/ 1481 h 2806"/>
              <a:gd name="T78" fmla="*/ 1215 w 2807"/>
              <a:gd name="T79" fmla="*/ 1481 h 2806"/>
              <a:gd name="T80" fmla="*/ 1215 w 2807"/>
              <a:gd name="T81" fmla="*/ 2287 h 2806"/>
              <a:gd name="T82" fmla="*/ 1541 w 2807"/>
              <a:gd name="T83" fmla="*/ 2287 h 2806"/>
              <a:gd name="T84" fmla="*/ 0 w 2807"/>
              <a:gd name="T85" fmla="*/ 0 h 2806"/>
              <a:gd name="T86" fmla="*/ 702 w 2807"/>
              <a:gd name="T87" fmla="*/ 0 h 2806"/>
              <a:gd name="T88" fmla="*/ 1403 w 2807"/>
              <a:gd name="T89" fmla="*/ 0 h 2806"/>
              <a:gd name="T90" fmla="*/ 2105 w 2807"/>
              <a:gd name="T91" fmla="*/ 0 h 2806"/>
              <a:gd name="T92" fmla="*/ 2807 w 2807"/>
              <a:gd name="T93" fmla="*/ 0 h 2806"/>
              <a:gd name="T94" fmla="*/ 2807 w 2807"/>
              <a:gd name="T95" fmla="*/ 701 h 2806"/>
              <a:gd name="T96" fmla="*/ 2807 w 2807"/>
              <a:gd name="T97" fmla="*/ 1403 h 2806"/>
              <a:gd name="T98" fmla="*/ 2807 w 2807"/>
              <a:gd name="T99" fmla="*/ 2104 h 2806"/>
              <a:gd name="T100" fmla="*/ 2807 w 2807"/>
              <a:gd name="T101" fmla="*/ 2806 h 2806"/>
              <a:gd name="T102" fmla="*/ 2105 w 2807"/>
              <a:gd name="T103" fmla="*/ 2806 h 2806"/>
              <a:gd name="T104" fmla="*/ 1403 w 2807"/>
              <a:gd name="T105" fmla="*/ 2806 h 2806"/>
              <a:gd name="T106" fmla="*/ 702 w 2807"/>
              <a:gd name="T107" fmla="*/ 2806 h 2806"/>
              <a:gd name="T108" fmla="*/ 0 w 2807"/>
              <a:gd name="T109" fmla="*/ 2806 h 2806"/>
              <a:gd name="T110" fmla="*/ 0 w 2807"/>
              <a:gd name="T111" fmla="*/ 2104 h 2806"/>
              <a:gd name="T112" fmla="*/ 0 w 2807"/>
              <a:gd name="T113" fmla="*/ 1403 h 2806"/>
              <a:gd name="T114" fmla="*/ 0 w 2807"/>
              <a:gd name="T115" fmla="*/ 701 h 2806"/>
              <a:gd name="T116" fmla="*/ 0 w 2807"/>
              <a:gd name="T117" fmla="*/ 0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7" h="2806">
                <a:moveTo>
                  <a:pt x="1541" y="2287"/>
                </a:moveTo>
                <a:lnTo>
                  <a:pt x="1541" y="1481"/>
                </a:lnTo>
                <a:lnTo>
                  <a:pt x="1812" y="1481"/>
                </a:lnTo>
                <a:lnTo>
                  <a:pt x="1853" y="1166"/>
                </a:lnTo>
                <a:lnTo>
                  <a:pt x="1541" y="1166"/>
                </a:lnTo>
                <a:lnTo>
                  <a:pt x="1541" y="965"/>
                </a:lnTo>
                <a:lnTo>
                  <a:pt x="1542" y="933"/>
                </a:lnTo>
                <a:lnTo>
                  <a:pt x="1547" y="903"/>
                </a:lnTo>
                <a:lnTo>
                  <a:pt x="1556" y="877"/>
                </a:lnTo>
                <a:lnTo>
                  <a:pt x="1569" y="855"/>
                </a:lnTo>
                <a:lnTo>
                  <a:pt x="1590" y="837"/>
                </a:lnTo>
                <a:lnTo>
                  <a:pt x="1618" y="824"/>
                </a:lnTo>
                <a:lnTo>
                  <a:pt x="1652" y="815"/>
                </a:lnTo>
                <a:lnTo>
                  <a:pt x="1673" y="813"/>
                </a:lnTo>
                <a:lnTo>
                  <a:pt x="1697" y="813"/>
                </a:lnTo>
                <a:lnTo>
                  <a:pt x="1862" y="813"/>
                </a:lnTo>
                <a:lnTo>
                  <a:pt x="1862" y="530"/>
                </a:lnTo>
                <a:lnTo>
                  <a:pt x="1773" y="523"/>
                </a:lnTo>
                <a:lnTo>
                  <a:pt x="1703" y="521"/>
                </a:lnTo>
                <a:lnTo>
                  <a:pt x="1620" y="518"/>
                </a:lnTo>
                <a:lnTo>
                  <a:pt x="1577" y="521"/>
                </a:lnTo>
                <a:lnTo>
                  <a:pt x="1535" y="526"/>
                </a:lnTo>
                <a:lnTo>
                  <a:pt x="1494" y="534"/>
                </a:lnTo>
                <a:lnTo>
                  <a:pt x="1455" y="545"/>
                </a:lnTo>
                <a:lnTo>
                  <a:pt x="1420" y="560"/>
                </a:lnTo>
                <a:lnTo>
                  <a:pt x="1387" y="579"/>
                </a:lnTo>
                <a:lnTo>
                  <a:pt x="1356" y="601"/>
                </a:lnTo>
                <a:lnTo>
                  <a:pt x="1328" y="626"/>
                </a:lnTo>
                <a:lnTo>
                  <a:pt x="1303" y="653"/>
                </a:lnTo>
                <a:lnTo>
                  <a:pt x="1281" y="684"/>
                </a:lnTo>
                <a:lnTo>
                  <a:pt x="1261" y="719"/>
                </a:lnTo>
                <a:lnTo>
                  <a:pt x="1245" y="756"/>
                </a:lnTo>
                <a:lnTo>
                  <a:pt x="1233" y="796"/>
                </a:lnTo>
                <a:lnTo>
                  <a:pt x="1224" y="839"/>
                </a:lnTo>
                <a:lnTo>
                  <a:pt x="1218" y="886"/>
                </a:lnTo>
                <a:lnTo>
                  <a:pt x="1215" y="934"/>
                </a:lnTo>
                <a:lnTo>
                  <a:pt x="1215" y="1166"/>
                </a:lnTo>
                <a:lnTo>
                  <a:pt x="944" y="1166"/>
                </a:lnTo>
                <a:lnTo>
                  <a:pt x="944" y="1481"/>
                </a:lnTo>
                <a:lnTo>
                  <a:pt x="1215" y="1481"/>
                </a:lnTo>
                <a:lnTo>
                  <a:pt x="1215" y="2287"/>
                </a:lnTo>
                <a:lnTo>
                  <a:pt x="1541" y="2287"/>
                </a:lnTo>
                <a:close/>
                <a:moveTo>
                  <a:pt x="0" y="0"/>
                </a:moveTo>
                <a:lnTo>
                  <a:pt x="702" y="0"/>
                </a:lnTo>
                <a:lnTo>
                  <a:pt x="1403" y="0"/>
                </a:lnTo>
                <a:lnTo>
                  <a:pt x="2105" y="0"/>
                </a:lnTo>
                <a:lnTo>
                  <a:pt x="2807" y="0"/>
                </a:lnTo>
                <a:lnTo>
                  <a:pt x="2807" y="701"/>
                </a:lnTo>
                <a:lnTo>
                  <a:pt x="2807" y="1403"/>
                </a:lnTo>
                <a:lnTo>
                  <a:pt x="2807" y="2104"/>
                </a:lnTo>
                <a:lnTo>
                  <a:pt x="2807" y="2806"/>
                </a:lnTo>
                <a:lnTo>
                  <a:pt x="2105" y="2806"/>
                </a:lnTo>
                <a:lnTo>
                  <a:pt x="1403" y="2806"/>
                </a:lnTo>
                <a:lnTo>
                  <a:pt x="702" y="2806"/>
                </a:lnTo>
                <a:lnTo>
                  <a:pt x="0" y="2806"/>
                </a:lnTo>
                <a:lnTo>
                  <a:pt x="0" y="2104"/>
                </a:lnTo>
                <a:lnTo>
                  <a:pt x="0" y="1403"/>
                </a:lnTo>
                <a:lnTo>
                  <a:pt x="0" y="701"/>
                </a:ln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9" name="Freeform 18">
            <a:hlinkClick r:id="rId4" tooltip="LinkedIn"/>
            <a:extLst>
              <a:ext uri="{C183D7F6-B498-43B3-948B-1728B52AA6E4}">
                <adec:decorative xmlns:adec="http://schemas.microsoft.com/office/drawing/2017/decorative" val="1"/>
              </a:ext>
            </a:extLst>
          </p:cNvPr>
          <p:cNvSpPr>
            <a:spLocks noChangeAspect="1" noEditPoints="1"/>
          </p:cNvSpPr>
          <p:nvPr userDrawn="1"/>
        </p:nvSpPr>
        <p:spPr bwMode="auto">
          <a:xfrm>
            <a:off x="5952016" y="5012630"/>
            <a:ext cx="288000" cy="288000"/>
          </a:xfrm>
          <a:custGeom>
            <a:avLst/>
            <a:gdLst>
              <a:gd name="T0" fmla="*/ 962 w 2804"/>
              <a:gd name="T1" fmla="*/ 2198 h 2806"/>
              <a:gd name="T2" fmla="*/ 798 w 2804"/>
              <a:gd name="T3" fmla="*/ 609 h 2806"/>
              <a:gd name="T4" fmla="*/ 845 w 2804"/>
              <a:gd name="T5" fmla="*/ 615 h 2806"/>
              <a:gd name="T6" fmla="*/ 904 w 2804"/>
              <a:gd name="T7" fmla="*/ 641 h 2806"/>
              <a:gd name="T8" fmla="*/ 950 w 2804"/>
              <a:gd name="T9" fmla="*/ 685 h 2806"/>
              <a:gd name="T10" fmla="*/ 973 w 2804"/>
              <a:gd name="T11" fmla="*/ 725 h 2806"/>
              <a:gd name="T12" fmla="*/ 984 w 2804"/>
              <a:gd name="T13" fmla="*/ 761 h 2806"/>
              <a:gd name="T14" fmla="*/ 986 w 2804"/>
              <a:gd name="T15" fmla="*/ 829 h 2806"/>
              <a:gd name="T16" fmla="*/ 973 w 2804"/>
              <a:gd name="T17" fmla="*/ 875 h 2806"/>
              <a:gd name="T18" fmla="*/ 933 w 2804"/>
              <a:gd name="T19" fmla="*/ 935 h 2806"/>
              <a:gd name="T20" fmla="*/ 888 w 2804"/>
              <a:gd name="T21" fmla="*/ 969 h 2806"/>
              <a:gd name="T22" fmla="*/ 855 w 2804"/>
              <a:gd name="T23" fmla="*/ 982 h 2806"/>
              <a:gd name="T24" fmla="*/ 798 w 2804"/>
              <a:gd name="T25" fmla="*/ 991 h 2806"/>
              <a:gd name="T26" fmla="*/ 749 w 2804"/>
              <a:gd name="T27" fmla="*/ 985 h 2806"/>
              <a:gd name="T28" fmla="*/ 690 w 2804"/>
              <a:gd name="T29" fmla="*/ 959 h 2806"/>
              <a:gd name="T30" fmla="*/ 644 w 2804"/>
              <a:gd name="T31" fmla="*/ 914 h 2806"/>
              <a:gd name="T32" fmla="*/ 621 w 2804"/>
              <a:gd name="T33" fmla="*/ 875 h 2806"/>
              <a:gd name="T34" fmla="*/ 610 w 2804"/>
              <a:gd name="T35" fmla="*/ 839 h 2806"/>
              <a:gd name="T36" fmla="*/ 608 w 2804"/>
              <a:gd name="T37" fmla="*/ 771 h 2806"/>
              <a:gd name="T38" fmla="*/ 621 w 2804"/>
              <a:gd name="T39" fmla="*/ 725 h 2806"/>
              <a:gd name="T40" fmla="*/ 662 w 2804"/>
              <a:gd name="T41" fmla="*/ 664 h 2806"/>
              <a:gd name="T42" fmla="*/ 706 w 2804"/>
              <a:gd name="T43" fmla="*/ 632 h 2806"/>
              <a:gd name="T44" fmla="*/ 749 w 2804"/>
              <a:gd name="T45" fmla="*/ 615 h 2806"/>
              <a:gd name="T46" fmla="*/ 798 w 2804"/>
              <a:gd name="T47" fmla="*/ 609 h 2806"/>
              <a:gd name="T48" fmla="*/ 1491 w 2804"/>
              <a:gd name="T49" fmla="*/ 1282 h 2806"/>
              <a:gd name="T50" fmla="*/ 1521 w 2804"/>
              <a:gd name="T51" fmla="*/ 1235 h 2806"/>
              <a:gd name="T52" fmla="*/ 1583 w 2804"/>
              <a:gd name="T53" fmla="*/ 1176 h 2806"/>
              <a:gd name="T54" fmla="*/ 1656 w 2804"/>
              <a:gd name="T55" fmla="*/ 1137 h 2806"/>
              <a:gd name="T56" fmla="*/ 1718 w 2804"/>
              <a:gd name="T57" fmla="*/ 1118 h 2806"/>
              <a:gd name="T58" fmla="*/ 1773 w 2804"/>
              <a:gd name="T59" fmla="*/ 1111 h 2806"/>
              <a:gd name="T60" fmla="*/ 1862 w 2804"/>
              <a:gd name="T61" fmla="*/ 1112 h 2806"/>
              <a:gd name="T62" fmla="*/ 1940 w 2804"/>
              <a:gd name="T63" fmla="*/ 1126 h 2806"/>
              <a:gd name="T64" fmla="*/ 2024 w 2804"/>
              <a:gd name="T65" fmla="*/ 1159 h 2806"/>
              <a:gd name="T66" fmla="*/ 2067 w 2804"/>
              <a:gd name="T67" fmla="*/ 1188 h 2806"/>
              <a:gd name="T68" fmla="*/ 2096 w 2804"/>
              <a:gd name="T69" fmla="*/ 1216 h 2806"/>
              <a:gd name="T70" fmla="*/ 2120 w 2804"/>
              <a:gd name="T71" fmla="*/ 1247 h 2806"/>
              <a:gd name="T72" fmla="*/ 2140 w 2804"/>
              <a:gd name="T73" fmla="*/ 1282 h 2806"/>
              <a:gd name="T74" fmla="*/ 2161 w 2804"/>
              <a:gd name="T75" fmla="*/ 1330 h 2806"/>
              <a:gd name="T76" fmla="*/ 2183 w 2804"/>
              <a:gd name="T77" fmla="*/ 1417 h 2806"/>
              <a:gd name="T78" fmla="*/ 2193 w 2804"/>
              <a:gd name="T79" fmla="*/ 1487 h 2806"/>
              <a:gd name="T80" fmla="*/ 2198 w 2804"/>
              <a:gd name="T81" fmla="*/ 1588 h 2806"/>
              <a:gd name="T82" fmla="*/ 1868 w 2804"/>
              <a:gd name="T83" fmla="*/ 1681 h 2806"/>
              <a:gd name="T84" fmla="*/ 1864 w 2804"/>
              <a:gd name="T85" fmla="*/ 1574 h 2806"/>
              <a:gd name="T86" fmla="*/ 1853 w 2804"/>
              <a:gd name="T87" fmla="*/ 1515 h 2806"/>
              <a:gd name="T88" fmla="*/ 1837 w 2804"/>
              <a:gd name="T89" fmla="*/ 1475 h 2806"/>
              <a:gd name="T90" fmla="*/ 1811 w 2804"/>
              <a:gd name="T91" fmla="*/ 1441 h 2806"/>
              <a:gd name="T92" fmla="*/ 1785 w 2804"/>
              <a:gd name="T93" fmla="*/ 1421 h 2806"/>
              <a:gd name="T94" fmla="*/ 1753 w 2804"/>
              <a:gd name="T95" fmla="*/ 1407 h 2806"/>
              <a:gd name="T96" fmla="*/ 1697 w 2804"/>
              <a:gd name="T97" fmla="*/ 1400 h 2806"/>
              <a:gd name="T98" fmla="*/ 1639 w 2804"/>
              <a:gd name="T99" fmla="*/ 1407 h 2806"/>
              <a:gd name="T100" fmla="*/ 1593 w 2804"/>
              <a:gd name="T101" fmla="*/ 1423 h 2806"/>
              <a:gd name="T102" fmla="*/ 1566 w 2804"/>
              <a:gd name="T103" fmla="*/ 1442 h 2806"/>
              <a:gd name="T104" fmla="*/ 1539 w 2804"/>
              <a:gd name="T105" fmla="*/ 1475 h 2806"/>
              <a:gd name="T106" fmla="*/ 1520 w 2804"/>
              <a:gd name="T107" fmla="*/ 1515 h 2806"/>
              <a:gd name="T108" fmla="*/ 1508 w 2804"/>
              <a:gd name="T109" fmla="*/ 1560 h 2806"/>
              <a:gd name="T110" fmla="*/ 1500 w 2804"/>
              <a:gd name="T111" fmla="*/ 1622 h 2806"/>
              <a:gd name="T112" fmla="*/ 1169 w 2804"/>
              <a:gd name="T113" fmla="*/ 2198 h 2806"/>
              <a:gd name="T114" fmla="*/ 700 w 2804"/>
              <a:gd name="T115" fmla="*/ 0 h 2806"/>
              <a:gd name="T116" fmla="*/ 2804 w 2804"/>
              <a:gd name="T117" fmla="*/ 701 h 2806"/>
              <a:gd name="T118" fmla="*/ 2103 w 2804"/>
              <a:gd name="T119" fmla="*/ 2806 h 2806"/>
              <a:gd name="T120" fmla="*/ 0 w 2804"/>
              <a:gd name="T121" fmla="*/ 2104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04" h="2806">
                <a:moveTo>
                  <a:pt x="632" y="1136"/>
                </a:moveTo>
                <a:lnTo>
                  <a:pt x="962" y="1136"/>
                </a:lnTo>
                <a:lnTo>
                  <a:pt x="962" y="1666"/>
                </a:lnTo>
                <a:lnTo>
                  <a:pt x="962" y="2198"/>
                </a:lnTo>
                <a:lnTo>
                  <a:pt x="632" y="2198"/>
                </a:lnTo>
                <a:lnTo>
                  <a:pt x="632" y="1666"/>
                </a:lnTo>
                <a:lnTo>
                  <a:pt x="632" y="1136"/>
                </a:lnTo>
                <a:close/>
                <a:moveTo>
                  <a:pt x="798" y="609"/>
                </a:moveTo>
                <a:lnTo>
                  <a:pt x="816" y="610"/>
                </a:lnTo>
                <a:lnTo>
                  <a:pt x="826" y="611"/>
                </a:lnTo>
                <a:lnTo>
                  <a:pt x="836" y="612"/>
                </a:lnTo>
                <a:lnTo>
                  <a:pt x="845" y="615"/>
                </a:lnTo>
                <a:lnTo>
                  <a:pt x="855" y="617"/>
                </a:lnTo>
                <a:lnTo>
                  <a:pt x="872" y="623"/>
                </a:lnTo>
                <a:lnTo>
                  <a:pt x="888" y="632"/>
                </a:lnTo>
                <a:lnTo>
                  <a:pt x="904" y="641"/>
                </a:lnTo>
                <a:lnTo>
                  <a:pt x="919" y="652"/>
                </a:lnTo>
                <a:lnTo>
                  <a:pt x="933" y="664"/>
                </a:lnTo>
                <a:lnTo>
                  <a:pt x="945" y="678"/>
                </a:lnTo>
                <a:lnTo>
                  <a:pt x="950" y="685"/>
                </a:lnTo>
                <a:lnTo>
                  <a:pt x="956" y="693"/>
                </a:lnTo>
                <a:lnTo>
                  <a:pt x="965" y="709"/>
                </a:lnTo>
                <a:lnTo>
                  <a:pt x="970" y="717"/>
                </a:lnTo>
                <a:lnTo>
                  <a:pt x="973" y="725"/>
                </a:lnTo>
                <a:lnTo>
                  <a:pt x="977" y="734"/>
                </a:lnTo>
                <a:lnTo>
                  <a:pt x="980" y="743"/>
                </a:lnTo>
                <a:lnTo>
                  <a:pt x="982" y="752"/>
                </a:lnTo>
                <a:lnTo>
                  <a:pt x="984" y="761"/>
                </a:lnTo>
                <a:lnTo>
                  <a:pt x="987" y="781"/>
                </a:lnTo>
                <a:lnTo>
                  <a:pt x="988" y="800"/>
                </a:lnTo>
                <a:lnTo>
                  <a:pt x="987" y="819"/>
                </a:lnTo>
                <a:lnTo>
                  <a:pt x="986" y="829"/>
                </a:lnTo>
                <a:lnTo>
                  <a:pt x="984" y="839"/>
                </a:lnTo>
                <a:lnTo>
                  <a:pt x="982" y="847"/>
                </a:lnTo>
                <a:lnTo>
                  <a:pt x="980" y="857"/>
                </a:lnTo>
                <a:lnTo>
                  <a:pt x="973" y="875"/>
                </a:lnTo>
                <a:lnTo>
                  <a:pt x="965" y="891"/>
                </a:lnTo>
                <a:lnTo>
                  <a:pt x="956" y="907"/>
                </a:lnTo>
                <a:lnTo>
                  <a:pt x="945" y="922"/>
                </a:lnTo>
                <a:lnTo>
                  <a:pt x="933" y="935"/>
                </a:lnTo>
                <a:lnTo>
                  <a:pt x="919" y="948"/>
                </a:lnTo>
                <a:lnTo>
                  <a:pt x="911" y="954"/>
                </a:lnTo>
                <a:lnTo>
                  <a:pt x="904" y="959"/>
                </a:lnTo>
                <a:lnTo>
                  <a:pt x="888" y="969"/>
                </a:lnTo>
                <a:lnTo>
                  <a:pt x="881" y="972"/>
                </a:lnTo>
                <a:lnTo>
                  <a:pt x="872" y="976"/>
                </a:lnTo>
                <a:lnTo>
                  <a:pt x="863" y="980"/>
                </a:lnTo>
                <a:lnTo>
                  <a:pt x="855" y="982"/>
                </a:lnTo>
                <a:lnTo>
                  <a:pt x="845" y="985"/>
                </a:lnTo>
                <a:lnTo>
                  <a:pt x="836" y="987"/>
                </a:lnTo>
                <a:lnTo>
                  <a:pt x="816" y="990"/>
                </a:lnTo>
                <a:lnTo>
                  <a:pt x="798" y="991"/>
                </a:lnTo>
                <a:lnTo>
                  <a:pt x="788" y="991"/>
                </a:lnTo>
                <a:lnTo>
                  <a:pt x="778" y="990"/>
                </a:lnTo>
                <a:lnTo>
                  <a:pt x="758" y="987"/>
                </a:lnTo>
                <a:lnTo>
                  <a:pt x="749" y="985"/>
                </a:lnTo>
                <a:lnTo>
                  <a:pt x="740" y="982"/>
                </a:lnTo>
                <a:lnTo>
                  <a:pt x="722" y="976"/>
                </a:lnTo>
                <a:lnTo>
                  <a:pt x="706" y="969"/>
                </a:lnTo>
                <a:lnTo>
                  <a:pt x="690" y="959"/>
                </a:lnTo>
                <a:lnTo>
                  <a:pt x="675" y="948"/>
                </a:lnTo>
                <a:lnTo>
                  <a:pt x="662" y="935"/>
                </a:lnTo>
                <a:lnTo>
                  <a:pt x="649" y="922"/>
                </a:lnTo>
                <a:lnTo>
                  <a:pt x="644" y="914"/>
                </a:lnTo>
                <a:lnTo>
                  <a:pt x="638" y="907"/>
                </a:lnTo>
                <a:lnTo>
                  <a:pt x="628" y="891"/>
                </a:lnTo>
                <a:lnTo>
                  <a:pt x="624" y="883"/>
                </a:lnTo>
                <a:lnTo>
                  <a:pt x="621" y="875"/>
                </a:lnTo>
                <a:lnTo>
                  <a:pt x="617" y="866"/>
                </a:lnTo>
                <a:lnTo>
                  <a:pt x="615" y="857"/>
                </a:lnTo>
                <a:lnTo>
                  <a:pt x="612" y="847"/>
                </a:lnTo>
                <a:lnTo>
                  <a:pt x="610" y="839"/>
                </a:lnTo>
                <a:lnTo>
                  <a:pt x="607" y="819"/>
                </a:lnTo>
                <a:lnTo>
                  <a:pt x="606" y="800"/>
                </a:lnTo>
                <a:lnTo>
                  <a:pt x="607" y="781"/>
                </a:lnTo>
                <a:lnTo>
                  <a:pt x="608" y="771"/>
                </a:lnTo>
                <a:lnTo>
                  <a:pt x="610" y="761"/>
                </a:lnTo>
                <a:lnTo>
                  <a:pt x="612" y="752"/>
                </a:lnTo>
                <a:lnTo>
                  <a:pt x="615" y="743"/>
                </a:lnTo>
                <a:lnTo>
                  <a:pt x="621" y="725"/>
                </a:lnTo>
                <a:lnTo>
                  <a:pt x="628" y="709"/>
                </a:lnTo>
                <a:lnTo>
                  <a:pt x="638" y="693"/>
                </a:lnTo>
                <a:lnTo>
                  <a:pt x="649" y="678"/>
                </a:lnTo>
                <a:lnTo>
                  <a:pt x="662" y="664"/>
                </a:lnTo>
                <a:lnTo>
                  <a:pt x="675" y="652"/>
                </a:lnTo>
                <a:lnTo>
                  <a:pt x="683" y="647"/>
                </a:lnTo>
                <a:lnTo>
                  <a:pt x="690" y="641"/>
                </a:lnTo>
                <a:lnTo>
                  <a:pt x="706" y="632"/>
                </a:lnTo>
                <a:lnTo>
                  <a:pt x="714" y="627"/>
                </a:lnTo>
                <a:lnTo>
                  <a:pt x="722" y="623"/>
                </a:lnTo>
                <a:lnTo>
                  <a:pt x="740" y="617"/>
                </a:lnTo>
                <a:lnTo>
                  <a:pt x="749" y="615"/>
                </a:lnTo>
                <a:lnTo>
                  <a:pt x="758" y="612"/>
                </a:lnTo>
                <a:lnTo>
                  <a:pt x="768" y="611"/>
                </a:lnTo>
                <a:lnTo>
                  <a:pt x="778" y="610"/>
                </a:lnTo>
                <a:lnTo>
                  <a:pt x="798" y="609"/>
                </a:lnTo>
                <a:close/>
                <a:moveTo>
                  <a:pt x="1169" y="1136"/>
                </a:moveTo>
                <a:lnTo>
                  <a:pt x="1486" y="1136"/>
                </a:lnTo>
                <a:lnTo>
                  <a:pt x="1486" y="1282"/>
                </a:lnTo>
                <a:lnTo>
                  <a:pt x="1491" y="1282"/>
                </a:lnTo>
                <a:lnTo>
                  <a:pt x="1499" y="1266"/>
                </a:lnTo>
                <a:lnTo>
                  <a:pt x="1509" y="1249"/>
                </a:lnTo>
                <a:lnTo>
                  <a:pt x="1515" y="1242"/>
                </a:lnTo>
                <a:lnTo>
                  <a:pt x="1521" y="1235"/>
                </a:lnTo>
                <a:lnTo>
                  <a:pt x="1535" y="1220"/>
                </a:lnTo>
                <a:lnTo>
                  <a:pt x="1550" y="1205"/>
                </a:lnTo>
                <a:lnTo>
                  <a:pt x="1566" y="1190"/>
                </a:lnTo>
                <a:lnTo>
                  <a:pt x="1583" y="1176"/>
                </a:lnTo>
                <a:lnTo>
                  <a:pt x="1602" y="1164"/>
                </a:lnTo>
                <a:lnTo>
                  <a:pt x="1623" y="1153"/>
                </a:lnTo>
                <a:lnTo>
                  <a:pt x="1644" y="1142"/>
                </a:lnTo>
                <a:lnTo>
                  <a:pt x="1656" y="1137"/>
                </a:lnTo>
                <a:lnTo>
                  <a:pt x="1667" y="1133"/>
                </a:lnTo>
                <a:lnTo>
                  <a:pt x="1692" y="1125"/>
                </a:lnTo>
                <a:lnTo>
                  <a:pt x="1705" y="1122"/>
                </a:lnTo>
                <a:lnTo>
                  <a:pt x="1718" y="1118"/>
                </a:lnTo>
                <a:lnTo>
                  <a:pt x="1731" y="1116"/>
                </a:lnTo>
                <a:lnTo>
                  <a:pt x="1744" y="1113"/>
                </a:lnTo>
                <a:lnTo>
                  <a:pt x="1759" y="1112"/>
                </a:lnTo>
                <a:lnTo>
                  <a:pt x="1773" y="1111"/>
                </a:lnTo>
                <a:lnTo>
                  <a:pt x="1802" y="1110"/>
                </a:lnTo>
                <a:lnTo>
                  <a:pt x="1833" y="1111"/>
                </a:lnTo>
                <a:lnTo>
                  <a:pt x="1848" y="1111"/>
                </a:lnTo>
                <a:lnTo>
                  <a:pt x="1862" y="1112"/>
                </a:lnTo>
                <a:lnTo>
                  <a:pt x="1889" y="1116"/>
                </a:lnTo>
                <a:lnTo>
                  <a:pt x="1915" y="1120"/>
                </a:lnTo>
                <a:lnTo>
                  <a:pt x="1927" y="1122"/>
                </a:lnTo>
                <a:lnTo>
                  <a:pt x="1940" y="1126"/>
                </a:lnTo>
                <a:lnTo>
                  <a:pt x="1963" y="1132"/>
                </a:lnTo>
                <a:lnTo>
                  <a:pt x="1984" y="1139"/>
                </a:lnTo>
                <a:lnTo>
                  <a:pt x="2005" y="1149"/>
                </a:lnTo>
                <a:lnTo>
                  <a:pt x="2024" y="1159"/>
                </a:lnTo>
                <a:lnTo>
                  <a:pt x="2042" y="1169"/>
                </a:lnTo>
                <a:lnTo>
                  <a:pt x="2051" y="1175"/>
                </a:lnTo>
                <a:lnTo>
                  <a:pt x="2058" y="1181"/>
                </a:lnTo>
                <a:lnTo>
                  <a:pt x="2067" y="1188"/>
                </a:lnTo>
                <a:lnTo>
                  <a:pt x="2075" y="1195"/>
                </a:lnTo>
                <a:lnTo>
                  <a:pt x="2082" y="1201"/>
                </a:lnTo>
                <a:lnTo>
                  <a:pt x="2088" y="1209"/>
                </a:lnTo>
                <a:lnTo>
                  <a:pt x="2096" y="1216"/>
                </a:lnTo>
                <a:lnTo>
                  <a:pt x="2102" y="1223"/>
                </a:lnTo>
                <a:lnTo>
                  <a:pt x="2108" y="1231"/>
                </a:lnTo>
                <a:lnTo>
                  <a:pt x="2114" y="1240"/>
                </a:lnTo>
                <a:lnTo>
                  <a:pt x="2120" y="1247"/>
                </a:lnTo>
                <a:lnTo>
                  <a:pt x="2125" y="1256"/>
                </a:lnTo>
                <a:lnTo>
                  <a:pt x="2130" y="1264"/>
                </a:lnTo>
                <a:lnTo>
                  <a:pt x="2135" y="1273"/>
                </a:lnTo>
                <a:lnTo>
                  <a:pt x="2140" y="1282"/>
                </a:lnTo>
                <a:lnTo>
                  <a:pt x="2145" y="1292"/>
                </a:lnTo>
                <a:lnTo>
                  <a:pt x="2154" y="1310"/>
                </a:lnTo>
                <a:lnTo>
                  <a:pt x="2157" y="1320"/>
                </a:lnTo>
                <a:lnTo>
                  <a:pt x="2161" y="1330"/>
                </a:lnTo>
                <a:lnTo>
                  <a:pt x="2167" y="1351"/>
                </a:lnTo>
                <a:lnTo>
                  <a:pt x="2173" y="1372"/>
                </a:lnTo>
                <a:lnTo>
                  <a:pt x="2178" y="1393"/>
                </a:lnTo>
                <a:lnTo>
                  <a:pt x="2183" y="1417"/>
                </a:lnTo>
                <a:lnTo>
                  <a:pt x="2185" y="1428"/>
                </a:lnTo>
                <a:lnTo>
                  <a:pt x="2187" y="1439"/>
                </a:lnTo>
                <a:lnTo>
                  <a:pt x="2190" y="1462"/>
                </a:lnTo>
                <a:lnTo>
                  <a:pt x="2193" y="1487"/>
                </a:lnTo>
                <a:lnTo>
                  <a:pt x="2195" y="1512"/>
                </a:lnTo>
                <a:lnTo>
                  <a:pt x="2196" y="1538"/>
                </a:lnTo>
                <a:lnTo>
                  <a:pt x="2197" y="1563"/>
                </a:lnTo>
                <a:lnTo>
                  <a:pt x="2198" y="1588"/>
                </a:lnTo>
                <a:lnTo>
                  <a:pt x="2198" y="1616"/>
                </a:lnTo>
                <a:lnTo>
                  <a:pt x="2198" y="2198"/>
                </a:lnTo>
                <a:lnTo>
                  <a:pt x="1868" y="2198"/>
                </a:lnTo>
                <a:lnTo>
                  <a:pt x="1868" y="1681"/>
                </a:lnTo>
                <a:lnTo>
                  <a:pt x="1868" y="1634"/>
                </a:lnTo>
                <a:lnTo>
                  <a:pt x="1867" y="1610"/>
                </a:lnTo>
                <a:lnTo>
                  <a:pt x="1865" y="1586"/>
                </a:lnTo>
                <a:lnTo>
                  <a:pt x="1864" y="1574"/>
                </a:lnTo>
                <a:lnTo>
                  <a:pt x="1863" y="1561"/>
                </a:lnTo>
                <a:lnTo>
                  <a:pt x="1858" y="1539"/>
                </a:lnTo>
                <a:lnTo>
                  <a:pt x="1856" y="1527"/>
                </a:lnTo>
                <a:lnTo>
                  <a:pt x="1853" y="1515"/>
                </a:lnTo>
                <a:lnTo>
                  <a:pt x="1849" y="1506"/>
                </a:lnTo>
                <a:lnTo>
                  <a:pt x="1846" y="1494"/>
                </a:lnTo>
                <a:lnTo>
                  <a:pt x="1842" y="1485"/>
                </a:lnTo>
                <a:lnTo>
                  <a:pt x="1837" y="1475"/>
                </a:lnTo>
                <a:lnTo>
                  <a:pt x="1831" y="1466"/>
                </a:lnTo>
                <a:lnTo>
                  <a:pt x="1826" y="1457"/>
                </a:lnTo>
                <a:lnTo>
                  <a:pt x="1818" y="1449"/>
                </a:lnTo>
                <a:lnTo>
                  <a:pt x="1811" y="1441"/>
                </a:lnTo>
                <a:lnTo>
                  <a:pt x="1804" y="1434"/>
                </a:lnTo>
                <a:lnTo>
                  <a:pt x="1800" y="1430"/>
                </a:lnTo>
                <a:lnTo>
                  <a:pt x="1795" y="1426"/>
                </a:lnTo>
                <a:lnTo>
                  <a:pt x="1785" y="1421"/>
                </a:lnTo>
                <a:lnTo>
                  <a:pt x="1775" y="1415"/>
                </a:lnTo>
                <a:lnTo>
                  <a:pt x="1764" y="1412"/>
                </a:lnTo>
                <a:lnTo>
                  <a:pt x="1759" y="1409"/>
                </a:lnTo>
                <a:lnTo>
                  <a:pt x="1753" y="1407"/>
                </a:lnTo>
                <a:lnTo>
                  <a:pt x="1740" y="1404"/>
                </a:lnTo>
                <a:lnTo>
                  <a:pt x="1727" y="1402"/>
                </a:lnTo>
                <a:lnTo>
                  <a:pt x="1712" y="1400"/>
                </a:lnTo>
                <a:lnTo>
                  <a:pt x="1697" y="1400"/>
                </a:lnTo>
                <a:lnTo>
                  <a:pt x="1681" y="1400"/>
                </a:lnTo>
                <a:lnTo>
                  <a:pt x="1666" y="1402"/>
                </a:lnTo>
                <a:lnTo>
                  <a:pt x="1653" y="1404"/>
                </a:lnTo>
                <a:lnTo>
                  <a:pt x="1639" y="1407"/>
                </a:lnTo>
                <a:lnTo>
                  <a:pt x="1627" y="1409"/>
                </a:lnTo>
                <a:lnTo>
                  <a:pt x="1614" y="1414"/>
                </a:lnTo>
                <a:lnTo>
                  <a:pt x="1603" y="1418"/>
                </a:lnTo>
                <a:lnTo>
                  <a:pt x="1593" y="1423"/>
                </a:lnTo>
                <a:lnTo>
                  <a:pt x="1583" y="1429"/>
                </a:lnTo>
                <a:lnTo>
                  <a:pt x="1580" y="1433"/>
                </a:lnTo>
                <a:lnTo>
                  <a:pt x="1575" y="1435"/>
                </a:lnTo>
                <a:lnTo>
                  <a:pt x="1566" y="1442"/>
                </a:lnTo>
                <a:lnTo>
                  <a:pt x="1559" y="1450"/>
                </a:lnTo>
                <a:lnTo>
                  <a:pt x="1551" y="1457"/>
                </a:lnTo>
                <a:lnTo>
                  <a:pt x="1545" y="1466"/>
                </a:lnTo>
                <a:lnTo>
                  <a:pt x="1539" y="1475"/>
                </a:lnTo>
                <a:lnTo>
                  <a:pt x="1534" y="1485"/>
                </a:lnTo>
                <a:lnTo>
                  <a:pt x="1529" y="1494"/>
                </a:lnTo>
                <a:lnTo>
                  <a:pt x="1524" y="1504"/>
                </a:lnTo>
                <a:lnTo>
                  <a:pt x="1520" y="1515"/>
                </a:lnTo>
                <a:lnTo>
                  <a:pt x="1517" y="1525"/>
                </a:lnTo>
                <a:lnTo>
                  <a:pt x="1513" y="1537"/>
                </a:lnTo>
                <a:lnTo>
                  <a:pt x="1510" y="1548"/>
                </a:lnTo>
                <a:lnTo>
                  <a:pt x="1508" y="1560"/>
                </a:lnTo>
                <a:lnTo>
                  <a:pt x="1505" y="1572"/>
                </a:lnTo>
                <a:lnTo>
                  <a:pt x="1504" y="1584"/>
                </a:lnTo>
                <a:lnTo>
                  <a:pt x="1503" y="1596"/>
                </a:lnTo>
                <a:lnTo>
                  <a:pt x="1500" y="1622"/>
                </a:lnTo>
                <a:lnTo>
                  <a:pt x="1499" y="1647"/>
                </a:lnTo>
                <a:lnTo>
                  <a:pt x="1499" y="1673"/>
                </a:lnTo>
                <a:lnTo>
                  <a:pt x="1499" y="2198"/>
                </a:lnTo>
                <a:lnTo>
                  <a:pt x="1169" y="2198"/>
                </a:lnTo>
                <a:lnTo>
                  <a:pt x="1169" y="1666"/>
                </a:lnTo>
                <a:lnTo>
                  <a:pt x="1169" y="1136"/>
                </a:lnTo>
                <a:close/>
                <a:moveTo>
                  <a:pt x="0" y="0"/>
                </a:moveTo>
                <a:lnTo>
                  <a:pt x="700" y="0"/>
                </a:lnTo>
                <a:lnTo>
                  <a:pt x="1401" y="0"/>
                </a:lnTo>
                <a:lnTo>
                  <a:pt x="2103" y="0"/>
                </a:lnTo>
                <a:lnTo>
                  <a:pt x="2804" y="0"/>
                </a:lnTo>
                <a:lnTo>
                  <a:pt x="2804" y="701"/>
                </a:lnTo>
                <a:lnTo>
                  <a:pt x="2804" y="1403"/>
                </a:lnTo>
                <a:lnTo>
                  <a:pt x="2804" y="2104"/>
                </a:lnTo>
                <a:lnTo>
                  <a:pt x="2804" y="2806"/>
                </a:lnTo>
                <a:lnTo>
                  <a:pt x="2103" y="2806"/>
                </a:lnTo>
                <a:lnTo>
                  <a:pt x="1401" y="2806"/>
                </a:lnTo>
                <a:lnTo>
                  <a:pt x="700" y="2806"/>
                </a:lnTo>
                <a:lnTo>
                  <a:pt x="0" y="2806"/>
                </a:lnTo>
                <a:lnTo>
                  <a:pt x="0" y="2104"/>
                </a:lnTo>
                <a:lnTo>
                  <a:pt x="0" y="1403"/>
                </a:lnTo>
                <a:lnTo>
                  <a:pt x="0" y="701"/>
                </a:ln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0" name="Freeform 19">
            <a:hlinkClick r:id="rId5" tooltip="YouTube"/>
            <a:extLst>
              <a:ext uri="{C183D7F6-B498-43B3-948B-1728B52AA6E4}">
                <adec:decorative xmlns:adec="http://schemas.microsoft.com/office/drawing/2017/decorative" val="1"/>
              </a:ext>
            </a:extLst>
          </p:cNvPr>
          <p:cNvSpPr>
            <a:spLocks noChangeAspect="1" noEditPoints="1"/>
          </p:cNvSpPr>
          <p:nvPr userDrawn="1"/>
        </p:nvSpPr>
        <p:spPr bwMode="auto">
          <a:xfrm>
            <a:off x="6672064" y="5013176"/>
            <a:ext cx="287622" cy="288000"/>
          </a:xfrm>
          <a:custGeom>
            <a:avLst/>
            <a:gdLst>
              <a:gd name="T0" fmla="*/ 1892 w 2281"/>
              <a:gd name="T1" fmla="*/ 717 h 2282"/>
              <a:gd name="T2" fmla="*/ 1867 w 2281"/>
              <a:gd name="T3" fmla="*/ 679 h 2282"/>
              <a:gd name="T4" fmla="*/ 1834 w 2281"/>
              <a:gd name="T5" fmla="*/ 647 h 2282"/>
              <a:gd name="T6" fmla="*/ 1789 w 2281"/>
              <a:gd name="T7" fmla="*/ 621 h 2282"/>
              <a:gd name="T8" fmla="*/ 1751 w 2281"/>
              <a:gd name="T9" fmla="*/ 609 h 2282"/>
              <a:gd name="T10" fmla="*/ 1638 w 2281"/>
              <a:gd name="T11" fmla="*/ 595 h 2282"/>
              <a:gd name="T12" fmla="*/ 1459 w 2281"/>
              <a:gd name="T13" fmla="*/ 585 h 2282"/>
              <a:gd name="T14" fmla="*/ 1141 w 2281"/>
              <a:gd name="T15" fmla="*/ 579 h 2282"/>
              <a:gd name="T16" fmla="*/ 875 w 2281"/>
              <a:gd name="T17" fmla="*/ 583 h 2282"/>
              <a:gd name="T18" fmla="*/ 667 w 2281"/>
              <a:gd name="T19" fmla="*/ 593 h 2282"/>
              <a:gd name="T20" fmla="*/ 561 w 2281"/>
              <a:gd name="T21" fmla="*/ 604 h 2282"/>
              <a:gd name="T22" fmla="*/ 504 w 2281"/>
              <a:gd name="T23" fmla="*/ 616 h 2282"/>
              <a:gd name="T24" fmla="*/ 458 w 2281"/>
              <a:gd name="T25" fmla="*/ 640 h 2282"/>
              <a:gd name="T26" fmla="*/ 418 w 2281"/>
              <a:gd name="T27" fmla="*/ 674 h 2282"/>
              <a:gd name="T28" fmla="*/ 395 w 2281"/>
              <a:gd name="T29" fmla="*/ 705 h 2282"/>
              <a:gd name="T30" fmla="*/ 375 w 2281"/>
              <a:gd name="T31" fmla="*/ 755 h 2282"/>
              <a:gd name="T32" fmla="*/ 360 w 2281"/>
              <a:gd name="T33" fmla="*/ 836 h 2282"/>
              <a:gd name="T34" fmla="*/ 350 w 2281"/>
              <a:gd name="T35" fmla="*/ 932 h 2282"/>
              <a:gd name="T36" fmla="*/ 343 w 2281"/>
              <a:gd name="T37" fmla="*/ 1099 h 2282"/>
              <a:gd name="T38" fmla="*/ 345 w 2281"/>
              <a:gd name="T39" fmla="*/ 1258 h 2282"/>
              <a:gd name="T40" fmla="*/ 353 w 2281"/>
              <a:gd name="T41" fmla="*/ 1382 h 2282"/>
              <a:gd name="T42" fmla="*/ 365 w 2281"/>
              <a:gd name="T43" fmla="*/ 1476 h 2282"/>
              <a:gd name="T44" fmla="*/ 379 w 2281"/>
              <a:gd name="T45" fmla="*/ 1541 h 2282"/>
              <a:gd name="T46" fmla="*/ 402 w 2281"/>
              <a:gd name="T47" fmla="*/ 1588 h 2282"/>
              <a:gd name="T48" fmla="*/ 427 w 2281"/>
              <a:gd name="T49" fmla="*/ 1618 h 2282"/>
              <a:gd name="T50" fmla="*/ 469 w 2281"/>
              <a:gd name="T51" fmla="*/ 1650 h 2282"/>
              <a:gd name="T52" fmla="*/ 510 w 2281"/>
              <a:gd name="T53" fmla="*/ 1668 h 2282"/>
              <a:gd name="T54" fmla="*/ 579 w 2281"/>
              <a:gd name="T55" fmla="*/ 1681 h 2282"/>
              <a:gd name="T56" fmla="*/ 716 w 2281"/>
              <a:gd name="T57" fmla="*/ 1693 h 2282"/>
              <a:gd name="T58" fmla="*/ 976 w 2281"/>
              <a:gd name="T59" fmla="*/ 1702 h 2282"/>
              <a:gd name="T60" fmla="*/ 1305 w 2281"/>
              <a:gd name="T61" fmla="*/ 1702 h 2282"/>
              <a:gd name="T62" fmla="*/ 1513 w 2281"/>
              <a:gd name="T63" fmla="*/ 1695 h 2282"/>
              <a:gd name="T64" fmla="*/ 1682 w 2281"/>
              <a:gd name="T65" fmla="*/ 1683 h 2282"/>
              <a:gd name="T66" fmla="*/ 1751 w 2281"/>
              <a:gd name="T67" fmla="*/ 1673 h 2282"/>
              <a:gd name="T68" fmla="*/ 1801 w 2281"/>
              <a:gd name="T69" fmla="*/ 1656 h 2282"/>
              <a:gd name="T70" fmla="*/ 1845 w 2281"/>
              <a:gd name="T71" fmla="*/ 1627 h 2282"/>
              <a:gd name="T72" fmla="*/ 1879 w 2281"/>
              <a:gd name="T73" fmla="*/ 1588 h 2282"/>
              <a:gd name="T74" fmla="*/ 1897 w 2281"/>
              <a:gd name="T75" fmla="*/ 1554 h 2282"/>
              <a:gd name="T76" fmla="*/ 1911 w 2281"/>
              <a:gd name="T77" fmla="*/ 1503 h 2282"/>
              <a:gd name="T78" fmla="*/ 1925 w 2281"/>
              <a:gd name="T79" fmla="*/ 1415 h 2282"/>
              <a:gd name="T80" fmla="*/ 1935 w 2281"/>
              <a:gd name="T81" fmla="*/ 1288 h 2282"/>
              <a:gd name="T82" fmla="*/ 1938 w 2281"/>
              <a:gd name="T83" fmla="*/ 1099 h 2282"/>
              <a:gd name="T84" fmla="*/ 1933 w 2281"/>
              <a:gd name="T85" fmla="*/ 964 h 2282"/>
              <a:gd name="T86" fmla="*/ 1921 w 2281"/>
              <a:gd name="T87" fmla="*/ 836 h 2282"/>
              <a:gd name="T88" fmla="*/ 1909 w 2281"/>
              <a:gd name="T89" fmla="*/ 767 h 2282"/>
              <a:gd name="T90" fmla="*/ 978 w 2281"/>
              <a:gd name="T91" fmla="*/ 904 h 2282"/>
              <a:gd name="T92" fmla="*/ 1141 w 2281"/>
              <a:gd name="T93" fmla="*/ 0 h 2282"/>
              <a:gd name="T94" fmla="*/ 2281 w 2281"/>
              <a:gd name="T95" fmla="*/ 1141 h 2282"/>
              <a:gd name="T96" fmla="*/ 1141 w 2281"/>
              <a:gd name="T97" fmla="*/ 2282 h 2282"/>
              <a:gd name="T98" fmla="*/ 0 w 2281"/>
              <a:gd name="T99" fmla="*/ 1141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81" h="2282">
                <a:moveTo>
                  <a:pt x="1906" y="755"/>
                </a:moveTo>
                <a:lnTo>
                  <a:pt x="1902" y="742"/>
                </a:lnTo>
                <a:lnTo>
                  <a:pt x="1897" y="729"/>
                </a:lnTo>
                <a:lnTo>
                  <a:pt x="1892" y="717"/>
                </a:lnTo>
                <a:lnTo>
                  <a:pt x="1885" y="705"/>
                </a:lnTo>
                <a:lnTo>
                  <a:pt x="1879" y="694"/>
                </a:lnTo>
                <a:lnTo>
                  <a:pt x="1871" y="684"/>
                </a:lnTo>
                <a:lnTo>
                  <a:pt x="1867" y="679"/>
                </a:lnTo>
                <a:lnTo>
                  <a:pt x="1863" y="674"/>
                </a:lnTo>
                <a:lnTo>
                  <a:pt x="1854" y="664"/>
                </a:lnTo>
                <a:lnTo>
                  <a:pt x="1845" y="655"/>
                </a:lnTo>
                <a:lnTo>
                  <a:pt x="1834" y="647"/>
                </a:lnTo>
                <a:lnTo>
                  <a:pt x="1823" y="640"/>
                </a:lnTo>
                <a:lnTo>
                  <a:pt x="1812" y="633"/>
                </a:lnTo>
                <a:lnTo>
                  <a:pt x="1801" y="626"/>
                </a:lnTo>
                <a:lnTo>
                  <a:pt x="1789" y="621"/>
                </a:lnTo>
                <a:lnTo>
                  <a:pt x="1777" y="616"/>
                </a:lnTo>
                <a:lnTo>
                  <a:pt x="1771" y="614"/>
                </a:lnTo>
                <a:lnTo>
                  <a:pt x="1764" y="612"/>
                </a:lnTo>
                <a:lnTo>
                  <a:pt x="1751" y="609"/>
                </a:lnTo>
                <a:lnTo>
                  <a:pt x="1737" y="607"/>
                </a:lnTo>
                <a:lnTo>
                  <a:pt x="1702" y="601"/>
                </a:lnTo>
                <a:lnTo>
                  <a:pt x="1660" y="597"/>
                </a:lnTo>
                <a:lnTo>
                  <a:pt x="1638" y="595"/>
                </a:lnTo>
                <a:lnTo>
                  <a:pt x="1614" y="593"/>
                </a:lnTo>
                <a:lnTo>
                  <a:pt x="1564" y="590"/>
                </a:lnTo>
                <a:lnTo>
                  <a:pt x="1513" y="587"/>
                </a:lnTo>
                <a:lnTo>
                  <a:pt x="1459" y="585"/>
                </a:lnTo>
                <a:lnTo>
                  <a:pt x="1406" y="583"/>
                </a:lnTo>
                <a:lnTo>
                  <a:pt x="1305" y="581"/>
                </a:lnTo>
                <a:lnTo>
                  <a:pt x="1220" y="580"/>
                </a:lnTo>
                <a:lnTo>
                  <a:pt x="1141" y="579"/>
                </a:lnTo>
                <a:lnTo>
                  <a:pt x="1060" y="580"/>
                </a:lnTo>
                <a:lnTo>
                  <a:pt x="976" y="581"/>
                </a:lnTo>
                <a:lnTo>
                  <a:pt x="927" y="582"/>
                </a:lnTo>
                <a:lnTo>
                  <a:pt x="875" y="583"/>
                </a:lnTo>
                <a:lnTo>
                  <a:pt x="822" y="585"/>
                </a:lnTo>
                <a:lnTo>
                  <a:pt x="768" y="587"/>
                </a:lnTo>
                <a:lnTo>
                  <a:pt x="716" y="590"/>
                </a:lnTo>
                <a:lnTo>
                  <a:pt x="667" y="593"/>
                </a:lnTo>
                <a:lnTo>
                  <a:pt x="621" y="597"/>
                </a:lnTo>
                <a:lnTo>
                  <a:pt x="599" y="599"/>
                </a:lnTo>
                <a:lnTo>
                  <a:pt x="579" y="601"/>
                </a:lnTo>
                <a:lnTo>
                  <a:pt x="561" y="604"/>
                </a:lnTo>
                <a:lnTo>
                  <a:pt x="544" y="607"/>
                </a:lnTo>
                <a:lnTo>
                  <a:pt x="529" y="609"/>
                </a:lnTo>
                <a:lnTo>
                  <a:pt x="517" y="612"/>
                </a:lnTo>
                <a:lnTo>
                  <a:pt x="504" y="616"/>
                </a:lnTo>
                <a:lnTo>
                  <a:pt x="492" y="621"/>
                </a:lnTo>
                <a:lnTo>
                  <a:pt x="480" y="626"/>
                </a:lnTo>
                <a:lnTo>
                  <a:pt x="469" y="633"/>
                </a:lnTo>
                <a:lnTo>
                  <a:pt x="458" y="640"/>
                </a:lnTo>
                <a:lnTo>
                  <a:pt x="447" y="647"/>
                </a:lnTo>
                <a:lnTo>
                  <a:pt x="436" y="655"/>
                </a:lnTo>
                <a:lnTo>
                  <a:pt x="427" y="664"/>
                </a:lnTo>
                <a:lnTo>
                  <a:pt x="418" y="674"/>
                </a:lnTo>
                <a:lnTo>
                  <a:pt x="410" y="684"/>
                </a:lnTo>
                <a:lnTo>
                  <a:pt x="402" y="694"/>
                </a:lnTo>
                <a:lnTo>
                  <a:pt x="399" y="700"/>
                </a:lnTo>
                <a:lnTo>
                  <a:pt x="395" y="705"/>
                </a:lnTo>
                <a:lnTo>
                  <a:pt x="389" y="717"/>
                </a:lnTo>
                <a:lnTo>
                  <a:pt x="384" y="729"/>
                </a:lnTo>
                <a:lnTo>
                  <a:pt x="379" y="742"/>
                </a:lnTo>
                <a:lnTo>
                  <a:pt x="375" y="755"/>
                </a:lnTo>
                <a:lnTo>
                  <a:pt x="372" y="767"/>
                </a:lnTo>
                <a:lnTo>
                  <a:pt x="370" y="780"/>
                </a:lnTo>
                <a:lnTo>
                  <a:pt x="365" y="807"/>
                </a:lnTo>
                <a:lnTo>
                  <a:pt x="360" y="836"/>
                </a:lnTo>
                <a:lnTo>
                  <a:pt x="358" y="852"/>
                </a:lnTo>
                <a:lnTo>
                  <a:pt x="356" y="867"/>
                </a:lnTo>
                <a:lnTo>
                  <a:pt x="353" y="900"/>
                </a:lnTo>
                <a:lnTo>
                  <a:pt x="350" y="932"/>
                </a:lnTo>
                <a:lnTo>
                  <a:pt x="348" y="964"/>
                </a:lnTo>
                <a:lnTo>
                  <a:pt x="346" y="995"/>
                </a:lnTo>
                <a:lnTo>
                  <a:pt x="344" y="1051"/>
                </a:lnTo>
                <a:lnTo>
                  <a:pt x="343" y="1099"/>
                </a:lnTo>
                <a:lnTo>
                  <a:pt x="342" y="1141"/>
                </a:lnTo>
                <a:lnTo>
                  <a:pt x="343" y="1184"/>
                </a:lnTo>
                <a:lnTo>
                  <a:pt x="344" y="1231"/>
                </a:lnTo>
                <a:lnTo>
                  <a:pt x="345" y="1258"/>
                </a:lnTo>
                <a:lnTo>
                  <a:pt x="346" y="1288"/>
                </a:lnTo>
                <a:lnTo>
                  <a:pt x="348" y="1319"/>
                </a:lnTo>
                <a:lnTo>
                  <a:pt x="350" y="1350"/>
                </a:lnTo>
                <a:lnTo>
                  <a:pt x="353" y="1382"/>
                </a:lnTo>
                <a:lnTo>
                  <a:pt x="356" y="1415"/>
                </a:lnTo>
                <a:lnTo>
                  <a:pt x="360" y="1446"/>
                </a:lnTo>
                <a:lnTo>
                  <a:pt x="362" y="1461"/>
                </a:lnTo>
                <a:lnTo>
                  <a:pt x="365" y="1476"/>
                </a:lnTo>
                <a:lnTo>
                  <a:pt x="370" y="1503"/>
                </a:lnTo>
                <a:lnTo>
                  <a:pt x="372" y="1516"/>
                </a:lnTo>
                <a:lnTo>
                  <a:pt x="375" y="1528"/>
                </a:lnTo>
                <a:lnTo>
                  <a:pt x="379" y="1541"/>
                </a:lnTo>
                <a:lnTo>
                  <a:pt x="384" y="1554"/>
                </a:lnTo>
                <a:lnTo>
                  <a:pt x="389" y="1566"/>
                </a:lnTo>
                <a:lnTo>
                  <a:pt x="395" y="1577"/>
                </a:lnTo>
                <a:lnTo>
                  <a:pt x="402" y="1588"/>
                </a:lnTo>
                <a:lnTo>
                  <a:pt x="410" y="1599"/>
                </a:lnTo>
                <a:lnTo>
                  <a:pt x="414" y="1604"/>
                </a:lnTo>
                <a:lnTo>
                  <a:pt x="418" y="1609"/>
                </a:lnTo>
                <a:lnTo>
                  <a:pt x="427" y="1618"/>
                </a:lnTo>
                <a:lnTo>
                  <a:pt x="436" y="1627"/>
                </a:lnTo>
                <a:lnTo>
                  <a:pt x="447" y="1635"/>
                </a:lnTo>
                <a:lnTo>
                  <a:pt x="458" y="1643"/>
                </a:lnTo>
                <a:lnTo>
                  <a:pt x="469" y="1650"/>
                </a:lnTo>
                <a:lnTo>
                  <a:pt x="480" y="1656"/>
                </a:lnTo>
                <a:lnTo>
                  <a:pt x="492" y="1662"/>
                </a:lnTo>
                <a:lnTo>
                  <a:pt x="504" y="1666"/>
                </a:lnTo>
                <a:lnTo>
                  <a:pt x="510" y="1668"/>
                </a:lnTo>
                <a:lnTo>
                  <a:pt x="517" y="1670"/>
                </a:lnTo>
                <a:lnTo>
                  <a:pt x="529" y="1673"/>
                </a:lnTo>
                <a:lnTo>
                  <a:pt x="544" y="1676"/>
                </a:lnTo>
                <a:lnTo>
                  <a:pt x="579" y="1681"/>
                </a:lnTo>
                <a:lnTo>
                  <a:pt x="621" y="1686"/>
                </a:lnTo>
                <a:lnTo>
                  <a:pt x="643" y="1688"/>
                </a:lnTo>
                <a:lnTo>
                  <a:pt x="667" y="1689"/>
                </a:lnTo>
                <a:lnTo>
                  <a:pt x="716" y="1693"/>
                </a:lnTo>
                <a:lnTo>
                  <a:pt x="768" y="1695"/>
                </a:lnTo>
                <a:lnTo>
                  <a:pt x="822" y="1698"/>
                </a:lnTo>
                <a:lnTo>
                  <a:pt x="875" y="1699"/>
                </a:lnTo>
                <a:lnTo>
                  <a:pt x="976" y="1702"/>
                </a:lnTo>
                <a:lnTo>
                  <a:pt x="1060" y="1703"/>
                </a:lnTo>
                <a:lnTo>
                  <a:pt x="1141" y="1703"/>
                </a:lnTo>
                <a:lnTo>
                  <a:pt x="1220" y="1703"/>
                </a:lnTo>
                <a:lnTo>
                  <a:pt x="1305" y="1702"/>
                </a:lnTo>
                <a:lnTo>
                  <a:pt x="1354" y="1701"/>
                </a:lnTo>
                <a:lnTo>
                  <a:pt x="1406" y="1699"/>
                </a:lnTo>
                <a:lnTo>
                  <a:pt x="1459" y="1698"/>
                </a:lnTo>
                <a:lnTo>
                  <a:pt x="1513" y="1695"/>
                </a:lnTo>
                <a:lnTo>
                  <a:pt x="1564" y="1693"/>
                </a:lnTo>
                <a:lnTo>
                  <a:pt x="1614" y="1689"/>
                </a:lnTo>
                <a:lnTo>
                  <a:pt x="1660" y="1686"/>
                </a:lnTo>
                <a:lnTo>
                  <a:pt x="1682" y="1683"/>
                </a:lnTo>
                <a:lnTo>
                  <a:pt x="1702" y="1681"/>
                </a:lnTo>
                <a:lnTo>
                  <a:pt x="1720" y="1679"/>
                </a:lnTo>
                <a:lnTo>
                  <a:pt x="1737" y="1676"/>
                </a:lnTo>
                <a:lnTo>
                  <a:pt x="1751" y="1673"/>
                </a:lnTo>
                <a:lnTo>
                  <a:pt x="1764" y="1670"/>
                </a:lnTo>
                <a:lnTo>
                  <a:pt x="1777" y="1666"/>
                </a:lnTo>
                <a:lnTo>
                  <a:pt x="1789" y="1662"/>
                </a:lnTo>
                <a:lnTo>
                  <a:pt x="1801" y="1656"/>
                </a:lnTo>
                <a:lnTo>
                  <a:pt x="1812" y="1650"/>
                </a:lnTo>
                <a:lnTo>
                  <a:pt x="1823" y="1643"/>
                </a:lnTo>
                <a:lnTo>
                  <a:pt x="1834" y="1635"/>
                </a:lnTo>
                <a:lnTo>
                  <a:pt x="1845" y="1627"/>
                </a:lnTo>
                <a:lnTo>
                  <a:pt x="1854" y="1618"/>
                </a:lnTo>
                <a:lnTo>
                  <a:pt x="1863" y="1609"/>
                </a:lnTo>
                <a:lnTo>
                  <a:pt x="1871" y="1599"/>
                </a:lnTo>
                <a:lnTo>
                  <a:pt x="1879" y="1588"/>
                </a:lnTo>
                <a:lnTo>
                  <a:pt x="1882" y="1583"/>
                </a:lnTo>
                <a:lnTo>
                  <a:pt x="1885" y="1577"/>
                </a:lnTo>
                <a:lnTo>
                  <a:pt x="1892" y="1566"/>
                </a:lnTo>
                <a:lnTo>
                  <a:pt x="1897" y="1554"/>
                </a:lnTo>
                <a:lnTo>
                  <a:pt x="1902" y="1541"/>
                </a:lnTo>
                <a:lnTo>
                  <a:pt x="1906" y="1528"/>
                </a:lnTo>
                <a:lnTo>
                  <a:pt x="1909" y="1516"/>
                </a:lnTo>
                <a:lnTo>
                  <a:pt x="1911" y="1503"/>
                </a:lnTo>
                <a:lnTo>
                  <a:pt x="1916" y="1476"/>
                </a:lnTo>
                <a:lnTo>
                  <a:pt x="1921" y="1446"/>
                </a:lnTo>
                <a:lnTo>
                  <a:pt x="1923" y="1431"/>
                </a:lnTo>
                <a:lnTo>
                  <a:pt x="1925" y="1415"/>
                </a:lnTo>
                <a:lnTo>
                  <a:pt x="1928" y="1382"/>
                </a:lnTo>
                <a:lnTo>
                  <a:pt x="1931" y="1350"/>
                </a:lnTo>
                <a:lnTo>
                  <a:pt x="1933" y="1319"/>
                </a:lnTo>
                <a:lnTo>
                  <a:pt x="1935" y="1288"/>
                </a:lnTo>
                <a:lnTo>
                  <a:pt x="1937" y="1231"/>
                </a:lnTo>
                <a:lnTo>
                  <a:pt x="1938" y="1184"/>
                </a:lnTo>
                <a:lnTo>
                  <a:pt x="1939" y="1141"/>
                </a:lnTo>
                <a:lnTo>
                  <a:pt x="1938" y="1099"/>
                </a:lnTo>
                <a:lnTo>
                  <a:pt x="1937" y="1051"/>
                </a:lnTo>
                <a:lnTo>
                  <a:pt x="1936" y="1024"/>
                </a:lnTo>
                <a:lnTo>
                  <a:pt x="1935" y="995"/>
                </a:lnTo>
                <a:lnTo>
                  <a:pt x="1933" y="964"/>
                </a:lnTo>
                <a:lnTo>
                  <a:pt x="1931" y="932"/>
                </a:lnTo>
                <a:lnTo>
                  <a:pt x="1928" y="900"/>
                </a:lnTo>
                <a:lnTo>
                  <a:pt x="1925" y="867"/>
                </a:lnTo>
                <a:lnTo>
                  <a:pt x="1921" y="836"/>
                </a:lnTo>
                <a:lnTo>
                  <a:pt x="1919" y="822"/>
                </a:lnTo>
                <a:lnTo>
                  <a:pt x="1916" y="807"/>
                </a:lnTo>
                <a:lnTo>
                  <a:pt x="1911" y="780"/>
                </a:lnTo>
                <a:lnTo>
                  <a:pt x="1909" y="767"/>
                </a:lnTo>
                <a:lnTo>
                  <a:pt x="1906" y="755"/>
                </a:lnTo>
                <a:close/>
                <a:moveTo>
                  <a:pt x="978" y="1378"/>
                </a:moveTo>
                <a:lnTo>
                  <a:pt x="1395" y="1141"/>
                </a:lnTo>
                <a:lnTo>
                  <a:pt x="978" y="904"/>
                </a:lnTo>
                <a:lnTo>
                  <a:pt x="978" y="1378"/>
                </a:lnTo>
                <a:close/>
                <a:moveTo>
                  <a:pt x="0" y="0"/>
                </a:moveTo>
                <a:lnTo>
                  <a:pt x="570" y="0"/>
                </a:lnTo>
                <a:lnTo>
                  <a:pt x="1141" y="0"/>
                </a:lnTo>
                <a:lnTo>
                  <a:pt x="1711" y="0"/>
                </a:lnTo>
                <a:lnTo>
                  <a:pt x="2281" y="0"/>
                </a:lnTo>
                <a:lnTo>
                  <a:pt x="2281" y="571"/>
                </a:lnTo>
                <a:lnTo>
                  <a:pt x="2281" y="1141"/>
                </a:lnTo>
                <a:lnTo>
                  <a:pt x="2281" y="1712"/>
                </a:lnTo>
                <a:lnTo>
                  <a:pt x="2281" y="2282"/>
                </a:lnTo>
                <a:lnTo>
                  <a:pt x="1711" y="2282"/>
                </a:lnTo>
                <a:lnTo>
                  <a:pt x="1141" y="2282"/>
                </a:lnTo>
                <a:lnTo>
                  <a:pt x="570" y="2282"/>
                </a:lnTo>
                <a:lnTo>
                  <a:pt x="0" y="2282"/>
                </a:lnTo>
                <a:lnTo>
                  <a:pt x="0" y="1712"/>
                </a:lnTo>
                <a:lnTo>
                  <a:pt x="0" y="1141"/>
                </a:lnTo>
                <a:lnTo>
                  <a:pt x="0" y="571"/>
                </a:ln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1" name="Freeform 6">
            <a:hlinkClick r:id="rId6" tooltip="Instagram"/>
            <a:extLst>
              <a:ext uri="{C183D7F6-B498-43B3-948B-1728B52AA6E4}">
                <adec:decorative xmlns:adec="http://schemas.microsoft.com/office/drawing/2017/decorative" val="1"/>
              </a:ext>
            </a:extLst>
          </p:cNvPr>
          <p:cNvSpPr>
            <a:spLocks noChangeAspect="1" noEditPoints="1"/>
          </p:cNvSpPr>
          <p:nvPr userDrawn="1"/>
        </p:nvSpPr>
        <p:spPr bwMode="auto">
          <a:xfrm>
            <a:off x="5591849" y="5012630"/>
            <a:ext cx="288127" cy="288000"/>
          </a:xfrm>
          <a:custGeom>
            <a:avLst/>
            <a:gdLst>
              <a:gd name="T0" fmla="*/ 1535 w 2270"/>
              <a:gd name="T1" fmla="*/ 570 h 2269"/>
              <a:gd name="T2" fmla="*/ 1648 w 2270"/>
              <a:gd name="T3" fmla="*/ 640 h 2269"/>
              <a:gd name="T4" fmla="*/ 1711 w 2270"/>
              <a:gd name="T5" fmla="*/ 779 h 2269"/>
              <a:gd name="T6" fmla="*/ 1720 w 2270"/>
              <a:gd name="T7" fmla="*/ 1374 h 2269"/>
              <a:gd name="T8" fmla="*/ 1676 w 2270"/>
              <a:gd name="T9" fmla="*/ 1591 h 2269"/>
              <a:gd name="T10" fmla="*/ 1580 w 2270"/>
              <a:gd name="T11" fmla="*/ 1682 h 2269"/>
              <a:gd name="T12" fmla="*/ 1374 w 2270"/>
              <a:gd name="T13" fmla="*/ 1719 h 2269"/>
              <a:gd name="T14" fmla="*/ 763 w 2270"/>
              <a:gd name="T15" fmla="*/ 1707 h 2269"/>
              <a:gd name="T16" fmla="*/ 641 w 2270"/>
              <a:gd name="T17" fmla="*/ 1648 h 2269"/>
              <a:gd name="T18" fmla="*/ 566 w 2270"/>
              <a:gd name="T19" fmla="*/ 1522 h 2269"/>
              <a:gd name="T20" fmla="*/ 548 w 2270"/>
              <a:gd name="T21" fmla="*/ 979 h 2269"/>
              <a:gd name="T22" fmla="*/ 583 w 2270"/>
              <a:gd name="T23" fmla="*/ 701 h 2269"/>
              <a:gd name="T24" fmla="*/ 669 w 2270"/>
              <a:gd name="T25" fmla="*/ 599 h 2269"/>
              <a:gd name="T26" fmla="*/ 833 w 2270"/>
              <a:gd name="T27" fmla="*/ 553 h 2269"/>
              <a:gd name="T28" fmla="*/ 813 w 2270"/>
              <a:gd name="T29" fmla="*/ 425 h 2269"/>
              <a:gd name="T30" fmla="*/ 617 w 2270"/>
              <a:gd name="T31" fmla="*/ 481 h 2269"/>
              <a:gd name="T32" fmla="*/ 480 w 2270"/>
              <a:gd name="T33" fmla="*/ 616 h 2269"/>
              <a:gd name="T34" fmla="*/ 423 w 2270"/>
              <a:gd name="T35" fmla="*/ 840 h 2269"/>
              <a:gd name="T36" fmla="*/ 431 w 2270"/>
              <a:gd name="T37" fmla="*/ 1506 h 2269"/>
              <a:gd name="T38" fmla="*/ 500 w 2270"/>
              <a:gd name="T39" fmla="*/ 1685 h 2269"/>
              <a:gd name="T40" fmla="*/ 633 w 2270"/>
              <a:gd name="T41" fmla="*/ 1798 h 2269"/>
              <a:gd name="T42" fmla="*/ 891 w 2270"/>
              <a:gd name="T43" fmla="*/ 1848 h 2269"/>
              <a:gd name="T44" fmla="*/ 1528 w 2270"/>
              <a:gd name="T45" fmla="*/ 1834 h 2269"/>
              <a:gd name="T46" fmla="*/ 1692 w 2270"/>
              <a:gd name="T47" fmla="*/ 1763 h 2269"/>
              <a:gd name="T48" fmla="*/ 1813 w 2270"/>
              <a:gd name="T49" fmla="*/ 1603 h 2269"/>
              <a:gd name="T50" fmla="*/ 1851 w 2270"/>
              <a:gd name="T51" fmla="*/ 1252 h 2269"/>
              <a:gd name="T52" fmla="*/ 1828 w 2270"/>
              <a:gd name="T53" fmla="*/ 711 h 2269"/>
              <a:gd name="T54" fmla="*/ 1752 w 2270"/>
              <a:gd name="T55" fmla="*/ 562 h 2269"/>
              <a:gd name="T56" fmla="*/ 1586 w 2270"/>
              <a:gd name="T57" fmla="*/ 451 h 2269"/>
              <a:gd name="T58" fmla="*/ 1135 w 2270"/>
              <a:gd name="T59" fmla="*/ 419 h 2269"/>
              <a:gd name="T60" fmla="*/ 945 w 2270"/>
              <a:gd name="T61" fmla="*/ 820 h 2269"/>
              <a:gd name="T62" fmla="*/ 804 w 2270"/>
              <a:gd name="T63" fmla="*/ 975 h 2269"/>
              <a:gd name="T64" fmla="*/ 770 w 2270"/>
              <a:gd name="T65" fmla="*/ 1173 h 2269"/>
              <a:gd name="T66" fmla="*/ 852 w 2270"/>
              <a:gd name="T67" fmla="*/ 1369 h 2269"/>
              <a:gd name="T68" fmla="*/ 1026 w 2270"/>
              <a:gd name="T69" fmla="*/ 1486 h 2269"/>
              <a:gd name="T70" fmla="*/ 1227 w 2270"/>
              <a:gd name="T71" fmla="*/ 1491 h 2269"/>
              <a:gd name="T72" fmla="*/ 1407 w 2270"/>
              <a:gd name="T73" fmla="*/ 1382 h 2269"/>
              <a:gd name="T74" fmla="*/ 1495 w 2270"/>
              <a:gd name="T75" fmla="*/ 1209 h 2269"/>
              <a:gd name="T76" fmla="*/ 1473 w 2270"/>
              <a:gd name="T77" fmla="*/ 991 h 2269"/>
              <a:gd name="T78" fmla="*/ 1340 w 2270"/>
              <a:gd name="T79" fmla="*/ 830 h 2269"/>
              <a:gd name="T80" fmla="*/ 1154 w 2270"/>
              <a:gd name="T81" fmla="*/ 768 h 2269"/>
              <a:gd name="T82" fmla="*/ 1021 w 2270"/>
              <a:gd name="T83" fmla="*/ 1345 h 2269"/>
              <a:gd name="T84" fmla="*/ 925 w 2270"/>
              <a:gd name="T85" fmla="*/ 1249 h 2269"/>
              <a:gd name="T86" fmla="*/ 898 w 2270"/>
              <a:gd name="T87" fmla="*/ 1110 h 2269"/>
              <a:gd name="T88" fmla="*/ 951 w 2270"/>
              <a:gd name="T89" fmla="*/ 983 h 2269"/>
              <a:gd name="T90" fmla="*/ 1064 w 2270"/>
              <a:gd name="T91" fmla="*/ 907 h 2269"/>
              <a:gd name="T92" fmla="*/ 1206 w 2270"/>
              <a:gd name="T93" fmla="*/ 907 h 2269"/>
              <a:gd name="T94" fmla="*/ 1319 w 2270"/>
              <a:gd name="T95" fmla="*/ 983 h 2269"/>
              <a:gd name="T96" fmla="*/ 1372 w 2270"/>
              <a:gd name="T97" fmla="*/ 1110 h 2269"/>
              <a:gd name="T98" fmla="*/ 1344 w 2270"/>
              <a:gd name="T99" fmla="*/ 1249 h 2269"/>
              <a:gd name="T100" fmla="*/ 1249 w 2270"/>
              <a:gd name="T101" fmla="*/ 1345 h 2269"/>
              <a:gd name="T102" fmla="*/ 1431 w 2270"/>
              <a:gd name="T103" fmla="*/ 744 h 2269"/>
              <a:gd name="T104" fmla="*/ 1483 w 2270"/>
              <a:gd name="T105" fmla="*/ 674 h 2269"/>
              <a:gd name="T106" fmla="*/ 1574 w 2270"/>
              <a:gd name="T107" fmla="*/ 689 h 2269"/>
              <a:gd name="T108" fmla="*/ 1598 w 2270"/>
              <a:gd name="T109" fmla="*/ 778 h 2269"/>
              <a:gd name="T110" fmla="*/ 1534 w 2270"/>
              <a:gd name="T111" fmla="*/ 837 h 2269"/>
              <a:gd name="T112" fmla="*/ 1450 w 2270"/>
              <a:gd name="T113" fmla="*/ 807 h 2269"/>
              <a:gd name="T114" fmla="*/ 2270 w 2270"/>
              <a:gd name="T115" fmla="*/ 0 h 2269"/>
              <a:gd name="T116" fmla="*/ 0 w 2270"/>
              <a:gd name="T117" fmla="*/ 0 h 2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70" h="2269">
                <a:moveTo>
                  <a:pt x="1135" y="548"/>
                </a:moveTo>
                <a:lnTo>
                  <a:pt x="1250" y="548"/>
                </a:lnTo>
                <a:lnTo>
                  <a:pt x="1290" y="549"/>
                </a:lnTo>
                <a:lnTo>
                  <a:pt x="1323" y="549"/>
                </a:lnTo>
                <a:lnTo>
                  <a:pt x="1374" y="550"/>
                </a:lnTo>
                <a:lnTo>
                  <a:pt x="1424" y="552"/>
                </a:lnTo>
                <a:lnTo>
                  <a:pt x="1448" y="554"/>
                </a:lnTo>
                <a:lnTo>
                  <a:pt x="1470" y="556"/>
                </a:lnTo>
                <a:lnTo>
                  <a:pt x="1490" y="559"/>
                </a:lnTo>
                <a:lnTo>
                  <a:pt x="1507" y="562"/>
                </a:lnTo>
                <a:lnTo>
                  <a:pt x="1522" y="566"/>
                </a:lnTo>
                <a:lnTo>
                  <a:pt x="1535" y="570"/>
                </a:lnTo>
                <a:lnTo>
                  <a:pt x="1546" y="573"/>
                </a:lnTo>
                <a:lnTo>
                  <a:pt x="1557" y="577"/>
                </a:lnTo>
                <a:lnTo>
                  <a:pt x="1569" y="582"/>
                </a:lnTo>
                <a:lnTo>
                  <a:pt x="1580" y="587"/>
                </a:lnTo>
                <a:lnTo>
                  <a:pt x="1591" y="593"/>
                </a:lnTo>
                <a:lnTo>
                  <a:pt x="1601" y="599"/>
                </a:lnTo>
                <a:lnTo>
                  <a:pt x="1611" y="606"/>
                </a:lnTo>
                <a:lnTo>
                  <a:pt x="1620" y="613"/>
                </a:lnTo>
                <a:lnTo>
                  <a:pt x="1625" y="617"/>
                </a:lnTo>
                <a:lnTo>
                  <a:pt x="1629" y="622"/>
                </a:lnTo>
                <a:lnTo>
                  <a:pt x="1639" y="631"/>
                </a:lnTo>
                <a:lnTo>
                  <a:pt x="1648" y="640"/>
                </a:lnTo>
                <a:lnTo>
                  <a:pt x="1656" y="649"/>
                </a:lnTo>
                <a:lnTo>
                  <a:pt x="1663" y="659"/>
                </a:lnTo>
                <a:lnTo>
                  <a:pt x="1670" y="668"/>
                </a:lnTo>
                <a:lnTo>
                  <a:pt x="1676" y="679"/>
                </a:lnTo>
                <a:lnTo>
                  <a:pt x="1682" y="689"/>
                </a:lnTo>
                <a:lnTo>
                  <a:pt x="1687" y="701"/>
                </a:lnTo>
                <a:lnTo>
                  <a:pt x="1692" y="713"/>
                </a:lnTo>
                <a:lnTo>
                  <a:pt x="1696" y="723"/>
                </a:lnTo>
                <a:lnTo>
                  <a:pt x="1700" y="734"/>
                </a:lnTo>
                <a:lnTo>
                  <a:pt x="1703" y="747"/>
                </a:lnTo>
                <a:lnTo>
                  <a:pt x="1708" y="762"/>
                </a:lnTo>
                <a:lnTo>
                  <a:pt x="1711" y="779"/>
                </a:lnTo>
                <a:lnTo>
                  <a:pt x="1714" y="799"/>
                </a:lnTo>
                <a:lnTo>
                  <a:pt x="1716" y="821"/>
                </a:lnTo>
                <a:lnTo>
                  <a:pt x="1717" y="833"/>
                </a:lnTo>
                <a:lnTo>
                  <a:pt x="1718" y="845"/>
                </a:lnTo>
                <a:lnTo>
                  <a:pt x="1720" y="896"/>
                </a:lnTo>
                <a:lnTo>
                  <a:pt x="1721" y="947"/>
                </a:lnTo>
                <a:lnTo>
                  <a:pt x="1722" y="1019"/>
                </a:lnTo>
                <a:lnTo>
                  <a:pt x="1722" y="1134"/>
                </a:lnTo>
                <a:lnTo>
                  <a:pt x="1722" y="1250"/>
                </a:lnTo>
                <a:lnTo>
                  <a:pt x="1722" y="1291"/>
                </a:lnTo>
                <a:lnTo>
                  <a:pt x="1721" y="1323"/>
                </a:lnTo>
                <a:lnTo>
                  <a:pt x="1720" y="1374"/>
                </a:lnTo>
                <a:lnTo>
                  <a:pt x="1718" y="1424"/>
                </a:lnTo>
                <a:lnTo>
                  <a:pt x="1716" y="1449"/>
                </a:lnTo>
                <a:lnTo>
                  <a:pt x="1714" y="1471"/>
                </a:lnTo>
                <a:lnTo>
                  <a:pt x="1711" y="1490"/>
                </a:lnTo>
                <a:lnTo>
                  <a:pt x="1708" y="1507"/>
                </a:lnTo>
                <a:lnTo>
                  <a:pt x="1703" y="1522"/>
                </a:lnTo>
                <a:lnTo>
                  <a:pt x="1700" y="1535"/>
                </a:lnTo>
                <a:lnTo>
                  <a:pt x="1696" y="1547"/>
                </a:lnTo>
                <a:lnTo>
                  <a:pt x="1692" y="1557"/>
                </a:lnTo>
                <a:lnTo>
                  <a:pt x="1687" y="1569"/>
                </a:lnTo>
                <a:lnTo>
                  <a:pt x="1682" y="1580"/>
                </a:lnTo>
                <a:lnTo>
                  <a:pt x="1676" y="1591"/>
                </a:lnTo>
                <a:lnTo>
                  <a:pt x="1670" y="1601"/>
                </a:lnTo>
                <a:lnTo>
                  <a:pt x="1663" y="1611"/>
                </a:lnTo>
                <a:lnTo>
                  <a:pt x="1656" y="1620"/>
                </a:lnTo>
                <a:lnTo>
                  <a:pt x="1652" y="1625"/>
                </a:lnTo>
                <a:lnTo>
                  <a:pt x="1648" y="1630"/>
                </a:lnTo>
                <a:lnTo>
                  <a:pt x="1639" y="1639"/>
                </a:lnTo>
                <a:lnTo>
                  <a:pt x="1629" y="1648"/>
                </a:lnTo>
                <a:lnTo>
                  <a:pt x="1620" y="1656"/>
                </a:lnTo>
                <a:lnTo>
                  <a:pt x="1611" y="1663"/>
                </a:lnTo>
                <a:lnTo>
                  <a:pt x="1601" y="1670"/>
                </a:lnTo>
                <a:lnTo>
                  <a:pt x="1591" y="1676"/>
                </a:lnTo>
                <a:lnTo>
                  <a:pt x="1580" y="1682"/>
                </a:lnTo>
                <a:lnTo>
                  <a:pt x="1569" y="1687"/>
                </a:lnTo>
                <a:lnTo>
                  <a:pt x="1557" y="1692"/>
                </a:lnTo>
                <a:lnTo>
                  <a:pt x="1546" y="1696"/>
                </a:lnTo>
                <a:lnTo>
                  <a:pt x="1535" y="1700"/>
                </a:lnTo>
                <a:lnTo>
                  <a:pt x="1522" y="1704"/>
                </a:lnTo>
                <a:lnTo>
                  <a:pt x="1507" y="1707"/>
                </a:lnTo>
                <a:lnTo>
                  <a:pt x="1490" y="1710"/>
                </a:lnTo>
                <a:lnTo>
                  <a:pt x="1470" y="1713"/>
                </a:lnTo>
                <a:lnTo>
                  <a:pt x="1448" y="1716"/>
                </a:lnTo>
                <a:lnTo>
                  <a:pt x="1437" y="1716"/>
                </a:lnTo>
                <a:lnTo>
                  <a:pt x="1424" y="1717"/>
                </a:lnTo>
                <a:lnTo>
                  <a:pt x="1374" y="1719"/>
                </a:lnTo>
                <a:lnTo>
                  <a:pt x="1323" y="1720"/>
                </a:lnTo>
                <a:lnTo>
                  <a:pt x="1250" y="1721"/>
                </a:lnTo>
                <a:lnTo>
                  <a:pt x="1135" y="1721"/>
                </a:lnTo>
                <a:lnTo>
                  <a:pt x="1020" y="1721"/>
                </a:lnTo>
                <a:lnTo>
                  <a:pt x="980" y="1721"/>
                </a:lnTo>
                <a:lnTo>
                  <a:pt x="947" y="1720"/>
                </a:lnTo>
                <a:lnTo>
                  <a:pt x="896" y="1719"/>
                </a:lnTo>
                <a:lnTo>
                  <a:pt x="846" y="1717"/>
                </a:lnTo>
                <a:lnTo>
                  <a:pt x="821" y="1716"/>
                </a:lnTo>
                <a:lnTo>
                  <a:pt x="800" y="1713"/>
                </a:lnTo>
                <a:lnTo>
                  <a:pt x="780" y="1710"/>
                </a:lnTo>
                <a:lnTo>
                  <a:pt x="763" y="1707"/>
                </a:lnTo>
                <a:lnTo>
                  <a:pt x="748" y="1704"/>
                </a:lnTo>
                <a:lnTo>
                  <a:pt x="735" y="1700"/>
                </a:lnTo>
                <a:lnTo>
                  <a:pt x="723" y="1696"/>
                </a:lnTo>
                <a:lnTo>
                  <a:pt x="713" y="1692"/>
                </a:lnTo>
                <a:lnTo>
                  <a:pt x="701" y="1687"/>
                </a:lnTo>
                <a:lnTo>
                  <a:pt x="690" y="1682"/>
                </a:lnTo>
                <a:lnTo>
                  <a:pt x="679" y="1676"/>
                </a:lnTo>
                <a:lnTo>
                  <a:pt x="669" y="1670"/>
                </a:lnTo>
                <a:lnTo>
                  <a:pt x="659" y="1664"/>
                </a:lnTo>
                <a:lnTo>
                  <a:pt x="650" y="1656"/>
                </a:lnTo>
                <a:lnTo>
                  <a:pt x="645" y="1652"/>
                </a:lnTo>
                <a:lnTo>
                  <a:pt x="641" y="1648"/>
                </a:lnTo>
                <a:lnTo>
                  <a:pt x="631" y="1639"/>
                </a:lnTo>
                <a:lnTo>
                  <a:pt x="622" y="1630"/>
                </a:lnTo>
                <a:lnTo>
                  <a:pt x="614" y="1620"/>
                </a:lnTo>
                <a:lnTo>
                  <a:pt x="607" y="1611"/>
                </a:lnTo>
                <a:lnTo>
                  <a:pt x="600" y="1601"/>
                </a:lnTo>
                <a:lnTo>
                  <a:pt x="594" y="1591"/>
                </a:lnTo>
                <a:lnTo>
                  <a:pt x="588" y="1580"/>
                </a:lnTo>
                <a:lnTo>
                  <a:pt x="583" y="1569"/>
                </a:lnTo>
                <a:lnTo>
                  <a:pt x="578" y="1557"/>
                </a:lnTo>
                <a:lnTo>
                  <a:pt x="574" y="1547"/>
                </a:lnTo>
                <a:lnTo>
                  <a:pt x="570" y="1535"/>
                </a:lnTo>
                <a:lnTo>
                  <a:pt x="566" y="1522"/>
                </a:lnTo>
                <a:lnTo>
                  <a:pt x="562" y="1507"/>
                </a:lnTo>
                <a:lnTo>
                  <a:pt x="559" y="1490"/>
                </a:lnTo>
                <a:lnTo>
                  <a:pt x="556" y="1471"/>
                </a:lnTo>
                <a:lnTo>
                  <a:pt x="554" y="1449"/>
                </a:lnTo>
                <a:lnTo>
                  <a:pt x="553" y="1437"/>
                </a:lnTo>
                <a:lnTo>
                  <a:pt x="552" y="1424"/>
                </a:lnTo>
                <a:lnTo>
                  <a:pt x="550" y="1374"/>
                </a:lnTo>
                <a:lnTo>
                  <a:pt x="549" y="1323"/>
                </a:lnTo>
                <a:lnTo>
                  <a:pt x="548" y="1250"/>
                </a:lnTo>
                <a:lnTo>
                  <a:pt x="548" y="1134"/>
                </a:lnTo>
                <a:lnTo>
                  <a:pt x="548" y="1019"/>
                </a:lnTo>
                <a:lnTo>
                  <a:pt x="548" y="979"/>
                </a:lnTo>
                <a:lnTo>
                  <a:pt x="549" y="947"/>
                </a:lnTo>
                <a:lnTo>
                  <a:pt x="550" y="896"/>
                </a:lnTo>
                <a:lnTo>
                  <a:pt x="552" y="845"/>
                </a:lnTo>
                <a:lnTo>
                  <a:pt x="554" y="821"/>
                </a:lnTo>
                <a:lnTo>
                  <a:pt x="556" y="799"/>
                </a:lnTo>
                <a:lnTo>
                  <a:pt x="559" y="779"/>
                </a:lnTo>
                <a:lnTo>
                  <a:pt x="562" y="762"/>
                </a:lnTo>
                <a:lnTo>
                  <a:pt x="566" y="747"/>
                </a:lnTo>
                <a:lnTo>
                  <a:pt x="570" y="734"/>
                </a:lnTo>
                <a:lnTo>
                  <a:pt x="574" y="723"/>
                </a:lnTo>
                <a:lnTo>
                  <a:pt x="578" y="713"/>
                </a:lnTo>
                <a:lnTo>
                  <a:pt x="583" y="701"/>
                </a:lnTo>
                <a:lnTo>
                  <a:pt x="588" y="689"/>
                </a:lnTo>
                <a:lnTo>
                  <a:pt x="594" y="679"/>
                </a:lnTo>
                <a:lnTo>
                  <a:pt x="600" y="668"/>
                </a:lnTo>
                <a:lnTo>
                  <a:pt x="607" y="659"/>
                </a:lnTo>
                <a:lnTo>
                  <a:pt x="614" y="649"/>
                </a:lnTo>
                <a:lnTo>
                  <a:pt x="618" y="645"/>
                </a:lnTo>
                <a:lnTo>
                  <a:pt x="622" y="640"/>
                </a:lnTo>
                <a:lnTo>
                  <a:pt x="631" y="631"/>
                </a:lnTo>
                <a:lnTo>
                  <a:pt x="641" y="622"/>
                </a:lnTo>
                <a:lnTo>
                  <a:pt x="650" y="613"/>
                </a:lnTo>
                <a:lnTo>
                  <a:pt x="659" y="606"/>
                </a:lnTo>
                <a:lnTo>
                  <a:pt x="669" y="599"/>
                </a:lnTo>
                <a:lnTo>
                  <a:pt x="679" y="593"/>
                </a:lnTo>
                <a:lnTo>
                  <a:pt x="690" y="587"/>
                </a:lnTo>
                <a:lnTo>
                  <a:pt x="701" y="582"/>
                </a:lnTo>
                <a:lnTo>
                  <a:pt x="713" y="577"/>
                </a:lnTo>
                <a:lnTo>
                  <a:pt x="723" y="573"/>
                </a:lnTo>
                <a:lnTo>
                  <a:pt x="735" y="570"/>
                </a:lnTo>
                <a:lnTo>
                  <a:pt x="748" y="566"/>
                </a:lnTo>
                <a:lnTo>
                  <a:pt x="763" y="562"/>
                </a:lnTo>
                <a:lnTo>
                  <a:pt x="780" y="559"/>
                </a:lnTo>
                <a:lnTo>
                  <a:pt x="800" y="556"/>
                </a:lnTo>
                <a:lnTo>
                  <a:pt x="821" y="554"/>
                </a:lnTo>
                <a:lnTo>
                  <a:pt x="833" y="553"/>
                </a:lnTo>
                <a:lnTo>
                  <a:pt x="846" y="552"/>
                </a:lnTo>
                <a:lnTo>
                  <a:pt x="896" y="550"/>
                </a:lnTo>
                <a:lnTo>
                  <a:pt x="947" y="549"/>
                </a:lnTo>
                <a:lnTo>
                  <a:pt x="1020" y="548"/>
                </a:lnTo>
                <a:lnTo>
                  <a:pt x="1135" y="548"/>
                </a:lnTo>
                <a:close/>
                <a:moveTo>
                  <a:pt x="1135" y="419"/>
                </a:moveTo>
                <a:lnTo>
                  <a:pt x="1018" y="420"/>
                </a:lnTo>
                <a:lnTo>
                  <a:pt x="977" y="420"/>
                </a:lnTo>
                <a:lnTo>
                  <a:pt x="943" y="420"/>
                </a:lnTo>
                <a:lnTo>
                  <a:pt x="891" y="422"/>
                </a:lnTo>
                <a:lnTo>
                  <a:pt x="840" y="424"/>
                </a:lnTo>
                <a:lnTo>
                  <a:pt x="813" y="425"/>
                </a:lnTo>
                <a:lnTo>
                  <a:pt x="787" y="428"/>
                </a:lnTo>
                <a:lnTo>
                  <a:pt x="764" y="431"/>
                </a:lnTo>
                <a:lnTo>
                  <a:pt x="742" y="435"/>
                </a:lnTo>
                <a:lnTo>
                  <a:pt x="722" y="440"/>
                </a:lnTo>
                <a:lnTo>
                  <a:pt x="712" y="442"/>
                </a:lnTo>
                <a:lnTo>
                  <a:pt x="702" y="445"/>
                </a:lnTo>
                <a:lnTo>
                  <a:pt x="684" y="451"/>
                </a:lnTo>
                <a:lnTo>
                  <a:pt x="667" y="457"/>
                </a:lnTo>
                <a:lnTo>
                  <a:pt x="649" y="464"/>
                </a:lnTo>
                <a:lnTo>
                  <a:pt x="633" y="472"/>
                </a:lnTo>
                <a:lnTo>
                  <a:pt x="625" y="476"/>
                </a:lnTo>
                <a:lnTo>
                  <a:pt x="617" y="481"/>
                </a:lnTo>
                <a:lnTo>
                  <a:pt x="601" y="490"/>
                </a:lnTo>
                <a:lnTo>
                  <a:pt x="585" y="501"/>
                </a:lnTo>
                <a:lnTo>
                  <a:pt x="578" y="506"/>
                </a:lnTo>
                <a:lnTo>
                  <a:pt x="570" y="512"/>
                </a:lnTo>
                <a:lnTo>
                  <a:pt x="554" y="525"/>
                </a:lnTo>
                <a:lnTo>
                  <a:pt x="539" y="539"/>
                </a:lnTo>
                <a:lnTo>
                  <a:pt x="525" y="554"/>
                </a:lnTo>
                <a:lnTo>
                  <a:pt x="512" y="569"/>
                </a:lnTo>
                <a:lnTo>
                  <a:pt x="500" y="585"/>
                </a:lnTo>
                <a:lnTo>
                  <a:pt x="495" y="592"/>
                </a:lnTo>
                <a:lnTo>
                  <a:pt x="490" y="600"/>
                </a:lnTo>
                <a:lnTo>
                  <a:pt x="480" y="616"/>
                </a:lnTo>
                <a:lnTo>
                  <a:pt x="472" y="632"/>
                </a:lnTo>
                <a:lnTo>
                  <a:pt x="464" y="649"/>
                </a:lnTo>
                <a:lnTo>
                  <a:pt x="457" y="666"/>
                </a:lnTo>
                <a:lnTo>
                  <a:pt x="450" y="683"/>
                </a:lnTo>
                <a:lnTo>
                  <a:pt x="445" y="702"/>
                </a:lnTo>
                <a:lnTo>
                  <a:pt x="439" y="721"/>
                </a:lnTo>
                <a:lnTo>
                  <a:pt x="437" y="731"/>
                </a:lnTo>
                <a:lnTo>
                  <a:pt x="435" y="741"/>
                </a:lnTo>
                <a:lnTo>
                  <a:pt x="431" y="763"/>
                </a:lnTo>
                <a:lnTo>
                  <a:pt x="428" y="787"/>
                </a:lnTo>
                <a:lnTo>
                  <a:pt x="425" y="812"/>
                </a:lnTo>
                <a:lnTo>
                  <a:pt x="423" y="840"/>
                </a:lnTo>
                <a:lnTo>
                  <a:pt x="421" y="890"/>
                </a:lnTo>
                <a:lnTo>
                  <a:pt x="420" y="943"/>
                </a:lnTo>
                <a:lnTo>
                  <a:pt x="419" y="1017"/>
                </a:lnTo>
                <a:lnTo>
                  <a:pt x="419" y="1134"/>
                </a:lnTo>
                <a:lnTo>
                  <a:pt x="419" y="1252"/>
                </a:lnTo>
                <a:lnTo>
                  <a:pt x="420" y="1294"/>
                </a:lnTo>
                <a:lnTo>
                  <a:pt x="420" y="1327"/>
                </a:lnTo>
                <a:lnTo>
                  <a:pt x="421" y="1379"/>
                </a:lnTo>
                <a:lnTo>
                  <a:pt x="423" y="1430"/>
                </a:lnTo>
                <a:lnTo>
                  <a:pt x="425" y="1457"/>
                </a:lnTo>
                <a:lnTo>
                  <a:pt x="428" y="1483"/>
                </a:lnTo>
                <a:lnTo>
                  <a:pt x="431" y="1506"/>
                </a:lnTo>
                <a:lnTo>
                  <a:pt x="435" y="1528"/>
                </a:lnTo>
                <a:lnTo>
                  <a:pt x="439" y="1549"/>
                </a:lnTo>
                <a:lnTo>
                  <a:pt x="442" y="1558"/>
                </a:lnTo>
                <a:lnTo>
                  <a:pt x="445" y="1568"/>
                </a:lnTo>
                <a:lnTo>
                  <a:pt x="450" y="1586"/>
                </a:lnTo>
                <a:lnTo>
                  <a:pt x="457" y="1603"/>
                </a:lnTo>
                <a:lnTo>
                  <a:pt x="464" y="1621"/>
                </a:lnTo>
                <a:lnTo>
                  <a:pt x="472" y="1637"/>
                </a:lnTo>
                <a:lnTo>
                  <a:pt x="476" y="1646"/>
                </a:lnTo>
                <a:lnTo>
                  <a:pt x="480" y="1654"/>
                </a:lnTo>
                <a:lnTo>
                  <a:pt x="490" y="1670"/>
                </a:lnTo>
                <a:lnTo>
                  <a:pt x="500" y="1685"/>
                </a:lnTo>
                <a:lnTo>
                  <a:pt x="506" y="1693"/>
                </a:lnTo>
                <a:lnTo>
                  <a:pt x="512" y="1700"/>
                </a:lnTo>
                <a:lnTo>
                  <a:pt x="518" y="1708"/>
                </a:lnTo>
                <a:lnTo>
                  <a:pt x="525" y="1715"/>
                </a:lnTo>
                <a:lnTo>
                  <a:pt x="539" y="1730"/>
                </a:lnTo>
                <a:lnTo>
                  <a:pt x="554" y="1744"/>
                </a:lnTo>
                <a:lnTo>
                  <a:pt x="570" y="1757"/>
                </a:lnTo>
                <a:lnTo>
                  <a:pt x="585" y="1769"/>
                </a:lnTo>
                <a:lnTo>
                  <a:pt x="593" y="1774"/>
                </a:lnTo>
                <a:lnTo>
                  <a:pt x="601" y="1779"/>
                </a:lnTo>
                <a:lnTo>
                  <a:pt x="617" y="1789"/>
                </a:lnTo>
                <a:lnTo>
                  <a:pt x="633" y="1798"/>
                </a:lnTo>
                <a:lnTo>
                  <a:pt x="649" y="1805"/>
                </a:lnTo>
                <a:lnTo>
                  <a:pt x="667" y="1813"/>
                </a:lnTo>
                <a:lnTo>
                  <a:pt x="684" y="1819"/>
                </a:lnTo>
                <a:lnTo>
                  <a:pt x="702" y="1825"/>
                </a:lnTo>
                <a:lnTo>
                  <a:pt x="722" y="1830"/>
                </a:lnTo>
                <a:lnTo>
                  <a:pt x="732" y="1832"/>
                </a:lnTo>
                <a:lnTo>
                  <a:pt x="742" y="1834"/>
                </a:lnTo>
                <a:lnTo>
                  <a:pt x="764" y="1838"/>
                </a:lnTo>
                <a:lnTo>
                  <a:pt x="787" y="1842"/>
                </a:lnTo>
                <a:lnTo>
                  <a:pt x="813" y="1844"/>
                </a:lnTo>
                <a:lnTo>
                  <a:pt x="840" y="1846"/>
                </a:lnTo>
                <a:lnTo>
                  <a:pt x="891" y="1848"/>
                </a:lnTo>
                <a:lnTo>
                  <a:pt x="943" y="1849"/>
                </a:lnTo>
                <a:lnTo>
                  <a:pt x="1018" y="1850"/>
                </a:lnTo>
                <a:lnTo>
                  <a:pt x="1135" y="1850"/>
                </a:lnTo>
                <a:lnTo>
                  <a:pt x="1252" y="1850"/>
                </a:lnTo>
                <a:lnTo>
                  <a:pt x="1293" y="1850"/>
                </a:lnTo>
                <a:lnTo>
                  <a:pt x="1327" y="1849"/>
                </a:lnTo>
                <a:lnTo>
                  <a:pt x="1379" y="1848"/>
                </a:lnTo>
                <a:lnTo>
                  <a:pt x="1430" y="1846"/>
                </a:lnTo>
                <a:lnTo>
                  <a:pt x="1457" y="1844"/>
                </a:lnTo>
                <a:lnTo>
                  <a:pt x="1483" y="1842"/>
                </a:lnTo>
                <a:lnTo>
                  <a:pt x="1506" y="1838"/>
                </a:lnTo>
                <a:lnTo>
                  <a:pt x="1528" y="1834"/>
                </a:lnTo>
                <a:lnTo>
                  <a:pt x="1548" y="1830"/>
                </a:lnTo>
                <a:lnTo>
                  <a:pt x="1558" y="1827"/>
                </a:lnTo>
                <a:lnTo>
                  <a:pt x="1568" y="1825"/>
                </a:lnTo>
                <a:lnTo>
                  <a:pt x="1586" y="1819"/>
                </a:lnTo>
                <a:lnTo>
                  <a:pt x="1603" y="1813"/>
                </a:lnTo>
                <a:lnTo>
                  <a:pt x="1621" y="1805"/>
                </a:lnTo>
                <a:lnTo>
                  <a:pt x="1637" y="1798"/>
                </a:lnTo>
                <a:lnTo>
                  <a:pt x="1645" y="1793"/>
                </a:lnTo>
                <a:lnTo>
                  <a:pt x="1653" y="1789"/>
                </a:lnTo>
                <a:lnTo>
                  <a:pt x="1669" y="1779"/>
                </a:lnTo>
                <a:lnTo>
                  <a:pt x="1685" y="1769"/>
                </a:lnTo>
                <a:lnTo>
                  <a:pt x="1692" y="1763"/>
                </a:lnTo>
                <a:lnTo>
                  <a:pt x="1700" y="1757"/>
                </a:lnTo>
                <a:lnTo>
                  <a:pt x="1716" y="1744"/>
                </a:lnTo>
                <a:lnTo>
                  <a:pt x="1731" y="1730"/>
                </a:lnTo>
                <a:lnTo>
                  <a:pt x="1745" y="1715"/>
                </a:lnTo>
                <a:lnTo>
                  <a:pt x="1758" y="1700"/>
                </a:lnTo>
                <a:lnTo>
                  <a:pt x="1770" y="1685"/>
                </a:lnTo>
                <a:lnTo>
                  <a:pt x="1775" y="1677"/>
                </a:lnTo>
                <a:lnTo>
                  <a:pt x="1780" y="1670"/>
                </a:lnTo>
                <a:lnTo>
                  <a:pt x="1790" y="1654"/>
                </a:lnTo>
                <a:lnTo>
                  <a:pt x="1798" y="1637"/>
                </a:lnTo>
                <a:lnTo>
                  <a:pt x="1806" y="1621"/>
                </a:lnTo>
                <a:lnTo>
                  <a:pt x="1813" y="1603"/>
                </a:lnTo>
                <a:lnTo>
                  <a:pt x="1820" y="1586"/>
                </a:lnTo>
                <a:lnTo>
                  <a:pt x="1825" y="1568"/>
                </a:lnTo>
                <a:lnTo>
                  <a:pt x="1831" y="1549"/>
                </a:lnTo>
                <a:lnTo>
                  <a:pt x="1833" y="1539"/>
                </a:lnTo>
                <a:lnTo>
                  <a:pt x="1835" y="1528"/>
                </a:lnTo>
                <a:lnTo>
                  <a:pt x="1839" y="1506"/>
                </a:lnTo>
                <a:lnTo>
                  <a:pt x="1842" y="1483"/>
                </a:lnTo>
                <a:lnTo>
                  <a:pt x="1845" y="1457"/>
                </a:lnTo>
                <a:lnTo>
                  <a:pt x="1846" y="1430"/>
                </a:lnTo>
                <a:lnTo>
                  <a:pt x="1849" y="1379"/>
                </a:lnTo>
                <a:lnTo>
                  <a:pt x="1850" y="1327"/>
                </a:lnTo>
                <a:lnTo>
                  <a:pt x="1851" y="1252"/>
                </a:lnTo>
                <a:lnTo>
                  <a:pt x="1851" y="1134"/>
                </a:lnTo>
                <a:lnTo>
                  <a:pt x="1851" y="1017"/>
                </a:lnTo>
                <a:lnTo>
                  <a:pt x="1850" y="976"/>
                </a:lnTo>
                <a:lnTo>
                  <a:pt x="1850" y="943"/>
                </a:lnTo>
                <a:lnTo>
                  <a:pt x="1849" y="890"/>
                </a:lnTo>
                <a:lnTo>
                  <a:pt x="1846" y="840"/>
                </a:lnTo>
                <a:lnTo>
                  <a:pt x="1845" y="812"/>
                </a:lnTo>
                <a:lnTo>
                  <a:pt x="1842" y="787"/>
                </a:lnTo>
                <a:lnTo>
                  <a:pt x="1839" y="763"/>
                </a:lnTo>
                <a:lnTo>
                  <a:pt x="1835" y="741"/>
                </a:lnTo>
                <a:lnTo>
                  <a:pt x="1831" y="721"/>
                </a:lnTo>
                <a:lnTo>
                  <a:pt x="1828" y="711"/>
                </a:lnTo>
                <a:lnTo>
                  <a:pt x="1825" y="702"/>
                </a:lnTo>
                <a:lnTo>
                  <a:pt x="1820" y="683"/>
                </a:lnTo>
                <a:lnTo>
                  <a:pt x="1813" y="666"/>
                </a:lnTo>
                <a:lnTo>
                  <a:pt x="1806" y="649"/>
                </a:lnTo>
                <a:lnTo>
                  <a:pt x="1798" y="632"/>
                </a:lnTo>
                <a:lnTo>
                  <a:pt x="1794" y="624"/>
                </a:lnTo>
                <a:lnTo>
                  <a:pt x="1790" y="616"/>
                </a:lnTo>
                <a:lnTo>
                  <a:pt x="1780" y="600"/>
                </a:lnTo>
                <a:lnTo>
                  <a:pt x="1770" y="585"/>
                </a:lnTo>
                <a:lnTo>
                  <a:pt x="1764" y="577"/>
                </a:lnTo>
                <a:lnTo>
                  <a:pt x="1758" y="569"/>
                </a:lnTo>
                <a:lnTo>
                  <a:pt x="1752" y="562"/>
                </a:lnTo>
                <a:lnTo>
                  <a:pt x="1745" y="554"/>
                </a:lnTo>
                <a:lnTo>
                  <a:pt x="1731" y="539"/>
                </a:lnTo>
                <a:lnTo>
                  <a:pt x="1716" y="525"/>
                </a:lnTo>
                <a:lnTo>
                  <a:pt x="1700" y="512"/>
                </a:lnTo>
                <a:lnTo>
                  <a:pt x="1685" y="501"/>
                </a:lnTo>
                <a:lnTo>
                  <a:pt x="1677" y="495"/>
                </a:lnTo>
                <a:lnTo>
                  <a:pt x="1669" y="490"/>
                </a:lnTo>
                <a:lnTo>
                  <a:pt x="1653" y="481"/>
                </a:lnTo>
                <a:lnTo>
                  <a:pt x="1637" y="472"/>
                </a:lnTo>
                <a:lnTo>
                  <a:pt x="1621" y="464"/>
                </a:lnTo>
                <a:lnTo>
                  <a:pt x="1603" y="457"/>
                </a:lnTo>
                <a:lnTo>
                  <a:pt x="1586" y="451"/>
                </a:lnTo>
                <a:lnTo>
                  <a:pt x="1568" y="445"/>
                </a:lnTo>
                <a:lnTo>
                  <a:pt x="1548" y="440"/>
                </a:lnTo>
                <a:lnTo>
                  <a:pt x="1538" y="437"/>
                </a:lnTo>
                <a:lnTo>
                  <a:pt x="1528" y="435"/>
                </a:lnTo>
                <a:lnTo>
                  <a:pt x="1506" y="431"/>
                </a:lnTo>
                <a:lnTo>
                  <a:pt x="1483" y="428"/>
                </a:lnTo>
                <a:lnTo>
                  <a:pt x="1457" y="425"/>
                </a:lnTo>
                <a:lnTo>
                  <a:pt x="1430" y="424"/>
                </a:lnTo>
                <a:lnTo>
                  <a:pt x="1379" y="422"/>
                </a:lnTo>
                <a:lnTo>
                  <a:pt x="1327" y="420"/>
                </a:lnTo>
                <a:lnTo>
                  <a:pt x="1252" y="420"/>
                </a:lnTo>
                <a:lnTo>
                  <a:pt x="1135" y="419"/>
                </a:lnTo>
                <a:close/>
                <a:moveTo>
                  <a:pt x="1135" y="767"/>
                </a:moveTo>
                <a:lnTo>
                  <a:pt x="1116" y="768"/>
                </a:lnTo>
                <a:lnTo>
                  <a:pt x="1097" y="769"/>
                </a:lnTo>
                <a:lnTo>
                  <a:pt x="1079" y="771"/>
                </a:lnTo>
                <a:lnTo>
                  <a:pt x="1061" y="775"/>
                </a:lnTo>
                <a:lnTo>
                  <a:pt x="1043" y="779"/>
                </a:lnTo>
                <a:lnTo>
                  <a:pt x="1026" y="784"/>
                </a:lnTo>
                <a:lnTo>
                  <a:pt x="1009" y="789"/>
                </a:lnTo>
                <a:lnTo>
                  <a:pt x="992" y="796"/>
                </a:lnTo>
                <a:lnTo>
                  <a:pt x="976" y="803"/>
                </a:lnTo>
                <a:lnTo>
                  <a:pt x="960" y="812"/>
                </a:lnTo>
                <a:lnTo>
                  <a:pt x="945" y="820"/>
                </a:lnTo>
                <a:lnTo>
                  <a:pt x="930" y="830"/>
                </a:lnTo>
                <a:lnTo>
                  <a:pt x="915" y="840"/>
                </a:lnTo>
                <a:lnTo>
                  <a:pt x="902" y="851"/>
                </a:lnTo>
                <a:lnTo>
                  <a:pt x="888" y="863"/>
                </a:lnTo>
                <a:lnTo>
                  <a:pt x="875" y="875"/>
                </a:lnTo>
                <a:lnTo>
                  <a:pt x="863" y="887"/>
                </a:lnTo>
                <a:lnTo>
                  <a:pt x="852" y="901"/>
                </a:lnTo>
                <a:lnTo>
                  <a:pt x="841" y="915"/>
                </a:lnTo>
                <a:lnTo>
                  <a:pt x="831" y="929"/>
                </a:lnTo>
                <a:lnTo>
                  <a:pt x="821" y="944"/>
                </a:lnTo>
                <a:lnTo>
                  <a:pt x="812" y="959"/>
                </a:lnTo>
                <a:lnTo>
                  <a:pt x="804" y="975"/>
                </a:lnTo>
                <a:lnTo>
                  <a:pt x="797" y="991"/>
                </a:lnTo>
                <a:lnTo>
                  <a:pt x="790" y="1008"/>
                </a:lnTo>
                <a:lnTo>
                  <a:pt x="784" y="1025"/>
                </a:lnTo>
                <a:lnTo>
                  <a:pt x="779" y="1043"/>
                </a:lnTo>
                <a:lnTo>
                  <a:pt x="777" y="1051"/>
                </a:lnTo>
                <a:lnTo>
                  <a:pt x="775" y="1060"/>
                </a:lnTo>
                <a:lnTo>
                  <a:pt x="772" y="1078"/>
                </a:lnTo>
                <a:lnTo>
                  <a:pt x="770" y="1097"/>
                </a:lnTo>
                <a:lnTo>
                  <a:pt x="768" y="1115"/>
                </a:lnTo>
                <a:lnTo>
                  <a:pt x="768" y="1134"/>
                </a:lnTo>
                <a:lnTo>
                  <a:pt x="768" y="1154"/>
                </a:lnTo>
                <a:lnTo>
                  <a:pt x="770" y="1173"/>
                </a:lnTo>
                <a:lnTo>
                  <a:pt x="772" y="1191"/>
                </a:lnTo>
                <a:lnTo>
                  <a:pt x="775" y="1209"/>
                </a:lnTo>
                <a:lnTo>
                  <a:pt x="779" y="1227"/>
                </a:lnTo>
                <a:lnTo>
                  <a:pt x="784" y="1244"/>
                </a:lnTo>
                <a:lnTo>
                  <a:pt x="790" y="1261"/>
                </a:lnTo>
                <a:lnTo>
                  <a:pt x="797" y="1278"/>
                </a:lnTo>
                <a:lnTo>
                  <a:pt x="804" y="1294"/>
                </a:lnTo>
                <a:lnTo>
                  <a:pt x="812" y="1310"/>
                </a:lnTo>
                <a:lnTo>
                  <a:pt x="821" y="1326"/>
                </a:lnTo>
                <a:lnTo>
                  <a:pt x="831" y="1340"/>
                </a:lnTo>
                <a:lnTo>
                  <a:pt x="841" y="1355"/>
                </a:lnTo>
                <a:lnTo>
                  <a:pt x="852" y="1369"/>
                </a:lnTo>
                <a:lnTo>
                  <a:pt x="863" y="1382"/>
                </a:lnTo>
                <a:lnTo>
                  <a:pt x="875" y="1395"/>
                </a:lnTo>
                <a:lnTo>
                  <a:pt x="888" y="1407"/>
                </a:lnTo>
                <a:lnTo>
                  <a:pt x="902" y="1418"/>
                </a:lnTo>
                <a:lnTo>
                  <a:pt x="915" y="1429"/>
                </a:lnTo>
                <a:lnTo>
                  <a:pt x="930" y="1440"/>
                </a:lnTo>
                <a:lnTo>
                  <a:pt x="945" y="1449"/>
                </a:lnTo>
                <a:lnTo>
                  <a:pt x="960" y="1458"/>
                </a:lnTo>
                <a:lnTo>
                  <a:pt x="976" y="1466"/>
                </a:lnTo>
                <a:lnTo>
                  <a:pt x="992" y="1473"/>
                </a:lnTo>
                <a:lnTo>
                  <a:pt x="1009" y="1480"/>
                </a:lnTo>
                <a:lnTo>
                  <a:pt x="1026" y="1486"/>
                </a:lnTo>
                <a:lnTo>
                  <a:pt x="1043" y="1491"/>
                </a:lnTo>
                <a:lnTo>
                  <a:pt x="1052" y="1493"/>
                </a:lnTo>
                <a:lnTo>
                  <a:pt x="1061" y="1495"/>
                </a:lnTo>
                <a:lnTo>
                  <a:pt x="1079" y="1498"/>
                </a:lnTo>
                <a:lnTo>
                  <a:pt x="1097" y="1500"/>
                </a:lnTo>
                <a:lnTo>
                  <a:pt x="1116" y="1502"/>
                </a:lnTo>
                <a:lnTo>
                  <a:pt x="1135" y="1502"/>
                </a:lnTo>
                <a:lnTo>
                  <a:pt x="1154" y="1502"/>
                </a:lnTo>
                <a:lnTo>
                  <a:pt x="1173" y="1500"/>
                </a:lnTo>
                <a:lnTo>
                  <a:pt x="1191" y="1498"/>
                </a:lnTo>
                <a:lnTo>
                  <a:pt x="1209" y="1495"/>
                </a:lnTo>
                <a:lnTo>
                  <a:pt x="1227" y="1491"/>
                </a:lnTo>
                <a:lnTo>
                  <a:pt x="1244" y="1486"/>
                </a:lnTo>
                <a:lnTo>
                  <a:pt x="1261" y="1480"/>
                </a:lnTo>
                <a:lnTo>
                  <a:pt x="1278" y="1473"/>
                </a:lnTo>
                <a:lnTo>
                  <a:pt x="1294" y="1466"/>
                </a:lnTo>
                <a:lnTo>
                  <a:pt x="1310" y="1458"/>
                </a:lnTo>
                <a:lnTo>
                  <a:pt x="1325" y="1449"/>
                </a:lnTo>
                <a:lnTo>
                  <a:pt x="1340" y="1440"/>
                </a:lnTo>
                <a:lnTo>
                  <a:pt x="1355" y="1429"/>
                </a:lnTo>
                <a:lnTo>
                  <a:pt x="1368" y="1418"/>
                </a:lnTo>
                <a:lnTo>
                  <a:pt x="1382" y="1407"/>
                </a:lnTo>
                <a:lnTo>
                  <a:pt x="1395" y="1395"/>
                </a:lnTo>
                <a:lnTo>
                  <a:pt x="1407" y="1382"/>
                </a:lnTo>
                <a:lnTo>
                  <a:pt x="1418" y="1369"/>
                </a:lnTo>
                <a:lnTo>
                  <a:pt x="1429" y="1355"/>
                </a:lnTo>
                <a:lnTo>
                  <a:pt x="1439" y="1340"/>
                </a:lnTo>
                <a:lnTo>
                  <a:pt x="1449" y="1326"/>
                </a:lnTo>
                <a:lnTo>
                  <a:pt x="1458" y="1310"/>
                </a:lnTo>
                <a:lnTo>
                  <a:pt x="1466" y="1294"/>
                </a:lnTo>
                <a:lnTo>
                  <a:pt x="1473" y="1278"/>
                </a:lnTo>
                <a:lnTo>
                  <a:pt x="1480" y="1261"/>
                </a:lnTo>
                <a:lnTo>
                  <a:pt x="1486" y="1244"/>
                </a:lnTo>
                <a:lnTo>
                  <a:pt x="1490" y="1227"/>
                </a:lnTo>
                <a:lnTo>
                  <a:pt x="1493" y="1218"/>
                </a:lnTo>
                <a:lnTo>
                  <a:pt x="1495" y="1209"/>
                </a:lnTo>
                <a:lnTo>
                  <a:pt x="1498" y="1191"/>
                </a:lnTo>
                <a:lnTo>
                  <a:pt x="1500" y="1173"/>
                </a:lnTo>
                <a:lnTo>
                  <a:pt x="1502" y="1154"/>
                </a:lnTo>
                <a:lnTo>
                  <a:pt x="1502" y="1134"/>
                </a:lnTo>
                <a:lnTo>
                  <a:pt x="1502" y="1115"/>
                </a:lnTo>
                <a:lnTo>
                  <a:pt x="1500" y="1097"/>
                </a:lnTo>
                <a:lnTo>
                  <a:pt x="1498" y="1078"/>
                </a:lnTo>
                <a:lnTo>
                  <a:pt x="1495" y="1060"/>
                </a:lnTo>
                <a:lnTo>
                  <a:pt x="1490" y="1043"/>
                </a:lnTo>
                <a:lnTo>
                  <a:pt x="1486" y="1025"/>
                </a:lnTo>
                <a:lnTo>
                  <a:pt x="1480" y="1008"/>
                </a:lnTo>
                <a:lnTo>
                  <a:pt x="1473" y="991"/>
                </a:lnTo>
                <a:lnTo>
                  <a:pt x="1466" y="975"/>
                </a:lnTo>
                <a:lnTo>
                  <a:pt x="1458" y="959"/>
                </a:lnTo>
                <a:lnTo>
                  <a:pt x="1449" y="944"/>
                </a:lnTo>
                <a:lnTo>
                  <a:pt x="1439" y="929"/>
                </a:lnTo>
                <a:lnTo>
                  <a:pt x="1429" y="915"/>
                </a:lnTo>
                <a:lnTo>
                  <a:pt x="1418" y="901"/>
                </a:lnTo>
                <a:lnTo>
                  <a:pt x="1407" y="887"/>
                </a:lnTo>
                <a:lnTo>
                  <a:pt x="1395" y="875"/>
                </a:lnTo>
                <a:lnTo>
                  <a:pt x="1382" y="863"/>
                </a:lnTo>
                <a:lnTo>
                  <a:pt x="1368" y="851"/>
                </a:lnTo>
                <a:lnTo>
                  <a:pt x="1355" y="840"/>
                </a:lnTo>
                <a:lnTo>
                  <a:pt x="1340" y="830"/>
                </a:lnTo>
                <a:lnTo>
                  <a:pt x="1325" y="820"/>
                </a:lnTo>
                <a:lnTo>
                  <a:pt x="1310" y="812"/>
                </a:lnTo>
                <a:lnTo>
                  <a:pt x="1294" y="803"/>
                </a:lnTo>
                <a:lnTo>
                  <a:pt x="1278" y="796"/>
                </a:lnTo>
                <a:lnTo>
                  <a:pt x="1261" y="789"/>
                </a:lnTo>
                <a:lnTo>
                  <a:pt x="1244" y="784"/>
                </a:lnTo>
                <a:lnTo>
                  <a:pt x="1227" y="779"/>
                </a:lnTo>
                <a:lnTo>
                  <a:pt x="1218" y="777"/>
                </a:lnTo>
                <a:lnTo>
                  <a:pt x="1209" y="775"/>
                </a:lnTo>
                <a:lnTo>
                  <a:pt x="1191" y="771"/>
                </a:lnTo>
                <a:lnTo>
                  <a:pt x="1173" y="769"/>
                </a:lnTo>
                <a:lnTo>
                  <a:pt x="1154" y="768"/>
                </a:lnTo>
                <a:lnTo>
                  <a:pt x="1135" y="767"/>
                </a:lnTo>
                <a:close/>
                <a:moveTo>
                  <a:pt x="1135" y="1374"/>
                </a:moveTo>
                <a:lnTo>
                  <a:pt x="1123" y="1373"/>
                </a:lnTo>
                <a:lnTo>
                  <a:pt x="1111" y="1372"/>
                </a:lnTo>
                <a:lnTo>
                  <a:pt x="1099" y="1371"/>
                </a:lnTo>
                <a:lnTo>
                  <a:pt x="1087" y="1369"/>
                </a:lnTo>
                <a:lnTo>
                  <a:pt x="1075" y="1366"/>
                </a:lnTo>
                <a:lnTo>
                  <a:pt x="1064" y="1363"/>
                </a:lnTo>
                <a:lnTo>
                  <a:pt x="1053" y="1359"/>
                </a:lnTo>
                <a:lnTo>
                  <a:pt x="1042" y="1355"/>
                </a:lnTo>
                <a:lnTo>
                  <a:pt x="1032" y="1350"/>
                </a:lnTo>
                <a:lnTo>
                  <a:pt x="1021" y="1345"/>
                </a:lnTo>
                <a:lnTo>
                  <a:pt x="1011" y="1339"/>
                </a:lnTo>
                <a:lnTo>
                  <a:pt x="1002" y="1333"/>
                </a:lnTo>
                <a:lnTo>
                  <a:pt x="992" y="1326"/>
                </a:lnTo>
                <a:lnTo>
                  <a:pt x="983" y="1319"/>
                </a:lnTo>
                <a:lnTo>
                  <a:pt x="975" y="1312"/>
                </a:lnTo>
                <a:lnTo>
                  <a:pt x="967" y="1304"/>
                </a:lnTo>
                <a:lnTo>
                  <a:pt x="959" y="1295"/>
                </a:lnTo>
                <a:lnTo>
                  <a:pt x="951" y="1287"/>
                </a:lnTo>
                <a:lnTo>
                  <a:pt x="944" y="1278"/>
                </a:lnTo>
                <a:lnTo>
                  <a:pt x="937" y="1268"/>
                </a:lnTo>
                <a:lnTo>
                  <a:pt x="931" y="1259"/>
                </a:lnTo>
                <a:lnTo>
                  <a:pt x="925" y="1249"/>
                </a:lnTo>
                <a:lnTo>
                  <a:pt x="920" y="1239"/>
                </a:lnTo>
                <a:lnTo>
                  <a:pt x="915" y="1228"/>
                </a:lnTo>
                <a:lnTo>
                  <a:pt x="911" y="1217"/>
                </a:lnTo>
                <a:lnTo>
                  <a:pt x="907" y="1206"/>
                </a:lnTo>
                <a:lnTo>
                  <a:pt x="904" y="1195"/>
                </a:lnTo>
                <a:lnTo>
                  <a:pt x="902" y="1183"/>
                </a:lnTo>
                <a:lnTo>
                  <a:pt x="899" y="1172"/>
                </a:lnTo>
                <a:lnTo>
                  <a:pt x="898" y="1160"/>
                </a:lnTo>
                <a:lnTo>
                  <a:pt x="897" y="1148"/>
                </a:lnTo>
                <a:lnTo>
                  <a:pt x="897" y="1134"/>
                </a:lnTo>
                <a:lnTo>
                  <a:pt x="897" y="1122"/>
                </a:lnTo>
                <a:lnTo>
                  <a:pt x="898" y="1110"/>
                </a:lnTo>
                <a:lnTo>
                  <a:pt x="899" y="1098"/>
                </a:lnTo>
                <a:lnTo>
                  <a:pt x="902" y="1086"/>
                </a:lnTo>
                <a:lnTo>
                  <a:pt x="904" y="1075"/>
                </a:lnTo>
                <a:lnTo>
                  <a:pt x="907" y="1063"/>
                </a:lnTo>
                <a:lnTo>
                  <a:pt x="911" y="1052"/>
                </a:lnTo>
                <a:lnTo>
                  <a:pt x="915" y="1042"/>
                </a:lnTo>
                <a:lnTo>
                  <a:pt x="920" y="1031"/>
                </a:lnTo>
                <a:lnTo>
                  <a:pt x="925" y="1021"/>
                </a:lnTo>
                <a:lnTo>
                  <a:pt x="931" y="1011"/>
                </a:lnTo>
                <a:lnTo>
                  <a:pt x="937" y="1001"/>
                </a:lnTo>
                <a:lnTo>
                  <a:pt x="944" y="992"/>
                </a:lnTo>
                <a:lnTo>
                  <a:pt x="951" y="983"/>
                </a:lnTo>
                <a:lnTo>
                  <a:pt x="959" y="974"/>
                </a:lnTo>
                <a:lnTo>
                  <a:pt x="967" y="966"/>
                </a:lnTo>
                <a:lnTo>
                  <a:pt x="975" y="958"/>
                </a:lnTo>
                <a:lnTo>
                  <a:pt x="983" y="950"/>
                </a:lnTo>
                <a:lnTo>
                  <a:pt x="992" y="943"/>
                </a:lnTo>
                <a:lnTo>
                  <a:pt x="1002" y="937"/>
                </a:lnTo>
                <a:lnTo>
                  <a:pt x="1011" y="931"/>
                </a:lnTo>
                <a:lnTo>
                  <a:pt x="1021" y="925"/>
                </a:lnTo>
                <a:lnTo>
                  <a:pt x="1032" y="920"/>
                </a:lnTo>
                <a:lnTo>
                  <a:pt x="1042" y="915"/>
                </a:lnTo>
                <a:lnTo>
                  <a:pt x="1053" y="910"/>
                </a:lnTo>
                <a:lnTo>
                  <a:pt x="1064" y="907"/>
                </a:lnTo>
                <a:lnTo>
                  <a:pt x="1075" y="904"/>
                </a:lnTo>
                <a:lnTo>
                  <a:pt x="1087" y="901"/>
                </a:lnTo>
                <a:lnTo>
                  <a:pt x="1099" y="899"/>
                </a:lnTo>
                <a:lnTo>
                  <a:pt x="1111" y="897"/>
                </a:lnTo>
                <a:lnTo>
                  <a:pt x="1123" y="896"/>
                </a:lnTo>
                <a:lnTo>
                  <a:pt x="1135" y="896"/>
                </a:lnTo>
                <a:lnTo>
                  <a:pt x="1147" y="896"/>
                </a:lnTo>
                <a:lnTo>
                  <a:pt x="1159" y="897"/>
                </a:lnTo>
                <a:lnTo>
                  <a:pt x="1171" y="899"/>
                </a:lnTo>
                <a:lnTo>
                  <a:pt x="1183" y="901"/>
                </a:lnTo>
                <a:lnTo>
                  <a:pt x="1195" y="904"/>
                </a:lnTo>
                <a:lnTo>
                  <a:pt x="1206" y="907"/>
                </a:lnTo>
                <a:lnTo>
                  <a:pt x="1217" y="910"/>
                </a:lnTo>
                <a:lnTo>
                  <a:pt x="1228" y="915"/>
                </a:lnTo>
                <a:lnTo>
                  <a:pt x="1238" y="920"/>
                </a:lnTo>
                <a:lnTo>
                  <a:pt x="1249" y="925"/>
                </a:lnTo>
                <a:lnTo>
                  <a:pt x="1259" y="931"/>
                </a:lnTo>
                <a:lnTo>
                  <a:pt x="1268" y="937"/>
                </a:lnTo>
                <a:lnTo>
                  <a:pt x="1278" y="943"/>
                </a:lnTo>
                <a:lnTo>
                  <a:pt x="1287" y="950"/>
                </a:lnTo>
                <a:lnTo>
                  <a:pt x="1295" y="958"/>
                </a:lnTo>
                <a:lnTo>
                  <a:pt x="1303" y="966"/>
                </a:lnTo>
                <a:lnTo>
                  <a:pt x="1311" y="974"/>
                </a:lnTo>
                <a:lnTo>
                  <a:pt x="1319" y="983"/>
                </a:lnTo>
                <a:lnTo>
                  <a:pt x="1326" y="992"/>
                </a:lnTo>
                <a:lnTo>
                  <a:pt x="1333" y="1001"/>
                </a:lnTo>
                <a:lnTo>
                  <a:pt x="1339" y="1011"/>
                </a:lnTo>
                <a:lnTo>
                  <a:pt x="1344" y="1021"/>
                </a:lnTo>
                <a:lnTo>
                  <a:pt x="1350" y="1031"/>
                </a:lnTo>
                <a:lnTo>
                  <a:pt x="1355" y="1042"/>
                </a:lnTo>
                <a:lnTo>
                  <a:pt x="1359" y="1052"/>
                </a:lnTo>
                <a:lnTo>
                  <a:pt x="1363" y="1063"/>
                </a:lnTo>
                <a:lnTo>
                  <a:pt x="1366" y="1075"/>
                </a:lnTo>
                <a:lnTo>
                  <a:pt x="1368" y="1086"/>
                </a:lnTo>
                <a:lnTo>
                  <a:pt x="1370" y="1098"/>
                </a:lnTo>
                <a:lnTo>
                  <a:pt x="1372" y="1110"/>
                </a:lnTo>
                <a:lnTo>
                  <a:pt x="1373" y="1122"/>
                </a:lnTo>
                <a:lnTo>
                  <a:pt x="1373" y="1134"/>
                </a:lnTo>
                <a:lnTo>
                  <a:pt x="1373" y="1148"/>
                </a:lnTo>
                <a:lnTo>
                  <a:pt x="1372" y="1160"/>
                </a:lnTo>
                <a:lnTo>
                  <a:pt x="1370" y="1172"/>
                </a:lnTo>
                <a:lnTo>
                  <a:pt x="1368" y="1183"/>
                </a:lnTo>
                <a:lnTo>
                  <a:pt x="1366" y="1195"/>
                </a:lnTo>
                <a:lnTo>
                  <a:pt x="1363" y="1206"/>
                </a:lnTo>
                <a:lnTo>
                  <a:pt x="1359" y="1217"/>
                </a:lnTo>
                <a:lnTo>
                  <a:pt x="1355" y="1228"/>
                </a:lnTo>
                <a:lnTo>
                  <a:pt x="1350" y="1239"/>
                </a:lnTo>
                <a:lnTo>
                  <a:pt x="1344" y="1249"/>
                </a:lnTo>
                <a:lnTo>
                  <a:pt x="1339" y="1259"/>
                </a:lnTo>
                <a:lnTo>
                  <a:pt x="1333" y="1268"/>
                </a:lnTo>
                <a:lnTo>
                  <a:pt x="1326" y="1278"/>
                </a:lnTo>
                <a:lnTo>
                  <a:pt x="1319" y="1287"/>
                </a:lnTo>
                <a:lnTo>
                  <a:pt x="1311" y="1295"/>
                </a:lnTo>
                <a:lnTo>
                  <a:pt x="1303" y="1304"/>
                </a:lnTo>
                <a:lnTo>
                  <a:pt x="1295" y="1312"/>
                </a:lnTo>
                <a:lnTo>
                  <a:pt x="1287" y="1319"/>
                </a:lnTo>
                <a:lnTo>
                  <a:pt x="1278" y="1326"/>
                </a:lnTo>
                <a:lnTo>
                  <a:pt x="1268" y="1333"/>
                </a:lnTo>
                <a:lnTo>
                  <a:pt x="1259" y="1339"/>
                </a:lnTo>
                <a:lnTo>
                  <a:pt x="1249" y="1345"/>
                </a:lnTo>
                <a:lnTo>
                  <a:pt x="1238" y="1350"/>
                </a:lnTo>
                <a:lnTo>
                  <a:pt x="1228" y="1355"/>
                </a:lnTo>
                <a:lnTo>
                  <a:pt x="1217" y="1359"/>
                </a:lnTo>
                <a:lnTo>
                  <a:pt x="1206" y="1363"/>
                </a:lnTo>
                <a:lnTo>
                  <a:pt x="1195" y="1366"/>
                </a:lnTo>
                <a:lnTo>
                  <a:pt x="1183" y="1369"/>
                </a:lnTo>
                <a:lnTo>
                  <a:pt x="1171" y="1371"/>
                </a:lnTo>
                <a:lnTo>
                  <a:pt x="1159" y="1372"/>
                </a:lnTo>
                <a:lnTo>
                  <a:pt x="1147" y="1373"/>
                </a:lnTo>
                <a:lnTo>
                  <a:pt x="1135" y="1374"/>
                </a:lnTo>
                <a:close/>
                <a:moveTo>
                  <a:pt x="1431" y="753"/>
                </a:moveTo>
                <a:lnTo>
                  <a:pt x="1431" y="744"/>
                </a:lnTo>
                <a:lnTo>
                  <a:pt x="1433" y="735"/>
                </a:lnTo>
                <a:lnTo>
                  <a:pt x="1435" y="727"/>
                </a:lnTo>
                <a:lnTo>
                  <a:pt x="1438" y="719"/>
                </a:lnTo>
                <a:lnTo>
                  <a:pt x="1441" y="712"/>
                </a:lnTo>
                <a:lnTo>
                  <a:pt x="1445" y="705"/>
                </a:lnTo>
                <a:lnTo>
                  <a:pt x="1450" y="698"/>
                </a:lnTo>
                <a:lnTo>
                  <a:pt x="1453" y="695"/>
                </a:lnTo>
                <a:lnTo>
                  <a:pt x="1456" y="692"/>
                </a:lnTo>
                <a:lnTo>
                  <a:pt x="1462" y="687"/>
                </a:lnTo>
                <a:lnTo>
                  <a:pt x="1469" y="682"/>
                </a:lnTo>
                <a:lnTo>
                  <a:pt x="1476" y="677"/>
                </a:lnTo>
                <a:lnTo>
                  <a:pt x="1483" y="674"/>
                </a:lnTo>
                <a:lnTo>
                  <a:pt x="1491" y="671"/>
                </a:lnTo>
                <a:lnTo>
                  <a:pt x="1499" y="669"/>
                </a:lnTo>
                <a:lnTo>
                  <a:pt x="1508" y="667"/>
                </a:lnTo>
                <a:lnTo>
                  <a:pt x="1517" y="667"/>
                </a:lnTo>
                <a:lnTo>
                  <a:pt x="1525" y="667"/>
                </a:lnTo>
                <a:lnTo>
                  <a:pt x="1534" y="669"/>
                </a:lnTo>
                <a:lnTo>
                  <a:pt x="1542" y="671"/>
                </a:lnTo>
                <a:lnTo>
                  <a:pt x="1550" y="674"/>
                </a:lnTo>
                <a:lnTo>
                  <a:pt x="1557" y="677"/>
                </a:lnTo>
                <a:lnTo>
                  <a:pt x="1564" y="682"/>
                </a:lnTo>
                <a:lnTo>
                  <a:pt x="1571" y="687"/>
                </a:lnTo>
                <a:lnTo>
                  <a:pt x="1574" y="689"/>
                </a:lnTo>
                <a:lnTo>
                  <a:pt x="1577" y="692"/>
                </a:lnTo>
                <a:lnTo>
                  <a:pt x="1583" y="698"/>
                </a:lnTo>
                <a:lnTo>
                  <a:pt x="1588" y="705"/>
                </a:lnTo>
                <a:lnTo>
                  <a:pt x="1592" y="712"/>
                </a:lnTo>
                <a:lnTo>
                  <a:pt x="1596" y="719"/>
                </a:lnTo>
                <a:lnTo>
                  <a:pt x="1598" y="727"/>
                </a:lnTo>
                <a:lnTo>
                  <a:pt x="1601" y="735"/>
                </a:lnTo>
                <a:lnTo>
                  <a:pt x="1602" y="744"/>
                </a:lnTo>
                <a:lnTo>
                  <a:pt x="1602" y="753"/>
                </a:lnTo>
                <a:lnTo>
                  <a:pt x="1602" y="761"/>
                </a:lnTo>
                <a:lnTo>
                  <a:pt x="1601" y="770"/>
                </a:lnTo>
                <a:lnTo>
                  <a:pt x="1598" y="778"/>
                </a:lnTo>
                <a:lnTo>
                  <a:pt x="1596" y="786"/>
                </a:lnTo>
                <a:lnTo>
                  <a:pt x="1592" y="794"/>
                </a:lnTo>
                <a:lnTo>
                  <a:pt x="1588" y="801"/>
                </a:lnTo>
                <a:lnTo>
                  <a:pt x="1583" y="807"/>
                </a:lnTo>
                <a:lnTo>
                  <a:pt x="1580" y="810"/>
                </a:lnTo>
                <a:lnTo>
                  <a:pt x="1577" y="813"/>
                </a:lnTo>
                <a:lnTo>
                  <a:pt x="1571" y="819"/>
                </a:lnTo>
                <a:lnTo>
                  <a:pt x="1564" y="824"/>
                </a:lnTo>
                <a:lnTo>
                  <a:pt x="1557" y="828"/>
                </a:lnTo>
                <a:lnTo>
                  <a:pt x="1550" y="832"/>
                </a:lnTo>
                <a:lnTo>
                  <a:pt x="1542" y="835"/>
                </a:lnTo>
                <a:lnTo>
                  <a:pt x="1534" y="837"/>
                </a:lnTo>
                <a:lnTo>
                  <a:pt x="1525" y="838"/>
                </a:lnTo>
                <a:lnTo>
                  <a:pt x="1517" y="838"/>
                </a:lnTo>
                <a:lnTo>
                  <a:pt x="1508" y="838"/>
                </a:lnTo>
                <a:lnTo>
                  <a:pt x="1499" y="837"/>
                </a:lnTo>
                <a:lnTo>
                  <a:pt x="1491" y="835"/>
                </a:lnTo>
                <a:lnTo>
                  <a:pt x="1483" y="832"/>
                </a:lnTo>
                <a:lnTo>
                  <a:pt x="1476" y="828"/>
                </a:lnTo>
                <a:lnTo>
                  <a:pt x="1469" y="824"/>
                </a:lnTo>
                <a:lnTo>
                  <a:pt x="1462" y="819"/>
                </a:lnTo>
                <a:lnTo>
                  <a:pt x="1459" y="816"/>
                </a:lnTo>
                <a:lnTo>
                  <a:pt x="1456" y="813"/>
                </a:lnTo>
                <a:lnTo>
                  <a:pt x="1450" y="807"/>
                </a:lnTo>
                <a:lnTo>
                  <a:pt x="1445" y="801"/>
                </a:lnTo>
                <a:lnTo>
                  <a:pt x="1441" y="794"/>
                </a:lnTo>
                <a:lnTo>
                  <a:pt x="1438" y="786"/>
                </a:lnTo>
                <a:lnTo>
                  <a:pt x="1435" y="778"/>
                </a:lnTo>
                <a:lnTo>
                  <a:pt x="1433" y="770"/>
                </a:lnTo>
                <a:lnTo>
                  <a:pt x="1431" y="761"/>
                </a:lnTo>
                <a:lnTo>
                  <a:pt x="1431" y="753"/>
                </a:lnTo>
                <a:close/>
                <a:moveTo>
                  <a:pt x="0" y="0"/>
                </a:moveTo>
                <a:lnTo>
                  <a:pt x="567" y="0"/>
                </a:lnTo>
                <a:lnTo>
                  <a:pt x="1135" y="0"/>
                </a:lnTo>
                <a:lnTo>
                  <a:pt x="1702" y="0"/>
                </a:lnTo>
                <a:lnTo>
                  <a:pt x="2270" y="0"/>
                </a:lnTo>
                <a:lnTo>
                  <a:pt x="2270" y="567"/>
                </a:lnTo>
                <a:lnTo>
                  <a:pt x="2270" y="1134"/>
                </a:lnTo>
                <a:lnTo>
                  <a:pt x="2270" y="1702"/>
                </a:lnTo>
                <a:lnTo>
                  <a:pt x="2270" y="2269"/>
                </a:lnTo>
                <a:lnTo>
                  <a:pt x="1702" y="2269"/>
                </a:lnTo>
                <a:lnTo>
                  <a:pt x="1135" y="2269"/>
                </a:lnTo>
                <a:lnTo>
                  <a:pt x="567" y="2269"/>
                </a:lnTo>
                <a:lnTo>
                  <a:pt x="0" y="2269"/>
                </a:lnTo>
                <a:lnTo>
                  <a:pt x="0" y="1702"/>
                </a:lnTo>
                <a:lnTo>
                  <a:pt x="0" y="1134"/>
                </a:lnTo>
                <a:lnTo>
                  <a:pt x="0" y="567"/>
                </a:ln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37824712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CUSTOM 1">
    <p:bg>
      <p:bgPr>
        <a:solidFill>
          <a:schemeClr val="bg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6096000" y="0"/>
            <a:ext cx="6096000" cy="6858000"/>
          </a:xfrm>
          <a:custGeom>
            <a:avLst/>
            <a:gdLst/>
            <a:ahLst/>
            <a:cxnLst/>
            <a:rect l="l" t="t" r="r" b="b"/>
            <a:pathLst>
              <a:path w="6096000" h="6858000">
                <a:moveTo>
                  <a:pt x="1872208" y="0"/>
                </a:moveTo>
                <a:lnTo>
                  <a:pt x="6096000" y="0"/>
                </a:lnTo>
                <a:lnTo>
                  <a:pt x="6096000" y="6858000"/>
                </a:lnTo>
                <a:lnTo>
                  <a:pt x="0" y="6858000"/>
                </a:lnTo>
                <a:lnTo>
                  <a:pt x="0" y="6857999"/>
                </a:lnTo>
                <a:close/>
              </a:path>
            </a:pathLst>
          </a:custGeom>
          <a:solidFill>
            <a:schemeClr val="bg2"/>
          </a:solidFill>
        </p:spPr>
        <p:txBody>
          <a:bodyPr/>
          <a:lstStyle>
            <a:lvl1pPr marL="0" indent="0" algn="r">
              <a:buFontTx/>
              <a:buNone/>
              <a:defRPr sz="1200"/>
            </a:lvl1pPr>
          </a:lstStyle>
          <a:p>
            <a:endParaRPr lang="fi-FI"/>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4932CA36-1561-45B3-A1B4-35ED27ECF791}" type="datetime1">
              <a:rPr lang="fi-FI" smtClean="0"/>
              <a:t>5.11.2023</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a:t>
            </a:r>
            <a:r>
              <a:rPr lang="fi-FI" err="1"/>
              <a:t>Since</a:t>
            </a:r>
            <a:r>
              <a:rPr lang="fi-FI"/>
              <a:t>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grpSp>
        <p:nvGrpSpPr>
          <p:cNvPr id="13" name="Group 12"/>
          <p:cNvGrpSpPr>
            <a:grpSpLocks noChangeAspect="1"/>
          </p:cNvGrpSpPr>
          <p:nvPr userDrawn="1"/>
        </p:nvGrpSpPr>
        <p:grpSpPr>
          <a:xfrm>
            <a:off x="628604" y="476672"/>
            <a:ext cx="1538760" cy="612000"/>
            <a:chOff x="911225" y="260350"/>
            <a:chExt cx="4183063" cy="1663700"/>
          </a:xfrm>
          <a:solidFill>
            <a:schemeClr val="accent2"/>
          </a:solidFill>
        </p:grpSpPr>
        <p:sp>
          <p:nvSpPr>
            <p:cNvPr id="14"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8"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9"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0" name="Title 1">
            <a:extLst>
              <a:ext uri="{FF2B5EF4-FFF2-40B4-BE49-F238E27FC236}">
                <a16:creationId xmlns:a16="http://schemas.microsoft.com/office/drawing/2014/main" id="{95A08C59-4BC5-4041-B47F-FB7DDB3CCC22}"/>
              </a:ext>
            </a:extLst>
          </p:cNvPr>
          <p:cNvSpPr>
            <a:spLocks noGrp="1"/>
          </p:cNvSpPr>
          <p:nvPr>
            <p:ph type="ctrTitle"/>
          </p:nvPr>
        </p:nvSpPr>
        <p:spPr>
          <a:xfrm>
            <a:off x="839787" y="1773238"/>
            <a:ext cx="5256213" cy="1655762"/>
          </a:xfrm>
        </p:spPr>
        <p:txBody>
          <a:bodyPr anchor="t" anchorCtr="0"/>
          <a:lstStyle>
            <a:lvl1pPr algn="l">
              <a:defRPr sz="4000">
                <a:solidFill>
                  <a:schemeClr val="accent2"/>
                </a:solidFill>
              </a:defRPr>
            </a:lvl1pPr>
          </a:lstStyle>
          <a:p>
            <a:r>
              <a:rPr lang="en-US"/>
              <a:t>Click to edit Master title style</a:t>
            </a:r>
            <a:endParaRPr lang="fi-FI"/>
          </a:p>
        </p:txBody>
      </p:sp>
      <p:sp>
        <p:nvSpPr>
          <p:cNvPr id="15" name="Text Placeholder 7"/>
          <p:cNvSpPr>
            <a:spLocks noGrp="1"/>
          </p:cNvSpPr>
          <p:nvPr>
            <p:ph type="body" sz="quarter" idx="14"/>
          </p:nvPr>
        </p:nvSpPr>
        <p:spPr>
          <a:xfrm>
            <a:off x="839415" y="3789362"/>
            <a:ext cx="5256585" cy="2376487"/>
          </a:xfrm>
        </p:spPr>
        <p:txBody>
          <a:bodyPr/>
          <a:lstStyle>
            <a:lvl1pPr marL="0" indent="0">
              <a:lnSpc>
                <a:spcPct val="120000"/>
              </a:lnSpc>
              <a:spcBef>
                <a:spcPts val="400"/>
              </a:spcBef>
              <a:buFontTx/>
              <a:buNone/>
              <a:defRPr sz="1800" b="0">
                <a:solidFill>
                  <a:schemeClr val="accent2"/>
                </a:solidFill>
                <a:latin typeface="+mn-lt"/>
              </a:defRPr>
            </a:lvl1pPr>
            <a:lvl2pPr marL="0" indent="0">
              <a:lnSpc>
                <a:spcPct val="120000"/>
              </a:lnSpc>
              <a:spcBef>
                <a:spcPts val="400"/>
              </a:spcBef>
              <a:buFontTx/>
              <a:buNone/>
              <a:defRPr sz="1600" b="0">
                <a:solidFill>
                  <a:schemeClr val="accent2"/>
                </a:solidFill>
                <a:latin typeface="+mn-lt"/>
              </a:defRPr>
            </a:lvl2pPr>
            <a:lvl3pPr marL="0" indent="0">
              <a:lnSpc>
                <a:spcPct val="120000"/>
              </a:lnSpc>
              <a:spcBef>
                <a:spcPts val="400"/>
              </a:spcBef>
              <a:buFontTx/>
              <a:buNone/>
              <a:defRPr sz="1600" b="0">
                <a:solidFill>
                  <a:schemeClr val="accent2"/>
                </a:solidFill>
              </a:defRPr>
            </a:lvl3pPr>
            <a:lvl4pPr marL="0" indent="0">
              <a:lnSpc>
                <a:spcPct val="120000"/>
              </a:lnSpc>
              <a:spcBef>
                <a:spcPts val="400"/>
              </a:spcBef>
              <a:buFontTx/>
              <a:buNone/>
              <a:defRPr sz="1600">
                <a:solidFill>
                  <a:schemeClr val="accent2"/>
                </a:solidFill>
              </a:defRPr>
            </a:lvl4pPr>
            <a:lvl5pPr marL="0" indent="0">
              <a:lnSpc>
                <a:spcPct val="120000"/>
              </a:lnSpc>
              <a:spcBef>
                <a:spcPts val="400"/>
              </a:spcBef>
              <a:buFontTx/>
              <a:buNone/>
              <a:defRPr sz="16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839787" y="1412776"/>
            <a:ext cx="5256213" cy="288454"/>
          </a:xfrm>
        </p:spPr>
        <p:txBody>
          <a:bodyPr anchor="ctr" anchorCtr="0"/>
          <a:lstStyle>
            <a:lvl1pPr marL="0" indent="0" algn="l">
              <a:buNone/>
              <a:defRPr sz="1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39746925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1089500" y="593367"/>
            <a:ext cx="10686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6" name="Google Shape;16;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1089500" y="593367"/>
            <a:ext cx="10686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2" name="Google Shape;22;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1089500" y="593367"/>
            <a:ext cx="10686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5" name="Google Shape;25;p6"/>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6" name="Google Shape;26;p6"/>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7" name="Google Shape;27;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Header 2">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
            <a:ext cx="7032104" cy="6858002"/>
          </a:xfrm>
          <a:custGeom>
            <a:avLst/>
            <a:gdLst/>
            <a:ahLst/>
            <a:cxnLst/>
            <a:rect l="l" t="t" r="r" b="b"/>
            <a:pathLst>
              <a:path w="7032104" h="6858002">
                <a:moveTo>
                  <a:pt x="5159896" y="0"/>
                </a:moveTo>
                <a:lnTo>
                  <a:pt x="7032104" y="0"/>
                </a:lnTo>
                <a:lnTo>
                  <a:pt x="5159896" y="6858001"/>
                </a:lnTo>
                <a:lnTo>
                  <a:pt x="5159896" y="6858002"/>
                </a:lnTo>
                <a:lnTo>
                  <a:pt x="0" y="6858002"/>
                </a:lnTo>
                <a:lnTo>
                  <a:pt x="0" y="2"/>
                </a:lnTo>
                <a:lnTo>
                  <a:pt x="5159896" y="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53FC9E98-C3B4-4609-BD80-85D9B3F8898B}" type="datetime1">
              <a:rPr lang="fi-FI" smtClean="0"/>
              <a:t>5.11.2023</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grpSp>
        <p:nvGrpSpPr>
          <p:cNvPr id="22" name="Group 21">
            <a:extLst>
              <a:ext uri="{C183D7F6-B498-43B3-948B-1728B52AA6E4}">
                <adec:decorative xmlns:adec="http://schemas.microsoft.com/office/drawing/2017/decorative" val="1"/>
              </a:ext>
            </a:extLst>
          </p:cNvPr>
          <p:cNvGrpSpPr>
            <a:grpSpLocks noChangeAspect="1"/>
          </p:cNvGrpSpPr>
          <p:nvPr userDrawn="1"/>
        </p:nvGrpSpPr>
        <p:grpSpPr>
          <a:xfrm>
            <a:off x="628604" y="476672"/>
            <a:ext cx="1538760" cy="612000"/>
            <a:chOff x="911225" y="260350"/>
            <a:chExt cx="4183063" cy="1663700"/>
          </a:xfrm>
          <a:solidFill>
            <a:schemeClr val="bg1"/>
          </a:solidFill>
        </p:grpSpPr>
        <p:sp>
          <p:nvSpPr>
            <p:cNvPr id="23"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4"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5"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6" name="Title 1">
            <a:extLst>
              <a:ext uri="{FF2B5EF4-FFF2-40B4-BE49-F238E27FC236}">
                <a16:creationId xmlns:a16="http://schemas.microsoft.com/office/drawing/2014/main" id="{95A08C59-4BC5-4041-B47F-FB7DDB3CCC22}"/>
              </a:ext>
            </a:extLst>
          </p:cNvPr>
          <p:cNvSpPr>
            <a:spLocks noGrp="1"/>
          </p:cNvSpPr>
          <p:nvPr>
            <p:ph type="ctrTitle"/>
          </p:nvPr>
        </p:nvSpPr>
        <p:spPr>
          <a:xfrm>
            <a:off x="839787" y="2132856"/>
            <a:ext cx="4319587" cy="2015802"/>
          </a:xfrm>
        </p:spPr>
        <p:txBody>
          <a:bodyPr anchor="t" anchorCtr="0"/>
          <a:lstStyle>
            <a:lvl1pPr algn="l">
              <a:defRPr sz="4000">
                <a:solidFill>
                  <a:schemeClr val="bg1"/>
                </a:solidFill>
              </a:defRPr>
            </a:lvl1pPr>
          </a:lstStyle>
          <a:p>
            <a:r>
              <a:rPr lang="en-US"/>
              <a:t>Click to edit Master title style</a:t>
            </a:r>
            <a:endParaRPr lang="fi-FI"/>
          </a:p>
        </p:txBody>
      </p:sp>
      <p:sp>
        <p:nvSpPr>
          <p:cNvPr id="27"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839787" y="4436690"/>
            <a:ext cx="4319587" cy="576064"/>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12940143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6" name="Google Shape;56;p1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57" name="Google Shape;57;p1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61" name="Google Shape;61;p1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62" name="Google Shape;62;p1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3"/>
        <p:cNvGrpSpPr/>
        <p:nvPr/>
      </p:nvGrpSpPr>
      <p:grpSpPr>
        <a:xfrm>
          <a:off x="0" y="0"/>
          <a:ext cx="0" cy="0"/>
          <a:chOff x="0" y="0"/>
          <a:chExt cx="0" cy="0"/>
        </a:xfrm>
      </p:grpSpPr>
      <p:sp>
        <p:nvSpPr>
          <p:cNvPr id="64" name="Google Shape;64;p16"/>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65" name="Google Shape;65;p1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6"/>
        <p:cNvGrpSpPr/>
        <p:nvPr/>
      </p:nvGrpSpPr>
      <p:grpSpPr>
        <a:xfrm>
          <a:off x="0" y="0"/>
          <a:ext cx="0" cy="0"/>
          <a:chOff x="0" y="0"/>
          <a:chExt cx="0" cy="0"/>
        </a:xfrm>
      </p:grpSpPr>
      <p:sp>
        <p:nvSpPr>
          <p:cNvPr id="67" name="Google Shape;67;p1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68" name="Google Shape;68;p1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69" name="Google Shape;69;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72" name="Google Shape;72;p1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Header Picture ">
    <p:bg>
      <p:bgPr>
        <a:solidFill>
          <a:schemeClr val="accent4"/>
        </a:solidFill>
        <a:effectLst/>
      </p:bgPr>
    </p:bg>
    <p:spTree>
      <p:nvGrpSpPr>
        <p:cNvPr id="1" name=""/>
        <p:cNvGrpSpPr/>
        <p:nvPr/>
      </p:nvGrpSpPr>
      <p:grpSpPr>
        <a:xfrm>
          <a:off x="0" y="0"/>
          <a:ext cx="0" cy="0"/>
          <a:chOff x="0" y="0"/>
          <a:chExt cx="0" cy="0"/>
        </a:xfrm>
      </p:grpSpPr>
      <p:sp>
        <p:nvSpPr>
          <p:cNvPr id="12" name="Picture Placeholder 2">
            <a:extLst>
              <a:ext uri="{C183D7F6-B498-43B3-948B-1728B52AA6E4}">
                <adec:decorative xmlns:adec="http://schemas.microsoft.com/office/drawing/2017/decorative" val="1"/>
              </a:ext>
            </a:extLst>
          </p:cNvPr>
          <p:cNvSpPr>
            <a:spLocks noGrp="1"/>
          </p:cNvSpPr>
          <p:nvPr>
            <p:ph type="pic" sz="quarter" idx="13"/>
          </p:nvPr>
        </p:nvSpPr>
        <p:spPr>
          <a:xfrm>
            <a:off x="5159896" y="0"/>
            <a:ext cx="7032104" cy="6858000"/>
          </a:xfrm>
          <a:custGeom>
            <a:avLst/>
            <a:gdLst/>
            <a:ahLst/>
            <a:cxnLst/>
            <a:rect l="l" t="t" r="r" b="b"/>
            <a:pathLst>
              <a:path w="7032104" h="6858000">
                <a:moveTo>
                  <a:pt x="1872208" y="0"/>
                </a:moveTo>
                <a:lnTo>
                  <a:pt x="7032104" y="0"/>
                </a:lnTo>
                <a:lnTo>
                  <a:pt x="7032104" y="6858000"/>
                </a:lnTo>
                <a:lnTo>
                  <a:pt x="0" y="6858000"/>
                </a:lnTo>
                <a:lnTo>
                  <a:pt x="0" y="6857999"/>
                </a:lnTo>
                <a:close/>
              </a:path>
            </a:pathLst>
          </a:custGeom>
          <a:solidFill>
            <a:schemeClr val="bg2"/>
          </a:solidFill>
        </p:spPr>
        <p:txBody>
          <a:bodyPr/>
          <a:lstStyle>
            <a:lvl1pPr marL="0" indent="0" algn="r">
              <a:buFontTx/>
              <a:buNone/>
              <a:defRPr sz="1200"/>
            </a:lvl1pPr>
          </a:lstStyle>
          <a:p>
            <a:r>
              <a:rPr lang="en-US"/>
              <a:t>Click icon to add picture</a:t>
            </a:r>
            <a:endParaRPr lang="fi-FI"/>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D7C303AC-00DE-4A76-B195-7695749E5363}" type="datetime1">
              <a:rPr lang="fi-FI" smtClean="0"/>
              <a:t>5.11.2023</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grpSp>
        <p:nvGrpSpPr>
          <p:cNvPr id="13" name="Group 12">
            <a:extLst>
              <a:ext uri="{C183D7F6-B498-43B3-948B-1728B52AA6E4}">
                <adec:decorative xmlns:adec="http://schemas.microsoft.com/office/drawing/2017/decorative" val="1"/>
              </a:ext>
            </a:extLst>
          </p:cNvPr>
          <p:cNvGrpSpPr>
            <a:grpSpLocks noChangeAspect="1"/>
          </p:cNvGrpSpPr>
          <p:nvPr userDrawn="1"/>
        </p:nvGrpSpPr>
        <p:grpSpPr>
          <a:xfrm>
            <a:off x="628604" y="476672"/>
            <a:ext cx="1538760" cy="612000"/>
            <a:chOff x="911225" y="260350"/>
            <a:chExt cx="4183063" cy="1663700"/>
          </a:xfrm>
          <a:solidFill>
            <a:schemeClr val="accent2"/>
          </a:solidFill>
        </p:grpSpPr>
        <p:sp>
          <p:nvSpPr>
            <p:cNvPr id="14"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8"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9"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0" name="Title 1">
            <a:extLst>
              <a:ext uri="{FF2B5EF4-FFF2-40B4-BE49-F238E27FC236}">
                <a16:creationId xmlns:a16="http://schemas.microsoft.com/office/drawing/2014/main" id="{95A08C59-4BC5-4041-B47F-FB7DDB3CCC22}"/>
              </a:ext>
            </a:extLst>
          </p:cNvPr>
          <p:cNvSpPr>
            <a:spLocks noGrp="1"/>
          </p:cNvSpPr>
          <p:nvPr>
            <p:ph type="ctrTitle"/>
          </p:nvPr>
        </p:nvSpPr>
        <p:spPr>
          <a:xfrm>
            <a:off x="839787" y="2132856"/>
            <a:ext cx="4319587" cy="2015802"/>
          </a:xfrm>
        </p:spPr>
        <p:txBody>
          <a:bodyPr anchor="t" anchorCtr="0"/>
          <a:lstStyle>
            <a:lvl1pPr algn="l">
              <a:defRPr sz="4000">
                <a:solidFill>
                  <a:schemeClr val="accent2"/>
                </a:solidFill>
              </a:defRPr>
            </a:lvl1pPr>
          </a:lstStyle>
          <a:p>
            <a:r>
              <a:rPr lang="en-US"/>
              <a:t>Click to edit Master title style</a:t>
            </a:r>
            <a:endParaRPr lang="fi-FI"/>
          </a:p>
        </p:txBody>
      </p:sp>
      <p:sp>
        <p:nvSpPr>
          <p:cNvPr id="21"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839787" y="4436690"/>
            <a:ext cx="4319587" cy="576064"/>
          </a:xfrm>
        </p:spPr>
        <p:txBody>
          <a:bodyPr/>
          <a:lstStyle>
            <a:lvl1pPr marL="0" indent="0" algn="l">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6908110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3"/>
        <p:cNvGrpSpPr/>
        <p:nvPr/>
      </p:nvGrpSpPr>
      <p:grpSpPr>
        <a:xfrm>
          <a:off x="0" y="0"/>
          <a:ext cx="0" cy="0"/>
          <a:chOff x="0" y="0"/>
          <a:chExt cx="0" cy="0"/>
        </a:xfrm>
      </p:grpSpPr>
      <p:sp>
        <p:nvSpPr>
          <p:cNvPr id="74" name="Google Shape;74;p1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75" name="Google Shape;75;p1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76" name="Google Shape;76;p1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77" name="Google Shape;77;p1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78" name="Google Shape;78;p1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9"/>
        <p:cNvGrpSpPr/>
        <p:nvPr/>
      </p:nvGrpSpPr>
      <p:grpSpPr>
        <a:xfrm>
          <a:off x="0" y="0"/>
          <a:ext cx="0" cy="0"/>
          <a:chOff x="0" y="0"/>
          <a:chExt cx="0" cy="0"/>
        </a:xfrm>
      </p:grpSpPr>
      <p:sp>
        <p:nvSpPr>
          <p:cNvPr id="80" name="Google Shape;80;p2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81" name="Google Shape;81;p2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2"/>
        <p:cNvGrpSpPr/>
        <p:nvPr/>
      </p:nvGrpSpPr>
      <p:grpSpPr>
        <a:xfrm>
          <a:off x="0" y="0"/>
          <a:ext cx="0" cy="0"/>
          <a:chOff x="0" y="0"/>
          <a:chExt cx="0" cy="0"/>
        </a:xfrm>
      </p:grpSpPr>
      <p:sp>
        <p:nvSpPr>
          <p:cNvPr id="83" name="Google Shape;83;p2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84" name="Google Shape;84;p2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85" name="Google Shape;85;p2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636912"/>
            <a:ext cx="11233150" cy="2016224"/>
          </a:xfrm>
        </p:spPr>
        <p:txBody>
          <a:bodyPr anchor="ctr" anchorCtr="0"/>
          <a:lstStyle>
            <a:lvl1pPr algn="ctr">
              <a:defRPr sz="4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479425" y="4941168"/>
            <a:ext cx="11233150" cy="576064"/>
          </a:xfrm>
        </p:spPr>
        <p:txBody>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67FC8AB4-BAF4-4D42-8872-AFDC24CCDD75}" type="datetime1">
              <a:rPr lang="fi-FI" smtClean="0"/>
              <a:t>5.11.2023</a:t>
            </a:fld>
            <a:endParaRPr lang="fi-FI"/>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bg1"/>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grpSp>
        <p:nvGrpSpPr>
          <p:cNvPr id="21" name="Group 20">
            <a:extLst>
              <a:ext uri="{C183D7F6-B498-43B3-948B-1728B52AA6E4}">
                <adec:decorative xmlns:adec="http://schemas.microsoft.com/office/drawing/2017/decorative" val="1"/>
              </a:ext>
            </a:extLst>
          </p:cNvPr>
          <p:cNvGrpSpPr/>
          <p:nvPr userDrawn="1"/>
        </p:nvGrpSpPr>
        <p:grpSpPr>
          <a:xfrm>
            <a:off x="0" y="6669360"/>
            <a:ext cx="12192000" cy="188639"/>
            <a:chOff x="2207568" y="692696"/>
            <a:chExt cx="2304256" cy="576064"/>
          </a:xfrm>
        </p:grpSpPr>
        <p:sp>
          <p:nvSpPr>
            <p:cNvPr id="22" name="Rectangle 21"/>
            <p:cNvSpPr/>
            <p:nvPr userDrawn="1"/>
          </p:nvSpPr>
          <p:spPr>
            <a:xfrm>
              <a:off x="2783632" y="692696"/>
              <a:ext cx="576064"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3" name="Rectangle 22"/>
            <p:cNvSpPr/>
            <p:nvPr userDrawn="1"/>
          </p:nvSpPr>
          <p:spPr>
            <a:xfrm>
              <a:off x="3359696" y="692696"/>
              <a:ext cx="576064"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4" name="Rectangle 23"/>
            <p:cNvSpPr/>
            <p:nvPr userDrawn="1"/>
          </p:nvSpPr>
          <p:spPr>
            <a:xfrm>
              <a:off x="3935760" y="692696"/>
              <a:ext cx="576064"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25" name="Rectangle 24"/>
            <p:cNvSpPr/>
            <p:nvPr userDrawn="1"/>
          </p:nvSpPr>
          <p:spPr>
            <a:xfrm>
              <a:off x="2207568" y="692696"/>
              <a:ext cx="576064"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grpSp>
    </p:spTree>
    <p:extLst>
      <p:ext uri="{BB962C8B-B14F-4D97-AF65-F5344CB8AC3E}">
        <p14:creationId xmlns:p14="http://schemas.microsoft.com/office/powerpoint/2010/main" val="10392542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9" Type="http://schemas.openxmlformats.org/officeDocument/2006/relationships/image" Target="../media/image1.png"/><Relationship Id="rId21" Type="http://schemas.openxmlformats.org/officeDocument/2006/relationships/slideLayout" Target="../slideLayouts/slideLayout57.xml"/><Relationship Id="rId34" Type="http://schemas.openxmlformats.org/officeDocument/2006/relationships/slideLayout" Target="../slideLayouts/slideLayout70.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theme" Target="../theme/theme2.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slideLayout" Target="../slideLayouts/slideLayout73.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 Id="rId8" Type="http://schemas.openxmlformats.org/officeDocument/2006/relationships/slideLayout" Target="../slideLayouts/slideLayout44.xml"/><Relationship Id="rId3"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3.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10" Type="http://schemas.openxmlformats.org/officeDocument/2006/relationships/theme" Target="../theme/theme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84E26E-2C1B-47B8-96CF-EBFB238779B0}"/>
              </a:ext>
            </a:extLst>
          </p:cNvPr>
          <p:cNvSpPr>
            <a:spLocks noGrp="1"/>
          </p:cNvSpPr>
          <p:nvPr>
            <p:ph type="title"/>
          </p:nvPr>
        </p:nvSpPr>
        <p:spPr>
          <a:xfrm>
            <a:off x="1343471" y="476250"/>
            <a:ext cx="10369103" cy="1080542"/>
          </a:xfrm>
          <a:prstGeom prst="rect">
            <a:avLst/>
          </a:prstGeom>
        </p:spPr>
        <p:txBody>
          <a:bodyPr vert="horz" lIns="0" tIns="0" rIns="0" bIns="0" rtlCol="0" anchor="t" anchorCtr="0">
            <a:noAutofit/>
          </a:bodyPr>
          <a:lstStyle/>
          <a:p>
            <a:r>
              <a:rPr lang="en-US"/>
              <a:t>Click to edit Master title style</a:t>
            </a:r>
            <a:endParaRPr lang="fi-FI"/>
          </a:p>
        </p:txBody>
      </p:sp>
      <p:sp>
        <p:nvSpPr>
          <p:cNvPr id="3" name="Text Placeholder 2">
            <a:extLst>
              <a:ext uri="{FF2B5EF4-FFF2-40B4-BE49-F238E27FC236}">
                <a16:creationId xmlns:a16="http://schemas.microsoft.com/office/drawing/2014/main" id="{DA53D799-2C68-4BBD-80F0-4448AC6E53AA}"/>
              </a:ext>
            </a:extLst>
          </p:cNvPr>
          <p:cNvSpPr>
            <a:spLocks noGrp="1"/>
          </p:cNvSpPr>
          <p:nvPr>
            <p:ph type="body" idx="1"/>
          </p:nvPr>
        </p:nvSpPr>
        <p:spPr>
          <a:xfrm>
            <a:off x="475638" y="1773239"/>
            <a:ext cx="11233150" cy="4392612"/>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F009AB8C-3488-4A3F-940D-B8E97D0147EF}"/>
              </a:ext>
            </a:extLst>
          </p:cNvPr>
          <p:cNvSpPr>
            <a:spLocks noGrp="1"/>
          </p:cNvSpPr>
          <p:nvPr>
            <p:ph type="dt" sz="half" idx="2"/>
          </p:nvPr>
        </p:nvSpPr>
        <p:spPr>
          <a:xfrm>
            <a:off x="10344472" y="6381328"/>
            <a:ext cx="936104" cy="216471"/>
          </a:xfrm>
          <a:prstGeom prst="rect">
            <a:avLst/>
          </a:prstGeom>
        </p:spPr>
        <p:txBody>
          <a:bodyPr vert="horz" lIns="0" tIns="0" rIns="0" bIns="0" rtlCol="0" anchor="ctr" anchorCtr="0">
            <a:noAutofit/>
          </a:bodyPr>
          <a:lstStyle>
            <a:lvl1pPr algn="r">
              <a:defRPr sz="900" b="0" i="0" cap="all" spc="50" baseline="0">
                <a:solidFill>
                  <a:schemeClr val="tx2"/>
                </a:solidFill>
                <a:latin typeface="+mj-lt"/>
              </a:defRPr>
            </a:lvl1pPr>
          </a:lstStyle>
          <a:p>
            <a:fld id="{09E99790-A5AA-4C9F-86E4-F2AE5C5929B8}" type="datetime1">
              <a:rPr lang="fi-FI" smtClean="0"/>
              <a:t>5.11.2023</a:t>
            </a:fld>
            <a:endParaRPr lang="fi-FI"/>
          </a:p>
        </p:txBody>
      </p:sp>
      <p:sp>
        <p:nvSpPr>
          <p:cNvPr id="5" name="Footer Placeholder 4">
            <a:extLst>
              <a:ext uri="{FF2B5EF4-FFF2-40B4-BE49-F238E27FC236}">
                <a16:creationId xmlns:a16="http://schemas.microsoft.com/office/drawing/2014/main" id="{2A28E9E1-C972-497D-AF9A-7A5F005A27EA}"/>
              </a:ext>
            </a:extLst>
          </p:cNvPr>
          <p:cNvSpPr>
            <a:spLocks noGrp="1"/>
          </p:cNvSpPr>
          <p:nvPr>
            <p:ph type="ftr" sz="quarter" idx="3"/>
          </p:nvPr>
        </p:nvSpPr>
        <p:spPr>
          <a:xfrm>
            <a:off x="6096000" y="6381328"/>
            <a:ext cx="4248472" cy="216471"/>
          </a:xfrm>
          <a:prstGeom prst="rect">
            <a:avLst/>
          </a:prstGeom>
        </p:spPr>
        <p:txBody>
          <a:bodyPr vert="horz" lIns="0" tIns="0" rIns="0" bIns="0" rtlCol="0" anchor="ctr" anchorCtr="0">
            <a:noAutofit/>
          </a:bodyPr>
          <a:lstStyle>
            <a:lvl1pPr algn="r">
              <a:defRPr sz="900" b="0" i="0" cap="all" spc="50" baseline="0">
                <a:solidFill>
                  <a:schemeClr val="tx2"/>
                </a:solidFill>
                <a:latin typeface="+mj-lt"/>
              </a:defRPr>
            </a:lvl1pPr>
          </a:lstStyle>
          <a:p>
            <a:r>
              <a:rPr lang="fi-FI"/>
              <a:t>JYU Since 1863.</a:t>
            </a:r>
          </a:p>
        </p:txBody>
      </p:sp>
      <p:sp>
        <p:nvSpPr>
          <p:cNvPr id="6" name="Slide Number Placeholder 5">
            <a:extLst>
              <a:ext uri="{FF2B5EF4-FFF2-40B4-BE49-F238E27FC236}">
                <a16:creationId xmlns:a16="http://schemas.microsoft.com/office/drawing/2014/main" id="{3ABD12E0-B73B-476D-AC37-50C99E25F4B7}"/>
              </a:ext>
            </a:extLst>
          </p:cNvPr>
          <p:cNvSpPr>
            <a:spLocks noGrp="1"/>
          </p:cNvSpPr>
          <p:nvPr>
            <p:ph type="sldNum" sz="quarter" idx="4"/>
          </p:nvPr>
        </p:nvSpPr>
        <p:spPr>
          <a:xfrm>
            <a:off x="11280576" y="6381551"/>
            <a:ext cx="431998" cy="215801"/>
          </a:xfrm>
          <a:prstGeom prst="rect">
            <a:avLst/>
          </a:prstGeom>
        </p:spPr>
        <p:txBody>
          <a:bodyPr vert="horz" lIns="0" tIns="0" rIns="0" bIns="0" rtlCol="0" anchor="ctr" anchorCtr="0">
            <a:noAutofit/>
          </a:bodyPr>
          <a:lstStyle>
            <a:lvl1pPr algn="r">
              <a:defRPr sz="900" b="0" i="0" cap="all" spc="50" baseline="0">
                <a:solidFill>
                  <a:schemeClr val="tx2"/>
                </a:solidFill>
                <a:latin typeface="+mj-lt"/>
              </a:defRPr>
            </a:lvl1pPr>
          </a:lstStyle>
          <a:p>
            <a:fld id="{9E548902-A2E1-4711-A467-290FB9FE5D63}" type="slidenum">
              <a:rPr lang="fi-FI" smtClean="0"/>
              <a:pPr/>
              <a:t>‹#›</a:t>
            </a:fld>
            <a:endParaRPr lang="fi-FI"/>
          </a:p>
        </p:txBody>
      </p:sp>
      <p:sp>
        <p:nvSpPr>
          <p:cNvPr id="9" name="Rectangle 8">
            <a:extLst>
              <a:ext uri="{C183D7F6-B498-43B3-948B-1728B52AA6E4}">
                <adec:decorative xmlns:adec="http://schemas.microsoft.com/office/drawing/2017/decorative" val="1"/>
              </a:ext>
            </a:extLst>
          </p:cNvPr>
          <p:cNvSpPr/>
          <p:nvPr/>
        </p:nvSpPr>
        <p:spPr>
          <a:xfrm>
            <a:off x="0" y="6669360"/>
            <a:ext cx="12192000" cy="1886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nvGrpSpPr>
          <p:cNvPr id="22" name="Group 21">
            <a:extLst>
              <a:ext uri="{C183D7F6-B498-43B3-948B-1728B52AA6E4}">
                <adec:decorative xmlns:adec="http://schemas.microsoft.com/office/drawing/2017/decorative" val="1"/>
              </a:ext>
            </a:extLst>
          </p:cNvPr>
          <p:cNvGrpSpPr/>
          <p:nvPr/>
        </p:nvGrpSpPr>
        <p:grpSpPr>
          <a:xfrm>
            <a:off x="479376" y="0"/>
            <a:ext cx="575968" cy="1268760"/>
            <a:chOff x="5372826" y="1844824"/>
            <a:chExt cx="1457091" cy="3209730"/>
          </a:xfrm>
        </p:grpSpPr>
        <p:sp>
          <p:nvSpPr>
            <p:cNvPr id="15" name="Rectangle 14"/>
            <p:cNvSpPr/>
            <p:nvPr userDrawn="1"/>
          </p:nvSpPr>
          <p:spPr>
            <a:xfrm>
              <a:off x="5372826" y="1844824"/>
              <a:ext cx="1457091" cy="32097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4" name="Freeform 6"/>
            <p:cNvSpPr>
              <a:spLocks noChangeAspect="1" noEditPoints="1"/>
            </p:cNvSpPr>
            <p:nvPr userDrawn="1"/>
          </p:nvSpPr>
          <p:spPr bwMode="auto">
            <a:xfrm>
              <a:off x="5760666" y="3050717"/>
              <a:ext cx="681408" cy="1548248"/>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11" name="(c)" hidden="1"/>
          <p:cNvSpPr txBox="1"/>
          <p:nvPr userDrawn="1"/>
        </p:nvSpPr>
        <p:spPr>
          <a:xfrm>
            <a:off x="12031551" y="6877509"/>
            <a:ext cx="157094" cy="30778"/>
          </a:xfrm>
          <a:prstGeom prst="rect">
            <a:avLst/>
          </a:prstGeom>
          <a:noFill/>
        </p:spPr>
        <p:txBody>
          <a:bodyPr wrap="none" lIns="0" tIns="0" rIns="0" bIns="0"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i-FI" sz="200">
                <a:solidFill>
                  <a:schemeClr val="bg1"/>
                </a:solidFill>
                <a:latin typeface="+mn-lt"/>
              </a:rPr>
              <a:t>©grow. for</a:t>
            </a:r>
            <a:r>
              <a:rPr lang="fi-FI" sz="200" baseline="0">
                <a:solidFill>
                  <a:schemeClr val="bg1"/>
                </a:solidFill>
                <a:latin typeface="+mn-lt"/>
              </a:rPr>
              <a:t> jyo</a:t>
            </a:r>
            <a:endParaRPr lang="en-GB" sz="200" err="1">
              <a:solidFill>
                <a:schemeClr val="bg1"/>
              </a:solidFill>
              <a:latin typeface="+mn-lt"/>
            </a:endParaRPr>
          </a:p>
        </p:txBody>
      </p:sp>
      <p:pic>
        <p:nvPicPr>
          <p:cNvPr id="12" name="(logo)" descr="Z:\GRW (grow)\logot\copyright_grow.png" hidden="1"/>
          <p:cNvPicPr>
            <a:picLocks noChangeAspect="1" noChangeArrowheads="1"/>
          </p:cNvPicPr>
          <p:nvPr userDrawn="1"/>
        </p:nvPicPr>
        <p:blipFill>
          <a:blip r:embed="rId38" cstate="print">
            <a:extLst>
              <a:ext uri="{28A0092B-C50C-407E-A947-70E740481C1C}">
                <a14:useLocalDpi xmlns:a14="http://schemas.microsoft.com/office/drawing/2010/main" val="0"/>
              </a:ext>
            </a:extLst>
          </a:blip>
          <a:srcRect/>
          <a:stretch>
            <a:fillRect/>
          </a:stretch>
        </p:blipFill>
        <p:spPr bwMode="auto">
          <a:xfrm>
            <a:off x="3355" y="-50286"/>
            <a:ext cx="60261" cy="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378037"/>
      </p:ext>
    </p:extLst>
  </p:cSld>
  <p:clrMap bg1="lt1" tx1="dk1" bg2="lt2" tx2="dk2" accent1="accent1" accent2="accent2" accent3="accent3" accent4="accent4" accent5="accent5" accent6="accent6" hlink="hlink" folHlink="folHlink"/>
  <p:sldLayoutIdLst>
    <p:sldLayoutId id="2147483733" r:id="rId1"/>
    <p:sldLayoutId id="2147483741" r:id="rId2"/>
    <p:sldLayoutId id="2147483742" r:id="rId3"/>
    <p:sldLayoutId id="2147483743" r:id="rId4"/>
    <p:sldLayoutId id="2147483734" r:id="rId5"/>
    <p:sldLayoutId id="2147483674" r:id="rId6"/>
    <p:sldLayoutId id="2147483744" r:id="rId7"/>
    <p:sldLayoutId id="2147483735" r:id="rId8"/>
    <p:sldLayoutId id="2147483745" r:id="rId9"/>
    <p:sldLayoutId id="2147483731" r:id="rId10"/>
    <p:sldLayoutId id="2147483746" r:id="rId11"/>
    <p:sldLayoutId id="2147483747" r:id="rId12"/>
    <p:sldLayoutId id="2147483736" r:id="rId13"/>
    <p:sldLayoutId id="2147483737" r:id="rId14"/>
    <p:sldLayoutId id="2147483740" r:id="rId15"/>
    <p:sldLayoutId id="2147483670" r:id="rId16"/>
    <p:sldLayoutId id="2147483671" r:id="rId17"/>
    <p:sldLayoutId id="2147483672" r:id="rId18"/>
    <p:sldLayoutId id="2147483673" r:id="rId19"/>
    <p:sldLayoutId id="2147483669" r:id="rId20"/>
    <p:sldLayoutId id="2147483690" r:id="rId21"/>
    <p:sldLayoutId id="2147483691" r:id="rId22"/>
    <p:sldLayoutId id="2147483692" r:id="rId23"/>
    <p:sldLayoutId id="2147483683" r:id="rId24"/>
    <p:sldLayoutId id="2147483682" r:id="rId25"/>
    <p:sldLayoutId id="2147483684" r:id="rId26"/>
    <p:sldLayoutId id="2147483685" r:id="rId27"/>
    <p:sldLayoutId id="2147483679" r:id="rId28"/>
    <p:sldLayoutId id="2147483680" r:id="rId29"/>
    <p:sldLayoutId id="2147483681" r:id="rId30"/>
    <p:sldLayoutId id="2147483738" r:id="rId31"/>
    <p:sldLayoutId id="2147483739" r:id="rId32"/>
    <p:sldLayoutId id="2147483687" r:id="rId33"/>
    <p:sldLayoutId id="2147483689" r:id="rId34"/>
    <p:sldLayoutId id="2147483686" r:id="rId35"/>
    <p:sldLayoutId id="2147483688" r:id="rId3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txStyles>
    <p:titleStyle>
      <a:lvl1pPr algn="l" defTabSz="914400" rtl="0" eaLnBrk="1" latinLnBrk="0" hangingPunct="1">
        <a:lnSpc>
          <a:spcPct val="90000"/>
        </a:lnSpc>
        <a:spcBef>
          <a:spcPct val="0"/>
        </a:spcBef>
        <a:buNone/>
        <a:defRPr sz="3200" b="1" kern="1200" spc="-20" baseline="0">
          <a:solidFill>
            <a:schemeClr val="accent2"/>
          </a:solidFill>
          <a:latin typeface="+mj-lt"/>
          <a:ea typeface="+mj-ea"/>
          <a:cs typeface="+mj-cs"/>
        </a:defRPr>
      </a:lvl1pPr>
    </p:titleStyle>
    <p:bodyStyle>
      <a:lvl1pPr marL="269875" indent="-269875"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1pPr>
      <a:lvl2pPr marL="541338" indent="-271463" algn="l" defTabSz="914400" rtl="0" eaLnBrk="1" latinLnBrk="0" hangingPunct="1">
        <a:lnSpc>
          <a:spcPct val="120000"/>
        </a:lnSpc>
        <a:spcBef>
          <a:spcPts val="400"/>
        </a:spcBef>
        <a:buClr>
          <a:schemeClr val="accent1"/>
        </a:buClr>
        <a:buFont typeface="Lato" panose="020F0502020204030203" pitchFamily="34" charset="0"/>
        <a:buChar char="–"/>
        <a:defRPr sz="1800" kern="1200" spc="-20" baseline="0">
          <a:solidFill>
            <a:schemeClr val="tx1"/>
          </a:solidFill>
          <a:latin typeface="+mn-lt"/>
          <a:ea typeface="+mn-ea"/>
          <a:cs typeface="+mn-cs"/>
        </a:defRPr>
      </a:lvl2pPr>
      <a:lvl3pPr marL="803275" indent="-261938"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3pPr>
      <a:lvl4pPr marL="1073150" indent="-269875"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4pPr>
      <a:lvl5pPr marL="1343025" indent="-269875"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5pPr>
      <a:lvl6pPr marL="1614488" indent="-271463"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6pPr>
      <a:lvl7pPr marL="1884363" indent="-269875"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7pPr>
      <a:lvl8pPr marL="2154238" indent="-269875"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8pPr>
      <a:lvl9pPr marL="2417763" indent="-263525"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84E26E-2C1B-47B8-96CF-EBFB238779B0}"/>
              </a:ext>
            </a:extLst>
          </p:cNvPr>
          <p:cNvSpPr>
            <a:spLocks noGrp="1"/>
          </p:cNvSpPr>
          <p:nvPr>
            <p:ph type="title"/>
          </p:nvPr>
        </p:nvSpPr>
        <p:spPr>
          <a:xfrm>
            <a:off x="1343471" y="476250"/>
            <a:ext cx="10369103" cy="1080542"/>
          </a:xfrm>
          <a:prstGeom prst="rect">
            <a:avLst/>
          </a:prstGeom>
        </p:spPr>
        <p:txBody>
          <a:bodyPr vert="horz" lIns="0" tIns="0" rIns="0" bIns="0" rtlCol="0" anchor="t" anchorCtr="0">
            <a:noAutofit/>
          </a:bodyPr>
          <a:lstStyle/>
          <a:p>
            <a:r>
              <a:rPr lang="fi-FI"/>
              <a:t>Muokkaa ots. perustyyl. napsautt.</a:t>
            </a:r>
          </a:p>
        </p:txBody>
      </p:sp>
      <p:sp>
        <p:nvSpPr>
          <p:cNvPr id="3" name="Text Placeholder 2">
            <a:extLst>
              <a:ext uri="{FF2B5EF4-FFF2-40B4-BE49-F238E27FC236}">
                <a16:creationId xmlns:a16="http://schemas.microsoft.com/office/drawing/2014/main" id="{DA53D799-2C68-4BBD-80F0-4448AC6E53AA}"/>
              </a:ext>
            </a:extLst>
          </p:cNvPr>
          <p:cNvSpPr>
            <a:spLocks noGrp="1"/>
          </p:cNvSpPr>
          <p:nvPr>
            <p:ph type="body" idx="1"/>
          </p:nvPr>
        </p:nvSpPr>
        <p:spPr>
          <a:xfrm>
            <a:off x="475638" y="1773239"/>
            <a:ext cx="11233150" cy="4392612"/>
          </a:xfrm>
          <a:prstGeom prst="rect">
            <a:avLst/>
          </a:prstGeom>
        </p:spPr>
        <p:txBody>
          <a:bodyPr vert="horz" lIns="0" tIns="0" rIns="0" bIns="0" rtlCol="0" anchor="t" anchorCtr="0">
            <a:no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F009AB8C-3488-4A3F-940D-B8E97D0147EF}"/>
              </a:ext>
            </a:extLst>
          </p:cNvPr>
          <p:cNvSpPr>
            <a:spLocks noGrp="1"/>
          </p:cNvSpPr>
          <p:nvPr>
            <p:ph type="dt" sz="half" idx="2"/>
          </p:nvPr>
        </p:nvSpPr>
        <p:spPr>
          <a:xfrm>
            <a:off x="10344472" y="6381328"/>
            <a:ext cx="936104" cy="216471"/>
          </a:xfrm>
          <a:prstGeom prst="rect">
            <a:avLst/>
          </a:prstGeom>
        </p:spPr>
        <p:txBody>
          <a:bodyPr vert="horz" lIns="0" tIns="0" rIns="0" bIns="0" rtlCol="0" anchor="ctr" anchorCtr="0">
            <a:noAutofit/>
          </a:bodyPr>
          <a:lstStyle>
            <a:lvl1pPr algn="r">
              <a:defRPr sz="900" b="0" i="0" cap="all" spc="50" baseline="0">
                <a:solidFill>
                  <a:schemeClr val="tx2"/>
                </a:solidFill>
                <a:latin typeface="+mj-lt"/>
              </a:defRPr>
            </a:lvl1pPr>
          </a:lstStyle>
          <a:p>
            <a:fld id="{09E99790-A5AA-4C9F-86E4-F2AE5C5929B8}" type="datetime1">
              <a:rPr lang="fi-FI" smtClean="0"/>
              <a:t>5.11.2023</a:t>
            </a:fld>
            <a:endParaRPr lang="fi-FI"/>
          </a:p>
        </p:txBody>
      </p:sp>
      <p:sp>
        <p:nvSpPr>
          <p:cNvPr id="5" name="Footer Placeholder 4">
            <a:extLst>
              <a:ext uri="{FF2B5EF4-FFF2-40B4-BE49-F238E27FC236}">
                <a16:creationId xmlns:a16="http://schemas.microsoft.com/office/drawing/2014/main" id="{2A28E9E1-C972-497D-AF9A-7A5F005A27EA}"/>
              </a:ext>
            </a:extLst>
          </p:cNvPr>
          <p:cNvSpPr>
            <a:spLocks noGrp="1"/>
          </p:cNvSpPr>
          <p:nvPr>
            <p:ph type="ftr" sz="quarter" idx="3"/>
          </p:nvPr>
        </p:nvSpPr>
        <p:spPr>
          <a:xfrm>
            <a:off x="6096000" y="6381328"/>
            <a:ext cx="4248472" cy="216471"/>
          </a:xfrm>
          <a:prstGeom prst="rect">
            <a:avLst/>
          </a:prstGeom>
        </p:spPr>
        <p:txBody>
          <a:bodyPr vert="horz" lIns="0" tIns="0" rIns="0" bIns="0" rtlCol="0" anchor="ctr" anchorCtr="0">
            <a:noAutofit/>
          </a:bodyPr>
          <a:lstStyle>
            <a:lvl1pPr algn="r">
              <a:defRPr sz="900" b="0" i="0" cap="all" spc="50" baseline="0">
                <a:solidFill>
                  <a:schemeClr val="tx2"/>
                </a:solidFill>
                <a:latin typeface="+mj-lt"/>
              </a:defRPr>
            </a:lvl1pPr>
          </a:lstStyle>
          <a:p>
            <a:r>
              <a:rPr lang="fi-FI"/>
              <a:t>JYU Since 1863.</a:t>
            </a:r>
          </a:p>
        </p:txBody>
      </p:sp>
      <p:sp>
        <p:nvSpPr>
          <p:cNvPr id="6" name="Slide Number Placeholder 5">
            <a:extLst>
              <a:ext uri="{FF2B5EF4-FFF2-40B4-BE49-F238E27FC236}">
                <a16:creationId xmlns:a16="http://schemas.microsoft.com/office/drawing/2014/main" id="{3ABD12E0-B73B-476D-AC37-50C99E25F4B7}"/>
              </a:ext>
            </a:extLst>
          </p:cNvPr>
          <p:cNvSpPr>
            <a:spLocks noGrp="1"/>
          </p:cNvSpPr>
          <p:nvPr>
            <p:ph type="sldNum" sz="quarter" idx="4"/>
          </p:nvPr>
        </p:nvSpPr>
        <p:spPr>
          <a:xfrm>
            <a:off x="11280576" y="6381551"/>
            <a:ext cx="431998" cy="215801"/>
          </a:xfrm>
          <a:prstGeom prst="rect">
            <a:avLst/>
          </a:prstGeom>
        </p:spPr>
        <p:txBody>
          <a:bodyPr vert="horz" lIns="0" tIns="0" rIns="0" bIns="0" rtlCol="0" anchor="ctr" anchorCtr="0">
            <a:noAutofit/>
          </a:bodyPr>
          <a:lstStyle>
            <a:lvl1pPr algn="r">
              <a:defRPr sz="900" b="0" i="0" cap="all" spc="50" baseline="0">
                <a:solidFill>
                  <a:schemeClr val="tx2"/>
                </a:solidFill>
                <a:latin typeface="+mj-lt"/>
              </a:defRPr>
            </a:lvl1pPr>
          </a:lstStyle>
          <a:p>
            <a:fld id="{9E548902-A2E1-4711-A467-290FB9FE5D63}" type="slidenum">
              <a:rPr lang="fi-FI" smtClean="0"/>
              <a:pPr/>
              <a:t>‹#›</a:t>
            </a:fld>
            <a:endParaRPr lang="fi-FI"/>
          </a:p>
        </p:txBody>
      </p:sp>
      <p:sp>
        <p:nvSpPr>
          <p:cNvPr id="9" name="Rectangle 8">
            <a:extLst>
              <a:ext uri="{C183D7F6-B498-43B3-948B-1728B52AA6E4}">
                <adec:decorative xmlns:adec="http://schemas.microsoft.com/office/drawing/2017/decorative" val="1"/>
              </a:ext>
            </a:extLst>
          </p:cNvPr>
          <p:cNvSpPr/>
          <p:nvPr/>
        </p:nvSpPr>
        <p:spPr>
          <a:xfrm>
            <a:off x="0" y="6669360"/>
            <a:ext cx="12192000" cy="1886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nvGrpSpPr>
          <p:cNvPr id="22" name="Group 21">
            <a:extLst>
              <a:ext uri="{C183D7F6-B498-43B3-948B-1728B52AA6E4}">
                <adec:decorative xmlns:adec="http://schemas.microsoft.com/office/drawing/2017/decorative" val="1"/>
              </a:ext>
            </a:extLst>
          </p:cNvPr>
          <p:cNvGrpSpPr/>
          <p:nvPr/>
        </p:nvGrpSpPr>
        <p:grpSpPr>
          <a:xfrm>
            <a:off x="479376" y="0"/>
            <a:ext cx="575968" cy="1268760"/>
            <a:chOff x="5372826" y="1844824"/>
            <a:chExt cx="1457091" cy="3209730"/>
          </a:xfrm>
        </p:grpSpPr>
        <p:sp>
          <p:nvSpPr>
            <p:cNvPr id="15" name="Rectangle 14"/>
            <p:cNvSpPr/>
            <p:nvPr userDrawn="1"/>
          </p:nvSpPr>
          <p:spPr>
            <a:xfrm>
              <a:off x="5372826" y="1844824"/>
              <a:ext cx="1457091" cy="32097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14" name="Freeform 6"/>
            <p:cNvSpPr>
              <a:spLocks noChangeAspect="1" noEditPoints="1"/>
            </p:cNvSpPr>
            <p:nvPr userDrawn="1"/>
          </p:nvSpPr>
          <p:spPr bwMode="auto">
            <a:xfrm>
              <a:off x="5760666" y="3050717"/>
              <a:ext cx="681408" cy="1548248"/>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11" name="(c)" hidden="1"/>
          <p:cNvSpPr txBox="1"/>
          <p:nvPr userDrawn="1"/>
        </p:nvSpPr>
        <p:spPr>
          <a:xfrm>
            <a:off x="12031551" y="6877509"/>
            <a:ext cx="157094" cy="30778"/>
          </a:xfrm>
          <a:prstGeom prst="rect">
            <a:avLst/>
          </a:prstGeom>
          <a:noFill/>
        </p:spPr>
        <p:txBody>
          <a:bodyPr wrap="none" lIns="0" tIns="0" rIns="0" bIns="0"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i-FI" sz="200">
                <a:solidFill>
                  <a:schemeClr val="bg1"/>
                </a:solidFill>
                <a:latin typeface="+mn-lt"/>
              </a:rPr>
              <a:t>©grow. for</a:t>
            </a:r>
            <a:r>
              <a:rPr lang="fi-FI" sz="200" baseline="0">
                <a:solidFill>
                  <a:schemeClr val="bg1"/>
                </a:solidFill>
                <a:latin typeface="+mn-lt"/>
              </a:rPr>
              <a:t> jyo</a:t>
            </a:r>
            <a:endParaRPr lang="en-GB" sz="200" err="1">
              <a:solidFill>
                <a:schemeClr val="bg1"/>
              </a:solidFill>
              <a:latin typeface="+mn-lt"/>
            </a:endParaRPr>
          </a:p>
        </p:txBody>
      </p:sp>
      <p:pic>
        <p:nvPicPr>
          <p:cNvPr id="12" name="(logo)" descr="Z:\GRW (grow)\logot\copyright_grow.png" hidden="1"/>
          <p:cNvPicPr>
            <a:picLocks noChangeAspect="1" noChangeArrowheads="1"/>
          </p:cNvPicPr>
          <p:nvPr userDrawn="1"/>
        </p:nvPicPr>
        <p:blipFill>
          <a:blip r:embed="rId39" cstate="print">
            <a:extLst>
              <a:ext uri="{28A0092B-C50C-407E-A947-70E740481C1C}">
                <a14:useLocalDpi xmlns:a14="http://schemas.microsoft.com/office/drawing/2010/main" val="0"/>
              </a:ext>
            </a:extLst>
          </a:blip>
          <a:srcRect/>
          <a:stretch>
            <a:fillRect/>
          </a:stretch>
        </p:blipFill>
        <p:spPr bwMode="auto">
          <a:xfrm>
            <a:off x="3355" y="-50286"/>
            <a:ext cx="60261" cy="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98465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 id="2147483721" r:id="rId28"/>
    <p:sldLayoutId id="2147483722" r:id="rId29"/>
    <p:sldLayoutId id="2147483723" r:id="rId30"/>
    <p:sldLayoutId id="2147483724" r:id="rId31"/>
    <p:sldLayoutId id="2147483725" r:id="rId32"/>
    <p:sldLayoutId id="2147483726" r:id="rId33"/>
    <p:sldLayoutId id="2147483727" r:id="rId34"/>
    <p:sldLayoutId id="2147483728" r:id="rId35"/>
    <p:sldLayoutId id="2147483729" r:id="rId36"/>
    <p:sldLayoutId id="2147483730" r:id="rId3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txStyles>
    <p:titleStyle>
      <a:lvl1pPr algn="l" defTabSz="914400" rtl="0" eaLnBrk="1" latinLnBrk="0" hangingPunct="1">
        <a:lnSpc>
          <a:spcPct val="90000"/>
        </a:lnSpc>
        <a:spcBef>
          <a:spcPct val="0"/>
        </a:spcBef>
        <a:buNone/>
        <a:defRPr sz="3200" b="1" kern="1200" spc="-20" baseline="0">
          <a:solidFill>
            <a:schemeClr val="accent2"/>
          </a:solidFill>
          <a:latin typeface="+mj-lt"/>
          <a:ea typeface="+mj-ea"/>
          <a:cs typeface="+mj-cs"/>
        </a:defRPr>
      </a:lvl1pPr>
    </p:titleStyle>
    <p:bodyStyle>
      <a:lvl1pPr marL="269875" indent="-269875"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1pPr>
      <a:lvl2pPr marL="541338" indent="-271463" algn="l" defTabSz="914400" rtl="0" eaLnBrk="1" latinLnBrk="0" hangingPunct="1">
        <a:lnSpc>
          <a:spcPct val="120000"/>
        </a:lnSpc>
        <a:spcBef>
          <a:spcPts val="400"/>
        </a:spcBef>
        <a:buClr>
          <a:schemeClr val="accent1"/>
        </a:buClr>
        <a:buFont typeface="Lato" panose="020F0502020204030203" pitchFamily="34" charset="0"/>
        <a:buChar char="–"/>
        <a:defRPr sz="1800" kern="1200" spc="-20" baseline="0">
          <a:solidFill>
            <a:schemeClr val="tx1"/>
          </a:solidFill>
          <a:latin typeface="+mn-lt"/>
          <a:ea typeface="+mn-ea"/>
          <a:cs typeface="+mn-cs"/>
        </a:defRPr>
      </a:lvl2pPr>
      <a:lvl3pPr marL="803275" indent="-261938"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3pPr>
      <a:lvl4pPr marL="1073150" indent="-269875"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4pPr>
      <a:lvl5pPr marL="1343025" indent="-269875"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5pPr>
      <a:lvl6pPr marL="1614488" indent="-271463"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6pPr>
      <a:lvl7pPr marL="1884363" indent="-269875"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7pPr>
      <a:lvl8pPr marL="2154238" indent="-269875"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8pPr>
      <a:lvl9pPr marL="2417763" indent="-263525" algn="l" defTabSz="914400" rtl="0" eaLnBrk="1" latinLnBrk="0" hangingPunct="1">
        <a:lnSpc>
          <a:spcPct val="120000"/>
        </a:lnSpc>
        <a:spcBef>
          <a:spcPts val="400"/>
        </a:spcBef>
        <a:buClr>
          <a:schemeClr val="accent1"/>
        </a:buClr>
        <a:buFont typeface="Wingdings" panose="05000000000000000000" pitchFamily="2" charset="2"/>
        <a:buChar char=""/>
        <a:defRPr sz="1800" kern="1200" spc="-20" baseline="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89500" y="593367"/>
            <a:ext cx="10686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1pPr>
            <a:lvl2pPr marR="0" lvl="1"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2pPr>
            <a:lvl3pPr marR="0" lvl="2"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3pPr>
            <a:lvl4pPr marR="0" lvl="3"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4pPr>
            <a:lvl5pPr marR="0" lvl="4"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5pPr>
            <a:lvl6pPr marR="0" lvl="5"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6pPr>
            <a:lvl7pPr marR="0" lvl="6"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7pPr>
            <a:lvl8pPr marR="0" lvl="7"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8pPr>
            <a:lvl9pPr marR="0" lvl="8"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Roboto"/>
              <a:buChar char="●"/>
              <a:defRPr sz="1800" b="0" i="0" u="none" strike="noStrike" cap="none">
                <a:solidFill>
                  <a:schemeClr val="dk2"/>
                </a:solidFill>
                <a:latin typeface="Roboto"/>
                <a:ea typeface="Roboto"/>
                <a:cs typeface="Roboto"/>
                <a:sym typeface="Roboto"/>
              </a:defRPr>
            </a:lvl1pPr>
            <a:lvl2pPr marL="914400" marR="0" lvl="1"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2pPr>
            <a:lvl3pPr marL="1371600" marR="0" lvl="2"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3pPr>
            <a:lvl4pPr marL="1828800" marR="0" lvl="3"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4pPr>
            <a:lvl5pPr marL="2286000" marR="0" lvl="4"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5pPr>
            <a:lvl6pPr marL="2743200" marR="0" lvl="5"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6pPr>
            <a:lvl7pPr marL="3200400" marR="0" lvl="6"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7pPr>
            <a:lvl8pPr marL="3657600" marR="0" lvl="7"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dk2"/>
              </a:buClr>
              <a:buSzPts val="1400"/>
              <a:buFont typeface="Roboto"/>
              <a:buChar char="■"/>
              <a:defRPr sz="1400" b="0" i="0" u="none" strike="noStrike" cap="none">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1pPr>
            <a:lvl2pPr marR="0" lvl="1"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2pPr>
            <a:lvl3pPr marR="0" lvl="2"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3pPr>
            <a:lvl4pPr marR="0" lvl="3"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4pPr>
            <a:lvl5pPr marR="0" lvl="4"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5pPr>
            <a:lvl6pPr marR="0" lvl="5"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6pPr>
            <a:lvl7pPr marR="0" lvl="6"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7pPr>
            <a:lvl8pPr marR="0" lvl="7"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8pPr>
            <a:lvl9pPr marR="0" lvl="8" algn="l" rtl="0">
              <a:lnSpc>
                <a:spcPct val="100000"/>
              </a:lnSpc>
              <a:spcBef>
                <a:spcPts val="0"/>
              </a:spcBef>
              <a:spcAft>
                <a:spcPts val="0"/>
              </a:spcAft>
              <a:buClr>
                <a:schemeClr val="dk1"/>
              </a:buClr>
              <a:buSzPts val="2800"/>
              <a:buFont typeface="Roboto Black"/>
              <a:buNone/>
              <a:defRPr sz="2800" b="0" i="0" u="none" strike="noStrike" cap="none">
                <a:solidFill>
                  <a:schemeClr val="dk1"/>
                </a:solidFill>
                <a:latin typeface="Roboto Black"/>
                <a:ea typeface="Roboto Black"/>
                <a:cs typeface="Roboto Black"/>
                <a:sym typeface="Roboto Black"/>
              </a:defRPr>
            </a:lvl9pPr>
          </a:lstStyle>
          <a:p>
            <a:endParaRPr/>
          </a:p>
        </p:txBody>
      </p:sp>
      <p:sp>
        <p:nvSpPr>
          <p:cNvPr id="52" name="Google Shape;52;p1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Roboto"/>
              <a:buChar char="●"/>
              <a:defRPr sz="1800" b="0" i="0" u="none" strike="noStrike" cap="none">
                <a:solidFill>
                  <a:schemeClr val="dk2"/>
                </a:solidFill>
                <a:latin typeface="Roboto"/>
                <a:ea typeface="Roboto"/>
                <a:cs typeface="Roboto"/>
                <a:sym typeface="Roboto"/>
              </a:defRPr>
            </a:lvl1pPr>
            <a:lvl2pPr marL="914400" marR="0" lvl="1"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2pPr>
            <a:lvl3pPr marL="1371600" marR="0" lvl="2"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3pPr>
            <a:lvl4pPr marL="1828800" marR="0" lvl="3"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4pPr>
            <a:lvl5pPr marL="2286000" marR="0" lvl="4"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5pPr>
            <a:lvl6pPr marL="2743200" marR="0" lvl="5"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6pPr>
            <a:lvl7pPr marL="3200400" marR="0" lvl="6"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7pPr>
            <a:lvl8pPr marL="3657600" marR="0" lvl="7"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dk2"/>
              </a:buClr>
              <a:buSzPts val="1400"/>
              <a:buFont typeface="Roboto"/>
              <a:buChar char="■"/>
              <a:defRPr sz="1400" b="0" i="0" u="none" strike="noStrike" cap="none">
                <a:solidFill>
                  <a:schemeClr val="dk2"/>
                </a:solidFill>
                <a:latin typeface="Roboto"/>
                <a:ea typeface="Roboto"/>
                <a:cs typeface="Roboto"/>
                <a:sym typeface="Roboto"/>
              </a:defRPr>
            </a:lvl9pPr>
          </a:lstStyle>
          <a:p>
            <a:endParaRPr/>
          </a:p>
        </p:txBody>
      </p:sp>
      <p:sp>
        <p:nvSpPr>
          <p:cNvPr id="53" name="Google Shape;53;p1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74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8" Type="http://schemas.openxmlformats.org/officeDocument/2006/relationships/hyperlink" Target="mailto:kristiina.niemi-kaija@jyu.fi" TargetMode="External"/><Relationship Id="rId13" Type="http://schemas.openxmlformats.org/officeDocument/2006/relationships/image" Target="../media/image11.png"/><Relationship Id="rId3" Type="http://schemas.openxmlformats.org/officeDocument/2006/relationships/hyperlink" Target="https://www.jyu.fi/en/childrens-university-jyuniorit" TargetMode="External"/><Relationship Id="rId7" Type="http://schemas.openxmlformats.org/officeDocument/2006/relationships/hyperlink" Target="mailto:jonna.e.timonen@jyu.fi" TargetMode="External"/><Relationship Id="rId12" Type="http://schemas.openxmlformats.org/officeDocument/2006/relationships/image" Target="../media/image22.png"/><Relationship Id="rId2" Type="http://schemas.openxmlformats.org/officeDocument/2006/relationships/image" Target="../media/image18.jpg"/><Relationship Id="rId1" Type="http://schemas.openxmlformats.org/officeDocument/2006/relationships/slideLayout" Target="../slideLayouts/slideLayout64.xml"/><Relationship Id="rId6" Type="http://schemas.openxmlformats.org/officeDocument/2006/relationships/image" Target="../media/image21.png"/><Relationship Id="rId11" Type="http://schemas.openxmlformats.org/officeDocument/2006/relationships/hyperlink" Target="mailto:kati.a.karvonen@jyu.fi" TargetMode="External"/><Relationship Id="rId5" Type="http://schemas.openxmlformats.org/officeDocument/2006/relationships/image" Target="../media/image20.png"/><Relationship Id="rId10" Type="http://schemas.openxmlformats.org/officeDocument/2006/relationships/hyperlink" Target="mailto:anni.aroluoma@jyu.fi" TargetMode="External"/><Relationship Id="rId4" Type="http://schemas.openxmlformats.org/officeDocument/2006/relationships/image" Target="../media/image19.png"/><Relationship Id="rId9" Type="http://schemas.openxmlformats.org/officeDocument/2006/relationships/hyperlink" Target="mailto:anniina.koliseva@jyu.fi"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74.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75.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75.xml"/><Relationship Id="rId6" Type="http://schemas.openxmlformats.org/officeDocument/2006/relationships/image" Target="../media/image13.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5.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85.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85.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85.xml"/><Relationship Id="rId5" Type="http://schemas.openxmlformats.org/officeDocument/2006/relationships/image" Target="../media/image31.jpe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6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5.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5259CB1-2F52-7367-719B-0DC54C2D95FE}"/>
              </a:ext>
            </a:extLst>
          </p:cNvPr>
          <p:cNvPicPr>
            <a:picLocks noGrp="1" noChangeAspect="1"/>
          </p:cNvPicPr>
          <p:nvPr>
            <p:ph type="pic" sz="quarter" idx="13"/>
          </p:nvPr>
        </p:nvPicPr>
        <p:blipFill rotWithShape="1">
          <a:blip r:embed="rId2"/>
          <a:srcRect l="15820" r="15820"/>
          <a:stretch/>
        </p:blipFill>
        <p:spPr>
          <a:xfrm>
            <a:off x="5278137" y="10"/>
            <a:ext cx="7032104" cy="6857990"/>
          </a:xfrm>
          <a:noFill/>
        </p:spPr>
      </p:pic>
      <p:sp>
        <p:nvSpPr>
          <p:cNvPr id="5" name="Date Placeholder 4">
            <a:extLst>
              <a:ext uri="{FF2B5EF4-FFF2-40B4-BE49-F238E27FC236}">
                <a16:creationId xmlns:a16="http://schemas.microsoft.com/office/drawing/2014/main" id="{7F3EB8CE-98B7-73E3-11AF-A5A007E473E3}"/>
              </a:ext>
            </a:extLst>
          </p:cNvPr>
          <p:cNvSpPr>
            <a:spLocks noGrp="1"/>
          </p:cNvSpPr>
          <p:nvPr>
            <p:ph type="dt" sz="half" idx="10"/>
          </p:nvPr>
        </p:nvSpPr>
        <p:spPr>
          <a:xfrm>
            <a:off x="10344472" y="6381328"/>
            <a:ext cx="936104" cy="216471"/>
          </a:xfrm>
        </p:spPr>
        <p:txBody>
          <a:bodyPr anchor="ctr">
            <a:normAutofit/>
          </a:bodyPr>
          <a:lstStyle/>
          <a:p>
            <a:pPr>
              <a:spcAft>
                <a:spcPts val="600"/>
              </a:spcAft>
            </a:pPr>
            <a:fld id="{EB3183C9-4B92-47A3-9B0C-4F7FFD5778B3}" type="datetime1">
              <a:rPr lang="fi-FI" smtClean="0"/>
              <a:pPr>
                <a:spcAft>
                  <a:spcPts val="600"/>
                </a:spcAft>
              </a:pPr>
              <a:t>5.11.2023</a:t>
            </a:fld>
            <a:endParaRPr lang="fi-FI"/>
          </a:p>
        </p:txBody>
      </p:sp>
      <p:sp>
        <p:nvSpPr>
          <p:cNvPr id="6" name="Footer Placeholder 5">
            <a:extLst>
              <a:ext uri="{FF2B5EF4-FFF2-40B4-BE49-F238E27FC236}">
                <a16:creationId xmlns:a16="http://schemas.microsoft.com/office/drawing/2014/main" id="{2F8B2C7A-5511-87A5-CEA7-BE82FA90A45E}"/>
              </a:ext>
            </a:extLst>
          </p:cNvPr>
          <p:cNvSpPr>
            <a:spLocks noGrp="1"/>
          </p:cNvSpPr>
          <p:nvPr>
            <p:ph type="ftr" sz="quarter" idx="11"/>
          </p:nvPr>
        </p:nvSpPr>
        <p:spPr>
          <a:xfrm>
            <a:off x="6096000" y="6381328"/>
            <a:ext cx="4248472" cy="216471"/>
          </a:xfrm>
        </p:spPr>
        <p:txBody>
          <a:bodyPr anchor="ctr">
            <a:normAutofit/>
          </a:bodyPr>
          <a:lstStyle/>
          <a:p>
            <a:pPr>
              <a:spcAft>
                <a:spcPts val="600"/>
              </a:spcAft>
            </a:pPr>
            <a:r>
              <a:rPr lang="fi-FI"/>
              <a:t>JYU Since 1863.</a:t>
            </a:r>
          </a:p>
        </p:txBody>
      </p:sp>
      <p:sp>
        <p:nvSpPr>
          <p:cNvPr id="7" name="Slide Number Placeholder 6">
            <a:extLst>
              <a:ext uri="{FF2B5EF4-FFF2-40B4-BE49-F238E27FC236}">
                <a16:creationId xmlns:a16="http://schemas.microsoft.com/office/drawing/2014/main" id="{BAE10E34-E72B-A9AD-5472-B3A6BFD73BEA}"/>
              </a:ext>
            </a:extLst>
          </p:cNvPr>
          <p:cNvSpPr>
            <a:spLocks noGrp="1"/>
          </p:cNvSpPr>
          <p:nvPr>
            <p:ph type="sldNum" sz="quarter" idx="12"/>
          </p:nvPr>
        </p:nvSpPr>
        <p:spPr>
          <a:xfrm>
            <a:off x="11280576" y="6381551"/>
            <a:ext cx="431998" cy="215801"/>
          </a:xfrm>
        </p:spPr>
        <p:txBody>
          <a:bodyPr anchor="ctr">
            <a:normAutofit/>
          </a:bodyPr>
          <a:lstStyle/>
          <a:p>
            <a:pPr>
              <a:spcAft>
                <a:spcPts val="600"/>
              </a:spcAft>
            </a:pPr>
            <a:fld id="{9E548902-A2E1-4711-A467-290FB9FE5D63}" type="slidenum">
              <a:rPr lang="fi-FI" smtClean="0"/>
              <a:pPr>
                <a:spcAft>
                  <a:spcPts val="600"/>
                </a:spcAft>
              </a:pPr>
              <a:t>1</a:t>
            </a:fld>
            <a:endParaRPr lang="fi-FI"/>
          </a:p>
        </p:txBody>
      </p:sp>
      <p:sp>
        <p:nvSpPr>
          <p:cNvPr id="16" name="Title 5">
            <a:extLst>
              <a:ext uri="{FF2B5EF4-FFF2-40B4-BE49-F238E27FC236}">
                <a16:creationId xmlns:a16="http://schemas.microsoft.com/office/drawing/2014/main" id="{0D4F4EBB-325D-840B-D1E3-39A99118410B}"/>
              </a:ext>
            </a:extLst>
          </p:cNvPr>
          <p:cNvSpPr>
            <a:spLocks noGrp="1"/>
          </p:cNvSpPr>
          <p:nvPr>
            <p:ph type="ctrTitle"/>
          </p:nvPr>
        </p:nvSpPr>
        <p:spPr>
          <a:xfrm>
            <a:off x="839787" y="2132856"/>
            <a:ext cx="5749641" cy="2015802"/>
          </a:xfrm>
        </p:spPr>
        <p:txBody>
          <a:bodyPr/>
          <a:lstStyle/>
          <a:p>
            <a:pPr>
              <a:lnSpc>
                <a:spcPct val="150000"/>
              </a:lnSpc>
            </a:pPr>
            <a:r>
              <a:rPr lang="en-US" sz="3200"/>
              <a:t>Children´s university</a:t>
            </a:r>
            <a:br>
              <a:rPr lang="en-US"/>
            </a:br>
            <a:r>
              <a:rPr lang="en-US"/>
              <a:t>JYUniorit.</a:t>
            </a:r>
            <a:br>
              <a:rPr lang="en-US"/>
            </a:br>
            <a:br>
              <a:rPr lang="en-US"/>
            </a:br>
            <a:endParaRPr lang="en-US"/>
          </a:p>
        </p:txBody>
      </p:sp>
      <p:sp>
        <p:nvSpPr>
          <p:cNvPr id="18" name="Subtitle 6">
            <a:extLst>
              <a:ext uri="{FF2B5EF4-FFF2-40B4-BE49-F238E27FC236}">
                <a16:creationId xmlns:a16="http://schemas.microsoft.com/office/drawing/2014/main" id="{B88DC6F3-90A8-836F-F66C-B1A5D789232E}"/>
              </a:ext>
            </a:extLst>
          </p:cNvPr>
          <p:cNvSpPr>
            <a:spLocks noGrp="1"/>
          </p:cNvSpPr>
          <p:nvPr>
            <p:ph type="subTitle" idx="1"/>
          </p:nvPr>
        </p:nvSpPr>
        <p:spPr>
          <a:xfrm>
            <a:off x="839787" y="3999574"/>
            <a:ext cx="4319587" cy="576064"/>
          </a:xfrm>
        </p:spPr>
        <p:txBody>
          <a:bodyPr/>
          <a:lstStyle/>
          <a:p>
            <a:r>
              <a:rPr lang="en-US">
                <a:ea typeface="Lato"/>
                <a:cs typeface="Lato"/>
              </a:rPr>
              <a:t>6.11.2023</a:t>
            </a:r>
            <a:endParaRPr lang="en-US"/>
          </a:p>
        </p:txBody>
      </p:sp>
      <p:pic>
        <p:nvPicPr>
          <p:cNvPr id="10" name="Picture 9" descr="A black background with white text&#10;&#10;Description automatically generated">
            <a:extLst>
              <a:ext uri="{FF2B5EF4-FFF2-40B4-BE49-F238E27FC236}">
                <a16:creationId xmlns:a16="http://schemas.microsoft.com/office/drawing/2014/main" id="{683595F7-0BB3-949C-A8C2-6B07BEB2C2E7}"/>
              </a:ext>
            </a:extLst>
          </p:cNvPr>
          <p:cNvPicPr>
            <a:picLocks noChangeAspect="1"/>
          </p:cNvPicPr>
          <p:nvPr/>
        </p:nvPicPr>
        <p:blipFill>
          <a:blip r:embed="rId3"/>
          <a:stretch>
            <a:fillRect/>
          </a:stretch>
        </p:blipFill>
        <p:spPr>
          <a:xfrm>
            <a:off x="2127526" y="4562613"/>
            <a:ext cx="1741557" cy="1719470"/>
          </a:xfrm>
          <a:prstGeom prst="rect">
            <a:avLst/>
          </a:prstGeom>
        </p:spPr>
      </p:pic>
    </p:spTree>
    <p:extLst>
      <p:ext uri="{BB962C8B-B14F-4D97-AF65-F5344CB8AC3E}">
        <p14:creationId xmlns:p14="http://schemas.microsoft.com/office/powerpoint/2010/main" val="26293134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kids in a classroom&#10;&#10;Description automatically generated">
            <a:extLst>
              <a:ext uri="{FF2B5EF4-FFF2-40B4-BE49-F238E27FC236}">
                <a16:creationId xmlns:a16="http://schemas.microsoft.com/office/drawing/2014/main" id="{82A0B6BC-406C-1127-4C6E-51594F9B325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959" b="8959"/>
          <a:stretch/>
        </p:blipFill>
        <p:spPr/>
      </p:pic>
      <p:sp>
        <p:nvSpPr>
          <p:cNvPr id="11" name="Rectangle 10">
            <a:extLst>
              <a:ext uri="{FF2B5EF4-FFF2-40B4-BE49-F238E27FC236}">
                <a16:creationId xmlns:a16="http://schemas.microsoft.com/office/drawing/2014/main" id="{ABF05B05-F559-DCE9-5321-57A3A045C6DF}"/>
              </a:ext>
            </a:extLst>
          </p:cNvPr>
          <p:cNvSpPr/>
          <p:nvPr/>
        </p:nvSpPr>
        <p:spPr>
          <a:xfrm>
            <a:off x="0" y="0"/>
            <a:ext cx="12192000" cy="6858000"/>
          </a:xfrm>
          <a:prstGeom prst="rect">
            <a:avLst/>
          </a:prstGeom>
          <a:gradFill>
            <a:gsLst>
              <a:gs pos="4000">
                <a:schemeClr val="tx2">
                  <a:alpha val="56000"/>
                </a:schemeClr>
              </a:gs>
              <a:gs pos="91000">
                <a:schemeClr val="tx2"/>
              </a:gs>
              <a:gs pos="94000">
                <a:schemeClr val="tx2"/>
              </a:gs>
              <a:gs pos="100000">
                <a:schemeClr val="tx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4" name="Title 3">
            <a:extLst>
              <a:ext uri="{FF2B5EF4-FFF2-40B4-BE49-F238E27FC236}">
                <a16:creationId xmlns:a16="http://schemas.microsoft.com/office/drawing/2014/main" id="{20E18104-F61D-5D77-0005-E24E43435573}"/>
              </a:ext>
            </a:extLst>
          </p:cNvPr>
          <p:cNvSpPr>
            <a:spLocks noGrp="1"/>
          </p:cNvSpPr>
          <p:nvPr>
            <p:ph type="title"/>
          </p:nvPr>
        </p:nvSpPr>
        <p:spPr>
          <a:xfrm>
            <a:off x="-1" y="2308776"/>
            <a:ext cx="12192000" cy="1080542"/>
          </a:xfrm>
        </p:spPr>
        <p:txBody>
          <a:bodyPr/>
          <a:lstStyle/>
          <a:p>
            <a:pPr algn="ctr"/>
            <a:r>
              <a:rPr lang="fi-FI" dirty="0">
                <a:latin typeface="+mn-lt"/>
                <a:hlinkClick r:id="rId3">
                  <a:extLst>
                    <a:ext uri="{A12FA001-AC4F-418D-AE19-62706E023703}">
                      <ahyp:hlinkClr xmlns:ahyp="http://schemas.microsoft.com/office/drawing/2018/hyperlinkcolor" val="tx"/>
                    </a:ext>
                  </a:extLst>
                </a:hlinkClick>
              </a:rPr>
              <a:t>jyu.fi/en/childrens-university-jyuniorit</a:t>
            </a:r>
            <a:br>
              <a:rPr lang="fi-FI" dirty="0"/>
            </a:br>
            <a:endParaRPr lang="fi-FI" dirty="0"/>
          </a:p>
        </p:txBody>
      </p:sp>
      <p:sp>
        <p:nvSpPr>
          <p:cNvPr id="10" name="Rectangle 9">
            <a:extLst>
              <a:ext uri="{FF2B5EF4-FFF2-40B4-BE49-F238E27FC236}">
                <a16:creationId xmlns:a16="http://schemas.microsoft.com/office/drawing/2014/main" id="{4F1C8815-5574-451A-DB28-56A1DF32B9A9}"/>
              </a:ext>
            </a:extLst>
          </p:cNvPr>
          <p:cNvSpPr/>
          <p:nvPr/>
        </p:nvSpPr>
        <p:spPr>
          <a:xfrm>
            <a:off x="473646" y="0"/>
            <a:ext cx="581794" cy="12959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2" name="Picture 11" descr="A picture containing text, font, symbol, logo&#10;&#10;Description automatically generated">
            <a:extLst>
              <a:ext uri="{FF2B5EF4-FFF2-40B4-BE49-F238E27FC236}">
                <a16:creationId xmlns:a16="http://schemas.microsoft.com/office/drawing/2014/main" id="{EF59658C-CDB7-DACE-307F-8923824107E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9336" y="476672"/>
            <a:ext cx="1300052" cy="607278"/>
          </a:xfrm>
          <a:prstGeom prst="rect">
            <a:avLst/>
          </a:prstGeom>
        </p:spPr>
      </p:pic>
      <p:sp>
        <p:nvSpPr>
          <p:cNvPr id="14" name="TextBox 13">
            <a:extLst>
              <a:ext uri="{FF2B5EF4-FFF2-40B4-BE49-F238E27FC236}">
                <a16:creationId xmlns:a16="http://schemas.microsoft.com/office/drawing/2014/main" id="{DAC50D85-4EEE-5806-5844-7FC2219D2DC5}"/>
              </a:ext>
            </a:extLst>
          </p:cNvPr>
          <p:cNvSpPr txBox="1"/>
          <p:nvPr/>
        </p:nvSpPr>
        <p:spPr>
          <a:xfrm>
            <a:off x="2941372" y="967396"/>
            <a:ext cx="4150981" cy="830997"/>
          </a:xfrm>
          <a:prstGeom prst="rect">
            <a:avLst/>
          </a:prstGeom>
          <a:noFill/>
        </p:spPr>
        <p:txBody>
          <a:bodyPr wrap="square" rtlCol="0">
            <a:spAutoFit/>
          </a:bodyPr>
          <a:lstStyle/>
          <a:p>
            <a:pPr algn="ctr"/>
            <a:r>
              <a:rPr lang="fi-FI" sz="4800" b="1" dirty="0" err="1">
                <a:solidFill>
                  <a:schemeClr val="bg1"/>
                </a:solidFill>
                <a:latin typeface="+mj-lt"/>
              </a:rPr>
              <a:t>JYUniorit</a:t>
            </a:r>
            <a:r>
              <a:rPr lang="fi-FI" sz="4800" b="1" dirty="0">
                <a:solidFill>
                  <a:schemeClr val="bg1"/>
                </a:solidFill>
                <a:latin typeface="+mj-lt"/>
              </a:rPr>
              <a:t>.</a:t>
            </a:r>
          </a:p>
        </p:txBody>
      </p:sp>
      <p:pic>
        <p:nvPicPr>
          <p:cNvPr id="15" name="Picture 17" descr="A picture containing text&#10;&#10;Description automatically generated">
            <a:extLst>
              <a:ext uri="{FF2B5EF4-FFF2-40B4-BE49-F238E27FC236}">
                <a16:creationId xmlns:a16="http://schemas.microsoft.com/office/drawing/2014/main" id="{6FEE684E-6873-7BDE-8D6D-DF9943A16BDC}"/>
              </a:ext>
            </a:extLst>
          </p:cNvPr>
          <p:cNvPicPr>
            <a:picLocks noChangeAspect="1"/>
          </p:cNvPicPr>
          <p:nvPr/>
        </p:nvPicPr>
        <p:blipFill>
          <a:blip r:embed="rId5"/>
          <a:stretch>
            <a:fillRect/>
          </a:stretch>
        </p:blipFill>
        <p:spPr>
          <a:xfrm>
            <a:off x="8101718" y="5243631"/>
            <a:ext cx="3388876" cy="982125"/>
          </a:xfrm>
          <a:prstGeom prst="rect">
            <a:avLst/>
          </a:prstGeom>
        </p:spPr>
      </p:pic>
      <p:pic>
        <p:nvPicPr>
          <p:cNvPr id="16" name="Picture 6">
            <a:extLst>
              <a:ext uri="{FF2B5EF4-FFF2-40B4-BE49-F238E27FC236}">
                <a16:creationId xmlns:a16="http://schemas.microsoft.com/office/drawing/2014/main" id="{8DDDDE4F-F401-AC49-FE5F-767E634E545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241505" y="5060849"/>
            <a:ext cx="1096419" cy="1258231"/>
          </a:xfrm>
          <a:prstGeom prst="rect">
            <a:avLst/>
          </a:prstGeom>
        </p:spPr>
      </p:pic>
      <p:sp>
        <p:nvSpPr>
          <p:cNvPr id="22" name="TextBox 21">
            <a:extLst>
              <a:ext uri="{FF2B5EF4-FFF2-40B4-BE49-F238E27FC236}">
                <a16:creationId xmlns:a16="http://schemas.microsoft.com/office/drawing/2014/main" id="{7EF361FC-E756-F9FD-3D35-97095E08203C}"/>
              </a:ext>
            </a:extLst>
          </p:cNvPr>
          <p:cNvSpPr txBox="1"/>
          <p:nvPr/>
        </p:nvSpPr>
        <p:spPr>
          <a:xfrm>
            <a:off x="-2" y="3106348"/>
            <a:ext cx="12191999" cy="1477328"/>
          </a:xfrm>
          <a:prstGeom prst="rect">
            <a:avLst/>
          </a:prstGeom>
          <a:noFill/>
        </p:spPr>
        <p:txBody>
          <a:bodyPr wrap="square" rtlCol="0">
            <a:spAutoFit/>
          </a:bodyPr>
          <a:lstStyle/>
          <a:p>
            <a:pPr algn="ctr"/>
            <a:r>
              <a:rPr lang="en-US" sz="1800" b="0" dirty="0">
                <a:solidFill>
                  <a:schemeClr val="bg1"/>
                </a:solidFill>
              </a:rPr>
              <a:t>Jonna Timonen, Jyväskylä University Museum (</a:t>
            </a:r>
            <a:r>
              <a:rPr lang="en-US" sz="1800" b="0" dirty="0" err="1">
                <a:solidFill>
                  <a:schemeClr val="bg1"/>
                </a:solidFill>
              </a:rPr>
              <a:t>JYUniorit</a:t>
            </a:r>
            <a:r>
              <a:rPr lang="en-US" sz="1800" b="0" dirty="0">
                <a:solidFill>
                  <a:schemeClr val="bg1"/>
                </a:solidFill>
              </a:rPr>
              <a:t>)  </a:t>
            </a:r>
            <a:r>
              <a:rPr lang="en-US" sz="1800" b="0" dirty="0">
                <a:solidFill>
                  <a:schemeClr val="bg1"/>
                </a:solidFill>
                <a:hlinkClick r:id="rId7">
                  <a:extLst>
                    <a:ext uri="{A12FA001-AC4F-418D-AE19-62706E023703}">
                      <ahyp:hlinkClr xmlns:ahyp="http://schemas.microsoft.com/office/drawing/2018/hyperlinkcolor" val="tx"/>
                    </a:ext>
                  </a:extLst>
                </a:hlinkClick>
              </a:rPr>
              <a:t>jonna.e.timonen@jyu.fi</a:t>
            </a:r>
            <a:br>
              <a:rPr lang="en-US" sz="1800" b="0" dirty="0">
                <a:solidFill>
                  <a:schemeClr val="bg1"/>
                </a:solidFill>
              </a:rPr>
            </a:br>
            <a:r>
              <a:rPr lang="en-US" sz="1800" b="0" dirty="0">
                <a:solidFill>
                  <a:schemeClr val="bg1"/>
                </a:solidFill>
              </a:rPr>
              <a:t>Kristiina Niemi-Kaija, Jyväskylä Summer University (</a:t>
            </a:r>
            <a:r>
              <a:rPr lang="en-US" sz="1800" b="0" dirty="0" err="1">
                <a:solidFill>
                  <a:schemeClr val="bg1"/>
                </a:solidFill>
              </a:rPr>
              <a:t>JYUniorit</a:t>
            </a:r>
            <a:r>
              <a:rPr lang="en-US" sz="1800" b="0" dirty="0">
                <a:solidFill>
                  <a:schemeClr val="bg1"/>
                </a:solidFill>
              </a:rPr>
              <a:t>)  </a:t>
            </a:r>
            <a:r>
              <a:rPr lang="en-US" sz="1800" b="0" dirty="0">
                <a:solidFill>
                  <a:schemeClr val="bg1"/>
                </a:solidFill>
                <a:hlinkClick r:id="rId8">
                  <a:extLst>
                    <a:ext uri="{A12FA001-AC4F-418D-AE19-62706E023703}">
                      <ahyp:hlinkClr xmlns:ahyp="http://schemas.microsoft.com/office/drawing/2018/hyperlinkcolor" val="tx"/>
                    </a:ext>
                  </a:extLst>
                </a:hlinkClick>
              </a:rPr>
              <a:t>kristiina.niemi-kaija@jyu.fi</a:t>
            </a:r>
            <a:br>
              <a:rPr lang="en-US" sz="1800" b="0" dirty="0">
                <a:solidFill>
                  <a:schemeClr val="bg1"/>
                </a:solidFill>
              </a:rPr>
            </a:br>
            <a:r>
              <a:rPr lang="en-US" sz="1800" b="0" dirty="0" err="1">
                <a:solidFill>
                  <a:schemeClr val="bg1"/>
                </a:solidFill>
              </a:rPr>
              <a:t>Anniina</a:t>
            </a:r>
            <a:r>
              <a:rPr lang="en-US" sz="1800" b="0" dirty="0">
                <a:solidFill>
                  <a:schemeClr val="bg1"/>
                </a:solidFill>
              </a:rPr>
              <a:t> </a:t>
            </a:r>
            <a:r>
              <a:rPr lang="en-US" sz="1800" b="0" dirty="0" err="1">
                <a:solidFill>
                  <a:schemeClr val="bg1"/>
                </a:solidFill>
              </a:rPr>
              <a:t>Koliseva</a:t>
            </a:r>
            <a:r>
              <a:rPr lang="en-US" sz="1800" b="0" dirty="0">
                <a:solidFill>
                  <a:schemeClr val="bg1"/>
                </a:solidFill>
              </a:rPr>
              <a:t>, Central Finland LUMA Centre (</a:t>
            </a:r>
            <a:r>
              <a:rPr lang="en-US" sz="1800" b="0" dirty="0" err="1">
                <a:solidFill>
                  <a:schemeClr val="bg1"/>
                </a:solidFill>
              </a:rPr>
              <a:t>JYUniorit</a:t>
            </a:r>
            <a:r>
              <a:rPr lang="en-US" sz="1800" b="0" dirty="0">
                <a:solidFill>
                  <a:schemeClr val="bg1"/>
                </a:solidFill>
              </a:rPr>
              <a:t>)  </a:t>
            </a:r>
            <a:r>
              <a:rPr lang="en-US" sz="1800" b="0" dirty="0">
                <a:solidFill>
                  <a:schemeClr val="bg1"/>
                </a:solidFill>
                <a:hlinkClick r:id="rId9">
                  <a:extLst>
                    <a:ext uri="{A12FA001-AC4F-418D-AE19-62706E023703}">
                      <ahyp:hlinkClr xmlns:ahyp="http://schemas.microsoft.com/office/drawing/2018/hyperlinkcolor" val="tx"/>
                    </a:ext>
                  </a:extLst>
                </a:hlinkClick>
              </a:rPr>
              <a:t>anniina.koliseva@jyu.fi</a:t>
            </a:r>
            <a:br>
              <a:rPr lang="en-US" sz="1800" b="0" dirty="0">
                <a:solidFill>
                  <a:schemeClr val="bg1"/>
                </a:solidFill>
              </a:rPr>
            </a:br>
            <a:r>
              <a:rPr lang="en-US" sz="1800" b="0" dirty="0">
                <a:solidFill>
                  <a:schemeClr val="bg1"/>
                </a:solidFill>
              </a:rPr>
              <a:t>Anni </a:t>
            </a:r>
            <a:r>
              <a:rPr lang="en-US" sz="1800" b="0" dirty="0" err="1">
                <a:solidFill>
                  <a:schemeClr val="bg1"/>
                </a:solidFill>
              </a:rPr>
              <a:t>Aroluoma</a:t>
            </a:r>
            <a:r>
              <a:rPr lang="en-US" sz="1800" b="0" dirty="0">
                <a:solidFill>
                  <a:schemeClr val="bg1"/>
                </a:solidFill>
              </a:rPr>
              <a:t>, Central Finland LUMA Centre (</a:t>
            </a:r>
            <a:r>
              <a:rPr lang="en-US" sz="1800" b="0" dirty="0" err="1">
                <a:solidFill>
                  <a:schemeClr val="bg1"/>
                </a:solidFill>
              </a:rPr>
              <a:t>JYUniorit</a:t>
            </a:r>
            <a:r>
              <a:rPr lang="en-US" sz="1800" b="0" dirty="0">
                <a:solidFill>
                  <a:schemeClr val="bg1"/>
                </a:solidFill>
              </a:rPr>
              <a:t>)  </a:t>
            </a:r>
            <a:r>
              <a:rPr lang="en-US" sz="1800" b="0" dirty="0">
                <a:solidFill>
                  <a:schemeClr val="bg1"/>
                </a:solidFill>
                <a:hlinkClick r:id="rId10">
                  <a:extLst>
                    <a:ext uri="{A12FA001-AC4F-418D-AE19-62706E023703}">
                      <ahyp:hlinkClr xmlns:ahyp="http://schemas.microsoft.com/office/drawing/2018/hyperlinkcolor" val="tx"/>
                    </a:ext>
                  </a:extLst>
                </a:hlinkClick>
              </a:rPr>
              <a:t>anni.aroluoma@jyu.fi</a:t>
            </a:r>
            <a:br>
              <a:rPr lang="en-US" sz="1800" dirty="0">
                <a:solidFill>
                  <a:schemeClr val="bg1"/>
                </a:solidFill>
              </a:rPr>
            </a:br>
            <a:r>
              <a:rPr lang="en-US" sz="1800" dirty="0">
                <a:solidFill>
                  <a:schemeClr val="bg1"/>
                </a:solidFill>
              </a:rPr>
              <a:t>Kati Karvonen, </a:t>
            </a:r>
            <a:r>
              <a:rPr lang="en-US" sz="1800" b="0" dirty="0">
                <a:solidFill>
                  <a:schemeClr val="bg1"/>
                </a:solidFill>
              </a:rPr>
              <a:t>Jyväskylä University Museum </a:t>
            </a:r>
            <a:r>
              <a:rPr lang="en-US" sz="1800" dirty="0">
                <a:solidFill>
                  <a:schemeClr val="bg1"/>
                </a:solidFill>
              </a:rPr>
              <a:t>  (Science for All)  </a:t>
            </a:r>
            <a:r>
              <a:rPr lang="en-US" sz="1800" dirty="0">
                <a:solidFill>
                  <a:schemeClr val="bg1"/>
                </a:solidFill>
                <a:hlinkClick r:id="rId11">
                  <a:extLst>
                    <a:ext uri="{A12FA001-AC4F-418D-AE19-62706E023703}">
                      <ahyp:hlinkClr xmlns:ahyp="http://schemas.microsoft.com/office/drawing/2018/hyperlinkcolor" val="tx"/>
                    </a:ext>
                  </a:extLst>
                </a:hlinkClick>
              </a:rPr>
              <a:t>kati.a.karvonen@jyu.fi</a:t>
            </a:r>
            <a:endParaRPr lang="fi-FI" dirty="0">
              <a:solidFill>
                <a:schemeClr val="bg1"/>
              </a:solidFill>
            </a:endParaRPr>
          </a:p>
        </p:txBody>
      </p:sp>
      <p:pic>
        <p:nvPicPr>
          <p:cNvPr id="26" name="Picture 25" descr="A white logo with black background&#10;&#10;Description automatically generated">
            <a:extLst>
              <a:ext uri="{FF2B5EF4-FFF2-40B4-BE49-F238E27FC236}">
                <a16:creationId xmlns:a16="http://schemas.microsoft.com/office/drawing/2014/main" id="{8981E3C7-E8F1-A332-0BC8-73C197C1A53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91871" y="5071634"/>
            <a:ext cx="1998618" cy="1300540"/>
          </a:xfrm>
          <a:prstGeom prst="rect">
            <a:avLst/>
          </a:prstGeom>
        </p:spPr>
      </p:pic>
      <p:pic>
        <p:nvPicPr>
          <p:cNvPr id="29" name="Picture 28" descr="A black background with white text&#10;&#10;Description automatically generated">
            <a:extLst>
              <a:ext uri="{FF2B5EF4-FFF2-40B4-BE49-F238E27FC236}">
                <a16:creationId xmlns:a16="http://schemas.microsoft.com/office/drawing/2014/main" id="{5D97A619-1A70-060B-D3E5-571A91BB4567}"/>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728405" y="639245"/>
            <a:ext cx="1480700" cy="1486146"/>
          </a:xfrm>
          <a:prstGeom prst="rect">
            <a:avLst/>
          </a:prstGeom>
        </p:spPr>
      </p:pic>
    </p:spTree>
    <p:extLst>
      <p:ext uri="{BB962C8B-B14F-4D97-AF65-F5344CB8AC3E}">
        <p14:creationId xmlns:p14="http://schemas.microsoft.com/office/powerpoint/2010/main" val="16375189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rgbClr val="FFFFFF"/>
        </a:solidFill>
        <a:effectLst/>
      </p:bgPr>
    </p:bg>
    <p:spTree>
      <p:nvGrpSpPr>
        <p:cNvPr id="1" name="Shape 89"/>
        <p:cNvGrpSpPr/>
        <p:nvPr/>
      </p:nvGrpSpPr>
      <p:grpSpPr>
        <a:xfrm>
          <a:off x="0" y="0"/>
          <a:ext cx="0" cy="0"/>
          <a:chOff x="0" y="0"/>
          <a:chExt cx="0" cy="0"/>
        </a:xfrm>
      </p:grpSpPr>
      <p:pic>
        <p:nvPicPr>
          <p:cNvPr id="90" name="Google Shape;90;p22" descr="Tyttö katsoo jään läpi valon heijastumista."/>
          <p:cNvPicPr preferRelativeResize="0"/>
          <p:nvPr/>
        </p:nvPicPr>
        <p:blipFill rotWithShape="1">
          <a:blip r:embed="rId3">
            <a:alphaModFix/>
          </a:blip>
          <a:srcRect t="7798" b="7806"/>
          <a:stretch/>
        </p:blipFill>
        <p:spPr>
          <a:xfrm>
            <a:off x="1" y="1"/>
            <a:ext cx="12192004" cy="6858001"/>
          </a:xfrm>
          <a:prstGeom prst="rect">
            <a:avLst/>
          </a:prstGeom>
          <a:noFill/>
          <a:ln>
            <a:noFill/>
          </a:ln>
        </p:spPr>
      </p:pic>
      <p:sp>
        <p:nvSpPr>
          <p:cNvPr id="91" name="Google Shape;91;p22"/>
          <p:cNvSpPr txBox="1">
            <a:spLocks noGrp="1"/>
          </p:cNvSpPr>
          <p:nvPr>
            <p:ph type="ctrTitle"/>
          </p:nvPr>
        </p:nvSpPr>
        <p:spPr>
          <a:xfrm>
            <a:off x="2150900" y="3107633"/>
            <a:ext cx="8842000" cy="1090000"/>
          </a:xfrm>
          <a:prstGeom prst="rect">
            <a:avLst/>
          </a:prstGeom>
          <a:solidFill>
            <a:srgbClr val="BABABA">
              <a:alpha val="44313"/>
            </a:srgbClr>
          </a:solidFill>
          <a:ln>
            <a:noFill/>
          </a:ln>
        </p:spPr>
        <p:txBody>
          <a:bodyPr spcFirstLastPara="1" wrap="square" lIns="121900" tIns="121900" rIns="121900" bIns="121900" anchor="b" anchorCtr="0">
            <a:noAutofit/>
          </a:bodyPr>
          <a:lstStyle/>
          <a:p>
            <a:r>
              <a:rPr lang="fi">
                <a:solidFill>
                  <a:schemeClr val="lt1"/>
                </a:solidFill>
              </a:rPr>
              <a:t>LUMA Centre Finland</a:t>
            </a:r>
            <a:endParaRPr>
              <a:solidFill>
                <a:schemeClr val="lt1"/>
              </a:solidFill>
            </a:endParaRPr>
          </a:p>
        </p:txBody>
      </p:sp>
      <p:pic>
        <p:nvPicPr>
          <p:cNvPr id="92" name="Google Shape;92;p22" descr="LUMA-kukka."/>
          <p:cNvPicPr preferRelativeResize="0"/>
          <p:nvPr/>
        </p:nvPicPr>
        <p:blipFill rotWithShape="1">
          <a:blip r:embed="rId4">
            <a:alphaModFix/>
          </a:blip>
          <a:srcRect/>
          <a:stretch/>
        </p:blipFill>
        <p:spPr>
          <a:xfrm>
            <a:off x="831185" y="3006834"/>
            <a:ext cx="1319716" cy="1322101"/>
          </a:xfrm>
          <a:prstGeom prst="rect">
            <a:avLst/>
          </a:prstGeom>
          <a:noFill/>
          <a:ln>
            <a:noFill/>
          </a:ln>
        </p:spPr>
      </p:pic>
    </p:spTree>
    <p:extLst>
      <p:ext uri="{BB962C8B-B14F-4D97-AF65-F5344CB8AC3E}">
        <p14:creationId xmlns:p14="http://schemas.microsoft.com/office/powerpoint/2010/main" val="1668637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96"/>
        <p:cNvGrpSpPr/>
        <p:nvPr/>
      </p:nvGrpSpPr>
      <p:grpSpPr>
        <a:xfrm>
          <a:off x="0" y="0"/>
          <a:ext cx="0" cy="0"/>
          <a:chOff x="0" y="0"/>
          <a:chExt cx="0" cy="0"/>
        </a:xfrm>
      </p:grpSpPr>
      <p:sp>
        <p:nvSpPr>
          <p:cNvPr id="97" name="Google Shape;97;p23"/>
          <p:cNvSpPr txBox="1">
            <a:spLocks noGrp="1"/>
          </p:cNvSpPr>
          <p:nvPr>
            <p:ph type="title"/>
          </p:nvPr>
        </p:nvSpPr>
        <p:spPr>
          <a:xfrm>
            <a:off x="295133" y="292067"/>
            <a:ext cx="10224400" cy="763600"/>
          </a:xfrm>
          <a:prstGeom prst="rect">
            <a:avLst/>
          </a:prstGeom>
          <a:noFill/>
          <a:ln>
            <a:noFill/>
          </a:ln>
        </p:spPr>
        <p:txBody>
          <a:bodyPr spcFirstLastPara="1" wrap="square" lIns="121900" tIns="121900" rIns="121900" bIns="121900" anchor="t" anchorCtr="0">
            <a:noAutofit/>
          </a:bodyPr>
          <a:lstStyle/>
          <a:p>
            <a:pPr>
              <a:buSzPts val="1100"/>
            </a:pPr>
            <a:r>
              <a:rPr lang="fi" sz="3600">
                <a:solidFill>
                  <a:srgbClr val="008299"/>
                </a:solidFill>
              </a:rPr>
              <a:t>LUMA Centre Finland network</a:t>
            </a:r>
            <a:endParaRPr sz="3600">
              <a:solidFill>
                <a:srgbClr val="008299"/>
              </a:solidFill>
            </a:endParaRPr>
          </a:p>
        </p:txBody>
      </p:sp>
      <p:sp>
        <p:nvSpPr>
          <p:cNvPr id="98" name="Google Shape;98;p23"/>
          <p:cNvSpPr txBox="1">
            <a:spLocks noGrp="1"/>
          </p:cNvSpPr>
          <p:nvPr>
            <p:ph type="body" idx="1"/>
          </p:nvPr>
        </p:nvSpPr>
        <p:spPr>
          <a:xfrm>
            <a:off x="201567" y="1055667"/>
            <a:ext cx="6997600" cy="5802333"/>
          </a:xfrm>
          <a:prstGeom prst="rect">
            <a:avLst/>
          </a:prstGeom>
          <a:noFill/>
          <a:ln>
            <a:noFill/>
          </a:ln>
        </p:spPr>
        <p:txBody>
          <a:bodyPr spcFirstLastPara="1" wrap="square" lIns="121900" tIns="121900" rIns="121900" bIns="121900" anchor="t" anchorCtr="0">
            <a:noAutofit/>
          </a:bodyPr>
          <a:lstStyle/>
          <a:p>
            <a:pPr indent="-507987">
              <a:lnSpc>
                <a:spcPct val="100000"/>
              </a:lnSpc>
              <a:buClr>
                <a:schemeClr val="dk1"/>
              </a:buClr>
              <a:buSzPts val="2400"/>
              <a:buChar char="-"/>
            </a:pPr>
            <a:r>
              <a:rPr lang="fi" sz="2667">
                <a:solidFill>
                  <a:schemeClr val="dk1"/>
                </a:solidFill>
              </a:rPr>
              <a:t>Has operated since 2013 as a network of 11 universities that specializes in science education</a:t>
            </a:r>
            <a:endParaRPr sz="2667">
              <a:solidFill>
                <a:schemeClr val="dk1"/>
              </a:solidFill>
            </a:endParaRPr>
          </a:p>
          <a:p>
            <a:pPr indent="-507987">
              <a:lnSpc>
                <a:spcPct val="100000"/>
              </a:lnSpc>
              <a:buClr>
                <a:schemeClr val="dk1"/>
              </a:buClr>
              <a:buSzPts val="2400"/>
              <a:buChar char="-"/>
            </a:pPr>
            <a:r>
              <a:rPr lang="fi" sz="2667">
                <a:solidFill>
                  <a:schemeClr val="dk1"/>
                </a:solidFill>
              </a:rPr>
              <a:t>The aim of our operations is </a:t>
            </a:r>
            <a:r>
              <a:rPr lang="fi" sz="2667" b="1">
                <a:solidFill>
                  <a:schemeClr val="dk1"/>
                </a:solidFill>
              </a:rPr>
              <a:t>a high-level of knowledge in maths, science and technology and a sufficient number of LUMA professionals all over Finland</a:t>
            </a:r>
            <a:r>
              <a:rPr lang="fi" sz="2667">
                <a:solidFill>
                  <a:schemeClr val="dk1"/>
                </a:solidFill>
              </a:rPr>
              <a:t>. </a:t>
            </a:r>
            <a:endParaRPr/>
          </a:p>
          <a:p>
            <a:pPr indent="-507987">
              <a:lnSpc>
                <a:spcPct val="100000"/>
              </a:lnSpc>
              <a:buClr>
                <a:schemeClr val="dk1"/>
              </a:buClr>
              <a:buSzPts val="2400"/>
              <a:buChar char="-"/>
            </a:pPr>
            <a:r>
              <a:rPr lang="fi" sz="2667">
                <a:solidFill>
                  <a:schemeClr val="dk1"/>
                </a:solidFill>
              </a:rPr>
              <a:t>Our focus is on LUMA subjects (= science, maths, technology and environmental studies) in a multidisciplinary way</a:t>
            </a:r>
            <a:endParaRPr sz="2667">
              <a:solidFill>
                <a:schemeClr val="dk1"/>
              </a:solidFill>
            </a:endParaRPr>
          </a:p>
          <a:p>
            <a:pPr marL="0" indent="0">
              <a:lnSpc>
                <a:spcPct val="100000"/>
              </a:lnSpc>
              <a:buNone/>
            </a:pPr>
            <a:r>
              <a:rPr lang="fi" sz="2667">
                <a:solidFill>
                  <a:schemeClr val="dk1"/>
                </a:solidFill>
              </a:rPr>
              <a:t> </a:t>
            </a:r>
            <a:endParaRPr sz="2667"/>
          </a:p>
          <a:p>
            <a:pPr marL="0" indent="0">
              <a:lnSpc>
                <a:spcPct val="100000"/>
              </a:lnSpc>
              <a:buNone/>
            </a:pPr>
            <a:endParaRPr sz="2667"/>
          </a:p>
        </p:txBody>
      </p:sp>
      <p:pic>
        <p:nvPicPr>
          <p:cNvPr id="99" name="Google Shape;99;p23" descr="Kaksi lasta mittaa puun ympärysmittaa käyttäen käsiään apuna.&#10;"/>
          <p:cNvPicPr preferRelativeResize="0"/>
          <p:nvPr/>
        </p:nvPicPr>
        <p:blipFill rotWithShape="1">
          <a:blip r:embed="rId3">
            <a:alphaModFix/>
          </a:blip>
          <a:srcRect l="27938" r="23501"/>
          <a:stretch/>
        </p:blipFill>
        <p:spPr>
          <a:xfrm>
            <a:off x="7199168" y="1"/>
            <a:ext cx="4992833" cy="6857999"/>
          </a:xfrm>
          <a:prstGeom prst="rect">
            <a:avLst/>
          </a:prstGeom>
          <a:noFill/>
          <a:ln>
            <a:noFill/>
          </a:ln>
        </p:spPr>
      </p:pic>
    </p:spTree>
    <p:extLst>
      <p:ext uri="{BB962C8B-B14F-4D97-AF65-F5344CB8AC3E}">
        <p14:creationId xmlns:p14="http://schemas.microsoft.com/office/powerpoint/2010/main" val="3533804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Shape 103"/>
        <p:cNvGrpSpPr/>
        <p:nvPr/>
      </p:nvGrpSpPr>
      <p:grpSpPr>
        <a:xfrm>
          <a:off x="0" y="0"/>
          <a:ext cx="0" cy="0"/>
          <a:chOff x="0" y="0"/>
          <a:chExt cx="0" cy="0"/>
        </a:xfrm>
      </p:grpSpPr>
      <p:sp>
        <p:nvSpPr>
          <p:cNvPr id="104" name="Google Shape;104;p24"/>
          <p:cNvSpPr txBox="1">
            <a:spLocks noGrp="1"/>
          </p:cNvSpPr>
          <p:nvPr>
            <p:ph type="title"/>
          </p:nvPr>
        </p:nvSpPr>
        <p:spPr>
          <a:xfrm>
            <a:off x="295133" y="306244"/>
            <a:ext cx="10224400" cy="763600"/>
          </a:xfrm>
          <a:prstGeom prst="rect">
            <a:avLst/>
          </a:prstGeom>
          <a:noFill/>
          <a:ln>
            <a:noFill/>
          </a:ln>
        </p:spPr>
        <p:txBody>
          <a:bodyPr spcFirstLastPara="1" wrap="square" lIns="121900" tIns="121900" rIns="121900" bIns="121900" anchor="t" anchorCtr="0">
            <a:noAutofit/>
          </a:bodyPr>
          <a:lstStyle/>
          <a:p>
            <a:pPr>
              <a:buSzPts val="1100"/>
            </a:pPr>
            <a:r>
              <a:rPr lang="fi" sz="3600">
                <a:solidFill>
                  <a:srgbClr val="008299"/>
                </a:solidFill>
              </a:rPr>
              <a:t>What does our network do? </a:t>
            </a:r>
            <a:endParaRPr sz="3600">
              <a:solidFill>
                <a:srgbClr val="008299"/>
              </a:solidFill>
            </a:endParaRPr>
          </a:p>
        </p:txBody>
      </p:sp>
      <p:sp>
        <p:nvSpPr>
          <p:cNvPr id="105" name="Google Shape;105;p24"/>
          <p:cNvSpPr/>
          <p:nvPr/>
        </p:nvSpPr>
        <p:spPr>
          <a:xfrm>
            <a:off x="925886" y="1299714"/>
            <a:ext cx="2886973" cy="2129287"/>
          </a:xfrm>
          <a:prstGeom prst="rect">
            <a:avLst/>
          </a:prstGeom>
          <a:blipFill rotWithShape="1">
            <a:blip r:embed="rId3">
              <a:alphaModFix/>
            </a:blip>
            <a:stretch>
              <a:fillRect/>
            </a:stretch>
          </a:blipFill>
          <a:ln>
            <a:noFill/>
          </a:ln>
        </p:spPr>
        <p:txBody>
          <a:bodyPr spcFirstLastPara="1" wrap="square" lIns="121900" tIns="60933" rIns="121900" bIns="60933" anchor="ctr" anchorCtr="0">
            <a:noAutofit/>
          </a:bodyPr>
          <a:lstStyle/>
          <a:p>
            <a:pPr algn="ctr">
              <a:buSzPts val="1400"/>
            </a:pPr>
            <a:endParaRPr sz="1867">
              <a:solidFill>
                <a:schemeClr val="lt1"/>
              </a:solidFill>
            </a:endParaRPr>
          </a:p>
        </p:txBody>
      </p:sp>
      <p:sp>
        <p:nvSpPr>
          <p:cNvPr id="106" name="Google Shape;106;p24"/>
          <p:cNvSpPr txBox="1">
            <a:spLocks noGrp="1"/>
          </p:cNvSpPr>
          <p:nvPr>
            <p:ph type="body" idx="1"/>
          </p:nvPr>
        </p:nvSpPr>
        <p:spPr>
          <a:xfrm>
            <a:off x="741855" y="3702374"/>
            <a:ext cx="3255035" cy="1550655"/>
          </a:xfrm>
          <a:prstGeom prst="rect">
            <a:avLst/>
          </a:prstGeom>
          <a:noFill/>
          <a:ln>
            <a:noFill/>
          </a:ln>
        </p:spPr>
        <p:txBody>
          <a:bodyPr spcFirstLastPara="1" wrap="square" lIns="121900" tIns="121900" rIns="121900" bIns="121900" anchor="t" anchorCtr="0">
            <a:noAutofit/>
          </a:bodyPr>
          <a:lstStyle/>
          <a:p>
            <a:pPr marL="457189">
              <a:lnSpc>
                <a:spcPct val="100000"/>
              </a:lnSpc>
              <a:buClr>
                <a:srgbClr val="000000"/>
              </a:buClr>
              <a:buSzPts val="2000"/>
              <a:buFont typeface="Noto Sans Symbols"/>
              <a:buChar char="⮚"/>
            </a:pPr>
            <a:r>
              <a:rPr lang="fi" sz="2667">
                <a:solidFill>
                  <a:schemeClr val="dk1"/>
                </a:solidFill>
                <a:latin typeface="Roboto Medium"/>
                <a:ea typeface="Roboto Medium"/>
                <a:cs typeface="Roboto Medium"/>
                <a:sym typeface="Roboto Medium"/>
              </a:rPr>
              <a:t>We develop research-based solutions for teaching LUMA subjects</a:t>
            </a:r>
            <a:endParaRPr sz="2667">
              <a:solidFill>
                <a:schemeClr val="dk1"/>
              </a:solidFill>
              <a:latin typeface="Roboto Medium"/>
              <a:ea typeface="Roboto Medium"/>
              <a:cs typeface="Roboto Medium"/>
              <a:sym typeface="Roboto Medium"/>
            </a:endParaRPr>
          </a:p>
          <a:p>
            <a:pPr indent="0">
              <a:lnSpc>
                <a:spcPct val="100000"/>
              </a:lnSpc>
              <a:buNone/>
            </a:pPr>
            <a:r>
              <a:rPr lang="fi" sz="2533">
                <a:latin typeface="Roboto Medium"/>
                <a:ea typeface="Roboto Medium"/>
                <a:cs typeface="Roboto Medium"/>
                <a:sym typeface="Roboto Medium"/>
              </a:rPr>
              <a:t> </a:t>
            </a:r>
            <a:endParaRPr sz="2533">
              <a:latin typeface="Roboto Medium"/>
              <a:ea typeface="Roboto Medium"/>
              <a:cs typeface="Roboto Medium"/>
              <a:sym typeface="Roboto Medium"/>
            </a:endParaRPr>
          </a:p>
          <a:p>
            <a:pPr indent="0">
              <a:lnSpc>
                <a:spcPct val="100000"/>
              </a:lnSpc>
              <a:buNone/>
            </a:pPr>
            <a:endParaRPr sz="2533">
              <a:latin typeface="Roboto Medium"/>
              <a:ea typeface="Roboto Medium"/>
              <a:cs typeface="Roboto Medium"/>
              <a:sym typeface="Roboto Medium"/>
            </a:endParaRPr>
          </a:p>
        </p:txBody>
      </p:sp>
      <p:sp>
        <p:nvSpPr>
          <p:cNvPr id="107" name="Google Shape;107;p24"/>
          <p:cNvSpPr/>
          <p:nvPr/>
        </p:nvSpPr>
        <p:spPr>
          <a:xfrm>
            <a:off x="4879676" y="1307046"/>
            <a:ext cx="2886973" cy="2129287"/>
          </a:xfrm>
          <a:prstGeom prst="rect">
            <a:avLst/>
          </a:prstGeom>
          <a:blipFill rotWithShape="1">
            <a:blip r:embed="rId4">
              <a:alphaModFix/>
            </a:blip>
            <a:stretch>
              <a:fillRect/>
            </a:stretch>
          </a:blipFill>
          <a:ln>
            <a:noFill/>
          </a:ln>
        </p:spPr>
        <p:txBody>
          <a:bodyPr spcFirstLastPara="1" wrap="square" lIns="121900" tIns="60933" rIns="121900" bIns="60933" anchor="ctr" anchorCtr="0">
            <a:noAutofit/>
          </a:bodyPr>
          <a:lstStyle/>
          <a:p>
            <a:pPr algn="ctr">
              <a:buSzPts val="1400"/>
            </a:pPr>
            <a:endParaRPr sz="1867">
              <a:solidFill>
                <a:schemeClr val="lt1"/>
              </a:solidFill>
            </a:endParaRPr>
          </a:p>
        </p:txBody>
      </p:sp>
      <p:sp>
        <p:nvSpPr>
          <p:cNvPr id="108" name="Google Shape;108;p24"/>
          <p:cNvSpPr txBox="1"/>
          <p:nvPr/>
        </p:nvSpPr>
        <p:spPr>
          <a:xfrm>
            <a:off x="4695645" y="3702374"/>
            <a:ext cx="3255200" cy="2872976"/>
          </a:xfrm>
          <a:prstGeom prst="rect">
            <a:avLst/>
          </a:prstGeom>
          <a:noFill/>
          <a:ln>
            <a:noFill/>
          </a:ln>
        </p:spPr>
        <p:txBody>
          <a:bodyPr spcFirstLastPara="1" wrap="square" lIns="121900" tIns="60933" rIns="121900" bIns="60933" anchor="t" anchorCtr="0">
            <a:spAutoFit/>
          </a:bodyPr>
          <a:lstStyle/>
          <a:p>
            <a:pPr marL="457189" indent="-457189">
              <a:buSzPts val="2000"/>
              <a:buFont typeface="Noto Sans Symbols"/>
              <a:buChar char="⮚"/>
            </a:pPr>
            <a:r>
              <a:rPr lang="fi" sz="2667">
                <a:latin typeface="Roboto Medium"/>
                <a:ea typeface="Roboto Medium"/>
                <a:cs typeface="Roboto Medium"/>
                <a:sym typeface="Roboto Medium"/>
              </a:rPr>
              <a:t>We support the work of teachers and their continuous professional development</a:t>
            </a:r>
            <a:endParaRPr sz="2667"/>
          </a:p>
          <a:p>
            <a:pPr>
              <a:buSzPts val="1400"/>
            </a:pPr>
            <a:endParaRPr sz="1867"/>
          </a:p>
        </p:txBody>
      </p:sp>
      <p:sp>
        <p:nvSpPr>
          <p:cNvPr id="109" name="Google Shape;109;p24"/>
          <p:cNvSpPr/>
          <p:nvPr/>
        </p:nvSpPr>
        <p:spPr>
          <a:xfrm>
            <a:off x="8959987" y="1307046"/>
            <a:ext cx="2886973" cy="2129287"/>
          </a:xfrm>
          <a:prstGeom prst="rect">
            <a:avLst/>
          </a:prstGeom>
          <a:blipFill rotWithShape="1">
            <a:blip r:embed="rId5">
              <a:alphaModFix/>
            </a:blip>
            <a:stretch>
              <a:fillRect/>
            </a:stretch>
          </a:blipFill>
          <a:ln>
            <a:noFill/>
          </a:ln>
        </p:spPr>
        <p:txBody>
          <a:bodyPr spcFirstLastPara="1" wrap="square" lIns="121900" tIns="60933" rIns="121900" bIns="60933" anchor="ctr" anchorCtr="0">
            <a:noAutofit/>
          </a:bodyPr>
          <a:lstStyle/>
          <a:p>
            <a:pPr algn="ctr">
              <a:buSzPts val="1400"/>
            </a:pPr>
            <a:endParaRPr sz="1867">
              <a:solidFill>
                <a:schemeClr val="lt1"/>
              </a:solidFill>
            </a:endParaRPr>
          </a:p>
        </p:txBody>
      </p:sp>
      <p:sp>
        <p:nvSpPr>
          <p:cNvPr id="110" name="Google Shape;110;p24"/>
          <p:cNvSpPr txBox="1"/>
          <p:nvPr/>
        </p:nvSpPr>
        <p:spPr>
          <a:xfrm>
            <a:off x="8775956" y="3711610"/>
            <a:ext cx="3255200" cy="2996087"/>
          </a:xfrm>
          <a:prstGeom prst="rect">
            <a:avLst/>
          </a:prstGeom>
          <a:noFill/>
          <a:ln>
            <a:noFill/>
          </a:ln>
        </p:spPr>
        <p:txBody>
          <a:bodyPr spcFirstLastPara="1" wrap="square" lIns="121900" tIns="60933" rIns="121900" bIns="60933" anchor="t" anchorCtr="0">
            <a:spAutoFit/>
          </a:bodyPr>
          <a:lstStyle/>
          <a:p>
            <a:pPr marL="592652" indent="-457189">
              <a:buSzPts val="2000"/>
              <a:buFont typeface="Noto Sans Symbols"/>
              <a:buChar char="⮚"/>
            </a:pPr>
            <a:r>
              <a:rPr lang="fi" sz="2667">
                <a:latin typeface="Roboto Medium"/>
                <a:ea typeface="Roboto Medium"/>
                <a:cs typeface="Roboto Medium"/>
                <a:sym typeface="Roboto Medium"/>
              </a:rPr>
              <a:t>We inspire children and youth towards studying these fields and having them as hobbies</a:t>
            </a:r>
            <a:endParaRPr sz="1867"/>
          </a:p>
        </p:txBody>
      </p:sp>
      <p:pic>
        <p:nvPicPr>
          <p:cNvPr id="111" name="Google Shape;111;p24"/>
          <p:cNvPicPr preferRelativeResize="0"/>
          <p:nvPr/>
        </p:nvPicPr>
        <p:blipFill rotWithShape="1">
          <a:blip r:embed="rId6">
            <a:alphaModFix/>
          </a:blip>
          <a:srcRect/>
          <a:stretch/>
        </p:blipFill>
        <p:spPr>
          <a:xfrm>
            <a:off x="10872285" y="0"/>
            <a:ext cx="1319716" cy="1322101"/>
          </a:xfrm>
          <a:prstGeom prst="rect">
            <a:avLst/>
          </a:prstGeom>
          <a:noFill/>
          <a:ln>
            <a:noFill/>
          </a:ln>
        </p:spPr>
      </p:pic>
    </p:spTree>
    <p:extLst>
      <p:ext uri="{BB962C8B-B14F-4D97-AF65-F5344CB8AC3E}">
        <p14:creationId xmlns:p14="http://schemas.microsoft.com/office/powerpoint/2010/main" val="3553352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rgbClr val="FFFFFF"/>
        </a:solidFill>
        <a:effectLst/>
      </p:bgPr>
    </p:bg>
    <p:spTree>
      <p:nvGrpSpPr>
        <p:cNvPr id="1" name="Shape 148"/>
        <p:cNvGrpSpPr/>
        <p:nvPr/>
      </p:nvGrpSpPr>
      <p:grpSpPr>
        <a:xfrm>
          <a:off x="0" y="0"/>
          <a:ext cx="0" cy="0"/>
          <a:chOff x="0" y="0"/>
          <a:chExt cx="0" cy="0"/>
        </a:xfrm>
      </p:grpSpPr>
      <p:sp>
        <p:nvSpPr>
          <p:cNvPr id="149" name="Google Shape;149;p27"/>
          <p:cNvSpPr txBox="1">
            <a:spLocks noGrp="1"/>
          </p:cNvSpPr>
          <p:nvPr>
            <p:ph type="title"/>
          </p:nvPr>
        </p:nvSpPr>
        <p:spPr>
          <a:xfrm>
            <a:off x="415600" y="476853"/>
            <a:ext cx="11360800" cy="830000"/>
          </a:xfrm>
          <a:prstGeom prst="rect">
            <a:avLst/>
          </a:prstGeom>
          <a:noFill/>
          <a:ln>
            <a:noFill/>
          </a:ln>
        </p:spPr>
        <p:txBody>
          <a:bodyPr spcFirstLastPara="1" wrap="square" lIns="121900" tIns="121900" rIns="121900" bIns="121900" anchor="t" anchorCtr="0">
            <a:noAutofit/>
          </a:bodyPr>
          <a:lstStyle/>
          <a:p>
            <a:r>
              <a:rPr lang="fi" sz="3600">
                <a:solidFill>
                  <a:srgbClr val="008299"/>
                </a:solidFill>
              </a:rPr>
              <a:t>The national task for the term 2021–2024</a:t>
            </a:r>
            <a:endParaRPr sz="3600">
              <a:solidFill>
                <a:srgbClr val="008299"/>
              </a:solidFill>
            </a:endParaRPr>
          </a:p>
        </p:txBody>
      </p:sp>
      <p:sp>
        <p:nvSpPr>
          <p:cNvPr id="150" name="Google Shape;150;p27"/>
          <p:cNvSpPr txBox="1">
            <a:spLocks noGrp="1"/>
          </p:cNvSpPr>
          <p:nvPr>
            <p:ph type="body" idx="1"/>
          </p:nvPr>
        </p:nvSpPr>
        <p:spPr>
          <a:xfrm>
            <a:off x="415600" y="1393601"/>
            <a:ext cx="11360800" cy="2214833"/>
          </a:xfrm>
          <a:prstGeom prst="rect">
            <a:avLst/>
          </a:prstGeom>
          <a:noFill/>
          <a:ln>
            <a:noFill/>
          </a:ln>
        </p:spPr>
        <p:txBody>
          <a:bodyPr spcFirstLastPara="1" wrap="square" lIns="121900" tIns="121900" rIns="121900" bIns="121900" anchor="t" anchorCtr="0">
            <a:noAutofit/>
          </a:bodyPr>
          <a:lstStyle/>
          <a:p>
            <a:pPr indent="-448722">
              <a:lnSpc>
                <a:spcPct val="114000"/>
              </a:lnSpc>
              <a:buSzPts val="1700"/>
            </a:pPr>
            <a:r>
              <a:rPr lang="fi" sz="2267"/>
              <a:t>The Finnish Ministry of Education and Culture has granted funding for the network, and this funding is divided between the 13 LUMA Centres</a:t>
            </a:r>
            <a:endParaRPr sz="2267"/>
          </a:p>
          <a:p>
            <a:pPr indent="-448722">
              <a:lnSpc>
                <a:spcPct val="114000"/>
              </a:lnSpc>
              <a:spcBef>
                <a:spcPts val="1333"/>
              </a:spcBef>
              <a:buSzPts val="1700"/>
            </a:pPr>
            <a:r>
              <a:rPr lang="fi" sz="2267"/>
              <a:t>The task is assessed based on the Centres’ </a:t>
            </a:r>
            <a:r>
              <a:rPr lang="fi" sz="2267" b="1"/>
              <a:t>annual aims</a:t>
            </a:r>
            <a:r>
              <a:rPr lang="fi" sz="2267"/>
              <a:t>, and </a:t>
            </a:r>
            <a:r>
              <a:rPr lang="fi" sz="2267" b="1"/>
              <a:t>self- and peer- assessment</a:t>
            </a:r>
            <a:endParaRPr sz="2267">
              <a:solidFill>
                <a:schemeClr val="dk1"/>
              </a:solidFill>
            </a:endParaRPr>
          </a:p>
          <a:p>
            <a:pPr indent="-448722">
              <a:lnSpc>
                <a:spcPct val="114000"/>
              </a:lnSpc>
              <a:spcBef>
                <a:spcPts val="1333"/>
              </a:spcBef>
              <a:buSzPts val="1700"/>
            </a:pPr>
            <a:r>
              <a:rPr lang="fi" sz="2267"/>
              <a:t>Three areas:</a:t>
            </a:r>
            <a:endParaRPr/>
          </a:p>
          <a:p>
            <a:pPr marL="0" indent="0">
              <a:spcBef>
                <a:spcPts val="1600"/>
              </a:spcBef>
              <a:spcAft>
                <a:spcPts val="1600"/>
              </a:spcAft>
              <a:buNone/>
            </a:pPr>
            <a:endParaRPr/>
          </a:p>
        </p:txBody>
      </p:sp>
      <p:pic>
        <p:nvPicPr>
          <p:cNvPr id="151" name="Google Shape;151;p27"/>
          <p:cNvPicPr preferRelativeResize="0"/>
          <p:nvPr/>
        </p:nvPicPr>
        <p:blipFill rotWithShape="1">
          <a:blip r:embed="rId3">
            <a:alphaModFix/>
          </a:blip>
          <a:srcRect/>
          <a:stretch/>
        </p:blipFill>
        <p:spPr>
          <a:xfrm>
            <a:off x="10551368" y="101600"/>
            <a:ext cx="1539033" cy="1541800"/>
          </a:xfrm>
          <a:prstGeom prst="rect">
            <a:avLst/>
          </a:prstGeom>
          <a:noFill/>
          <a:ln>
            <a:noFill/>
          </a:ln>
        </p:spPr>
      </p:pic>
      <p:sp>
        <p:nvSpPr>
          <p:cNvPr id="152" name="Google Shape;152;p27"/>
          <p:cNvSpPr/>
          <p:nvPr/>
        </p:nvSpPr>
        <p:spPr>
          <a:xfrm>
            <a:off x="816000" y="3926959"/>
            <a:ext cx="5280000" cy="1223808"/>
          </a:xfrm>
          <a:prstGeom prst="rect">
            <a:avLst/>
          </a:prstGeom>
          <a:solidFill>
            <a:srgbClr val="00A2C0">
              <a:alpha val="37254"/>
            </a:srgb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chemeClr val="dk1"/>
              </a:buClr>
              <a:buSzPts val="1100"/>
            </a:pPr>
            <a:endParaRPr sz="2267">
              <a:solidFill>
                <a:schemeClr val="dk1"/>
              </a:solidFill>
              <a:latin typeface="Roboto"/>
              <a:ea typeface="Roboto"/>
              <a:cs typeface="Roboto"/>
              <a:sym typeface="Roboto"/>
            </a:endParaRPr>
          </a:p>
          <a:p>
            <a:pPr>
              <a:buClr>
                <a:schemeClr val="dk1"/>
              </a:buClr>
              <a:buSzPts val="1100"/>
            </a:pPr>
            <a:br>
              <a:rPr lang="fi" sz="2267">
                <a:solidFill>
                  <a:schemeClr val="dk1"/>
                </a:solidFill>
                <a:latin typeface="Roboto"/>
                <a:ea typeface="Roboto"/>
                <a:cs typeface="Roboto"/>
                <a:sym typeface="Roboto"/>
              </a:rPr>
            </a:br>
            <a:r>
              <a:rPr lang="fi" sz="2267">
                <a:solidFill>
                  <a:schemeClr val="dk1"/>
                </a:solidFill>
                <a:latin typeface="Roboto"/>
                <a:ea typeface="Roboto"/>
                <a:cs typeface="Roboto"/>
                <a:sym typeface="Roboto"/>
              </a:rPr>
              <a:t>Strengthening and broadening teachers’ continuous professional development.</a:t>
            </a:r>
            <a:endParaRPr sz="2267">
              <a:solidFill>
                <a:schemeClr val="dk1"/>
              </a:solidFill>
              <a:latin typeface="Roboto"/>
              <a:ea typeface="Roboto"/>
              <a:cs typeface="Roboto"/>
              <a:sym typeface="Roboto"/>
            </a:endParaRPr>
          </a:p>
          <a:p>
            <a:pPr>
              <a:lnSpc>
                <a:spcPct val="115000"/>
              </a:lnSpc>
              <a:spcBef>
                <a:spcPts val="1600"/>
              </a:spcBef>
              <a:spcAft>
                <a:spcPts val="1600"/>
              </a:spcAft>
              <a:buSzPts val="1600"/>
            </a:pPr>
            <a:endParaRPr sz="2133">
              <a:solidFill>
                <a:schemeClr val="dk1"/>
              </a:solidFill>
              <a:latin typeface="Roboto"/>
              <a:ea typeface="Roboto"/>
              <a:cs typeface="Roboto"/>
              <a:sym typeface="Roboto"/>
            </a:endParaRPr>
          </a:p>
        </p:txBody>
      </p:sp>
      <p:sp>
        <p:nvSpPr>
          <p:cNvPr id="153" name="Google Shape;153;p27"/>
          <p:cNvSpPr/>
          <p:nvPr/>
        </p:nvSpPr>
        <p:spPr>
          <a:xfrm>
            <a:off x="6096000" y="3926625"/>
            <a:ext cx="5280000" cy="1223975"/>
          </a:xfrm>
          <a:prstGeom prst="rect">
            <a:avLst/>
          </a:prstGeom>
          <a:solidFill>
            <a:srgbClr val="00A2C0">
              <a:alpha val="37647"/>
            </a:srgb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chemeClr val="dk1"/>
              </a:buClr>
              <a:buSzPts val="1100"/>
            </a:pPr>
            <a:endParaRPr sz="2267">
              <a:solidFill>
                <a:schemeClr val="dk1"/>
              </a:solidFill>
              <a:latin typeface="Roboto"/>
              <a:ea typeface="Roboto"/>
              <a:cs typeface="Roboto"/>
              <a:sym typeface="Roboto"/>
            </a:endParaRPr>
          </a:p>
          <a:p>
            <a:pPr>
              <a:buClr>
                <a:schemeClr val="dk1"/>
              </a:buClr>
              <a:buSzPts val="1100"/>
            </a:pPr>
            <a:endParaRPr sz="2267">
              <a:solidFill>
                <a:schemeClr val="dk1"/>
              </a:solidFill>
              <a:latin typeface="Roboto"/>
              <a:ea typeface="Roboto"/>
              <a:cs typeface="Roboto"/>
              <a:sym typeface="Roboto"/>
            </a:endParaRPr>
          </a:p>
          <a:p>
            <a:pPr>
              <a:buClr>
                <a:schemeClr val="dk1"/>
              </a:buClr>
              <a:buSzPts val="1100"/>
            </a:pPr>
            <a:endParaRPr sz="2267">
              <a:solidFill>
                <a:schemeClr val="dk1"/>
              </a:solidFill>
              <a:latin typeface="Roboto"/>
              <a:ea typeface="Roboto"/>
              <a:cs typeface="Roboto"/>
              <a:sym typeface="Roboto"/>
            </a:endParaRPr>
          </a:p>
          <a:p>
            <a:pPr>
              <a:buClr>
                <a:schemeClr val="dk1"/>
              </a:buClr>
              <a:buSzPts val="1100"/>
            </a:pPr>
            <a:r>
              <a:rPr lang="fi" sz="2267">
                <a:solidFill>
                  <a:schemeClr val="dk1"/>
                </a:solidFill>
                <a:latin typeface="Roboto"/>
                <a:ea typeface="Roboto"/>
                <a:cs typeface="Roboto"/>
                <a:sym typeface="Roboto"/>
              </a:rPr>
              <a:t>Strengthening university collaboration and developing the network’s forums also for broader collaboration.</a:t>
            </a:r>
            <a:endParaRPr sz="2267">
              <a:solidFill>
                <a:schemeClr val="dk1"/>
              </a:solidFill>
              <a:latin typeface="Roboto"/>
              <a:ea typeface="Roboto"/>
              <a:cs typeface="Roboto"/>
              <a:sym typeface="Roboto"/>
            </a:endParaRPr>
          </a:p>
          <a:p>
            <a:pPr>
              <a:lnSpc>
                <a:spcPct val="115000"/>
              </a:lnSpc>
              <a:spcBef>
                <a:spcPts val="1600"/>
              </a:spcBef>
              <a:buSzPts val="1500"/>
            </a:pPr>
            <a:endParaRPr sz="2000">
              <a:solidFill>
                <a:schemeClr val="dk1"/>
              </a:solidFill>
              <a:latin typeface="Roboto"/>
              <a:ea typeface="Roboto"/>
              <a:cs typeface="Roboto"/>
              <a:sym typeface="Roboto"/>
            </a:endParaRPr>
          </a:p>
          <a:p>
            <a:pPr>
              <a:spcBef>
                <a:spcPts val="1600"/>
              </a:spcBef>
              <a:buSzPts val="1400"/>
            </a:pPr>
            <a:endParaRPr sz="1867"/>
          </a:p>
        </p:txBody>
      </p:sp>
      <p:sp>
        <p:nvSpPr>
          <p:cNvPr id="154" name="Google Shape;154;p27"/>
          <p:cNvSpPr/>
          <p:nvPr/>
        </p:nvSpPr>
        <p:spPr>
          <a:xfrm>
            <a:off x="3562624" y="5150600"/>
            <a:ext cx="5280000" cy="1223809"/>
          </a:xfrm>
          <a:prstGeom prst="rect">
            <a:avLst/>
          </a:prstGeom>
          <a:solidFill>
            <a:srgbClr val="00A2C0">
              <a:alpha val="37647"/>
            </a:srgbClr>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chemeClr val="dk1"/>
              </a:buClr>
              <a:buSzPts val="1100"/>
            </a:pPr>
            <a:endParaRPr sz="2267">
              <a:solidFill>
                <a:schemeClr val="dk1"/>
              </a:solidFill>
              <a:latin typeface="Roboto"/>
              <a:ea typeface="Roboto"/>
              <a:cs typeface="Roboto"/>
              <a:sym typeface="Roboto"/>
            </a:endParaRPr>
          </a:p>
          <a:p>
            <a:pPr>
              <a:buClr>
                <a:schemeClr val="dk1"/>
              </a:buClr>
              <a:buSzPts val="1100"/>
            </a:pPr>
            <a:br>
              <a:rPr lang="fi" sz="2267">
                <a:solidFill>
                  <a:schemeClr val="dk1"/>
                </a:solidFill>
                <a:latin typeface="Roboto"/>
                <a:ea typeface="Roboto"/>
                <a:cs typeface="Roboto"/>
                <a:sym typeface="Roboto"/>
              </a:rPr>
            </a:br>
            <a:r>
              <a:rPr lang="fi" sz="2267">
                <a:solidFill>
                  <a:schemeClr val="dk1"/>
                </a:solidFill>
                <a:latin typeface="Roboto"/>
                <a:ea typeface="Roboto"/>
                <a:cs typeface="Roboto"/>
                <a:sym typeface="Roboto"/>
              </a:rPr>
              <a:t>Increasing the accessibility and efficiency of the free-time LUMA activities.</a:t>
            </a:r>
            <a:endParaRPr sz="2267">
              <a:solidFill>
                <a:schemeClr val="dk1"/>
              </a:solidFill>
              <a:latin typeface="Roboto"/>
              <a:ea typeface="Roboto"/>
              <a:cs typeface="Roboto"/>
              <a:sym typeface="Roboto"/>
            </a:endParaRPr>
          </a:p>
          <a:p>
            <a:pPr>
              <a:lnSpc>
                <a:spcPct val="115000"/>
              </a:lnSpc>
              <a:spcBef>
                <a:spcPts val="1600"/>
              </a:spcBef>
              <a:spcAft>
                <a:spcPts val="1600"/>
              </a:spcAft>
              <a:buSzPts val="1600"/>
            </a:pPr>
            <a:endParaRPr sz="2133">
              <a:solidFill>
                <a:schemeClr val="dk1"/>
              </a:solidFill>
              <a:latin typeface="Roboto"/>
              <a:ea typeface="Roboto"/>
              <a:cs typeface="Roboto"/>
              <a:sym typeface="Roboto"/>
            </a:endParaRPr>
          </a:p>
        </p:txBody>
      </p:sp>
    </p:spTree>
    <p:extLst>
      <p:ext uri="{BB962C8B-B14F-4D97-AF65-F5344CB8AC3E}">
        <p14:creationId xmlns:p14="http://schemas.microsoft.com/office/powerpoint/2010/main" val="3023889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bg>
      <p:bgPr>
        <a:solidFill>
          <a:srgbClr val="00A2C0"/>
        </a:solidFill>
        <a:effectLst/>
      </p:bgPr>
    </p:bg>
    <p:spTree>
      <p:nvGrpSpPr>
        <p:cNvPr id="1" name="Shape 252"/>
        <p:cNvGrpSpPr/>
        <p:nvPr/>
      </p:nvGrpSpPr>
      <p:grpSpPr>
        <a:xfrm>
          <a:off x="0" y="0"/>
          <a:ext cx="0" cy="0"/>
          <a:chOff x="0" y="0"/>
          <a:chExt cx="0" cy="0"/>
        </a:xfrm>
      </p:grpSpPr>
      <p:sp>
        <p:nvSpPr>
          <p:cNvPr id="253" name="Google Shape;253;p37"/>
          <p:cNvSpPr txBox="1">
            <a:spLocks noGrp="1"/>
          </p:cNvSpPr>
          <p:nvPr>
            <p:ph type="title"/>
          </p:nvPr>
        </p:nvSpPr>
        <p:spPr>
          <a:xfrm>
            <a:off x="415600" y="593367"/>
            <a:ext cx="6250800" cy="907200"/>
          </a:xfrm>
          <a:prstGeom prst="rect">
            <a:avLst/>
          </a:prstGeom>
          <a:noFill/>
          <a:ln>
            <a:noFill/>
          </a:ln>
        </p:spPr>
        <p:txBody>
          <a:bodyPr spcFirstLastPara="1" wrap="square" lIns="121900" tIns="121900" rIns="121900" bIns="121900" anchor="t" anchorCtr="0">
            <a:noAutofit/>
          </a:bodyPr>
          <a:lstStyle/>
          <a:p>
            <a:r>
              <a:rPr lang="fi" sz="4267">
                <a:solidFill>
                  <a:schemeClr val="lt1"/>
                </a:solidFill>
              </a:rPr>
              <a:t>LUMAT publications</a:t>
            </a:r>
            <a:endParaRPr sz="4267">
              <a:solidFill>
                <a:schemeClr val="lt1"/>
              </a:solidFill>
            </a:endParaRPr>
          </a:p>
        </p:txBody>
      </p:sp>
      <p:sp>
        <p:nvSpPr>
          <p:cNvPr id="254" name="Google Shape;254;p37"/>
          <p:cNvSpPr txBox="1">
            <a:spLocks noGrp="1"/>
          </p:cNvSpPr>
          <p:nvPr>
            <p:ph type="body" idx="1"/>
          </p:nvPr>
        </p:nvSpPr>
        <p:spPr>
          <a:xfrm>
            <a:off x="415600" y="1609568"/>
            <a:ext cx="6850400" cy="3994400"/>
          </a:xfrm>
          <a:prstGeom prst="rect">
            <a:avLst/>
          </a:prstGeom>
          <a:noFill/>
          <a:ln>
            <a:noFill/>
          </a:ln>
        </p:spPr>
        <p:txBody>
          <a:bodyPr spcFirstLastPara="1" wrap="square" lIns="121900" tIns="121900" rIns="121900" bIns="121900" anchor="t" anchorCtr="0">
            <a:noAutofit/>
          </a:bodyPr>
          <a:lstStyle/>
          <a:p>
            <a:pPr marL="0" indent="0">
              <a:buNone/>
            </a:pPr>
            <a:r>
              <a:rPr lang="fi" sz="2667" b="1">
                <a:solidFill>
                  <a:schemeClr val="lt1"/>
                </a:solidFill>
              </a:rPr>
              <a:t>LUMAT </a:t>
            </a:r>
            <a:r>
              <a:rPr lang="fi" sz="2667">
                <a:solidFill>
                  <a:schemeClr val="lt1"/>
                </a:solidFill>
              </a:rPr>
              <a:t>is a peer-reviewed research journal that publishes both original articles as well as review articles. </a:t>
            </a:r>
            <a:endParaRPr sz="2667">
              <a:solidFill>
                <a:schemeClr val="lt1"/>
              </a:solidFill>
            </a:endParaRPr>
          </a:p>
          <a:p>
            <a:pPr marL="152396" indent="0">
              <a:buNone/>
            </a:pPr>
            <a:endParaRPr>
              <a:solidFill>
                <a:schemeClr val="lt1"/>
              </a:solidFill>
            </a:endParaRPr>
          </a:p>
          <a:p>
            <a:pPr marL="0" indent="0">
              <a:spcBef>
                <a:spcPts val="1600"/>
              </a:spcBef>
              <a:buClr>
                <a:schemeClr val="dk1"/>
              </a:buClr>
              <a:buSzPts val="1100"/>
              <a:buNone/>
            </a:pPr>
            <a:r>
              <a:rPr lang="fi" sz="2667" b="1">
                <a:solidFill>
                  <a:schemeClr val="lt1"/>
                </a:solidFill>
              </a:rPr>
              <a:t>LUMAT-B</a:t>
            </a:r>
            <a:r>
              <a:rPr lang="fi" sz="2667">
                <a:solidFill>
                  <a:schemeClr val="lt1"/>
                </a:solidFill>
              </a:rPr>
              <a:t> publishes compilation works from conferences and symposiums. The journal is suitable also for articles that are based on theses.</a:t>
            </a:r>
            <a:endParaRPr sz="2667">
              <a:solidFill>
                <a:schemeClr val="lt1"/>
              </a:solidFill>
            </a:endParaRPr>
          </a:p>
          <a:p>
            <a:pPr marL="152396" indent="0">
              <a:spcBef>
                <a:spcPts val="1600"/>
              </a:spcBef>
              <a:buNone/>
            </a:pPr>
            <a:endParaRPr b="1">
              <a:solidFill>
                <a:schemeClr val="lt1"/>
              </a:solidFill>
            </a:endParaRPr>
          </a:p>
        </p:txBody>
      </p:sp>
      <p:pic>
        <p:nvPicPr>
          <p:cNvPr id="255" name="Google Shape;255;p37" descr="Kuvakaappaus LUMAT-julkaisun verkkosivuilta."/>
          <p:cNvPicPr preferRelativeResize="0"/>
          <p:nvPr/>
        </p:nvPicPr>
        <p:blipFill rotWithShape="1">
          <a:blip r:embed="rId3">
            <a:alphaModFix/>
          </a:blip>
          <a:srcRect/>
          <a:stretch/>
        </p:blipFill>
        <p:spPr>
          <a:xfrm>
            <a:off x="7389672" y="0"/>
            <a:ext cx="4802328" cy="6858000"/>
          </a:xfrm>
          <a:prstGeom prst="rect">
            <a:avLst/>
          </a:prstGeom>
          <a:noFill/>
          <a:ln>
            <a:noFill/>
          </a:ln>
        </p:spPr>
      </p:pic>
    </p:spTree>
    <p:extLst>
      <p:ext uri="{BB962C8B-B14F-4D97-AF65-F5344CB8AC3E}">
        <p14:creationId xmlns:p14="http://schemas.microsoft.com/office/powerpoint/2010/main" val="1137750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259"/>
        <p:cNvGrpSpPr/>
        <p:nvPr/>
      </p:nvGrpSpPr>
      <p:grpSpPr>
        <a:xfrm>
          <a:off x="0" y="0"/>
          <a:ext cx="0" cy="0"/>
          <a:chOff x="0" y="0"/>
          <a:chExt cx="0" cy="0"/>
        </a:xfrm>
      </p:grpSpPr>
      <p:sp>
        <p:nvSpPr>
          <p:cNvPr id="260" name="Google Shape;260;p38"/>
          <p:cNvSpPr txBox="1">
            <a:spLocks noGrp="1"/>
          </p:cNvSpPr>
          <p:nvPr>
            <p:ph type="title"/>
          </p:nvPr>
        </p:nvSpPr>
        <p:spPr>
          <a:xfrm>
            <a:off x="6185367" y="285933"/>
            <a:ext cx="5292400" cy="1638400"/>
          </a:xfrm>
          <a:prstGeom prst="rect">
            <a:avLst/>
          </a:prstGeom>
          <a:noFill/>
          <a:ln>
            <a:noFill/>
          </a:ln>
        </p:spPr>
        <p:txBody>
          <a:bodyPr spcFirstLastPara="1" wrap="square" lIns="121900" tIns="121900" rIns="121900" bIns="121900" anchor="t" anchorCtr="0">
            <a:noAutofit/>
          </a:bodyPr>
          <a:lstStyle/>
          <a:p>
            <a:r>
              <a:rPr lang="fi">
                <a:solidFill>
                  <a:srgbClr val="008299"/>
                </a:solidFill>
              </a:rPr>
              <a:t>LUMAT Symposium</a:t>
            </a:r>
            <a:endParaRPr>
              <a:solidFill>
                <a:srgbClr val="008299"/>
              </a:solidFill>
            </a:endParaRPr>
          </a:p>
        </p:txBody>
      </p:sp>
      <p:sp>
        <p:nvSpPr>
          <p:cNvPr id="261" name="Google Shape;261;p38"/>
          <p:cNvSpPr txBox="1">
            <a:spLocks noGrp="1"/>
          </p:cNvSpPr>
          <p:nvPr>
            <p:ph type="body" idx="1"/>
          </p:nvPr>
        </p:nvSpPr>
        <p:spPr>
          <a:xfrm>
            <a:off x="6185367" y="911733"/>
            <a:ext cx="5427200" cy="1828800"/>
          </a:xfrm>
          <a:prstGeom prst="rect">
            <a:avLst/>
          </a:prstGeom>
          <a:noFill/>
          <a:ln>
            <a:noFill/>
          </a:ln>
        </p:spPr>
        <p:txBody>
          <a:bodyPr spcFirstLastPara="1" wrap="square" lIns="121900" tIns="121900" rIns="121900" bIns="121900" anchor="t" anchorCtr="0">
            <a:noAutofit/>
          </a:bodyPr>
          <a:lstStyle/>
          <a:p>
            <a:pPr marL="152396" indent="0">
              <a:buNone/>
            </a:pPr>
            <a:r>
              <a:rPr lang="fi" sz="2533">
                <a:solidFill>
                  <a:schemeClr val="dk1"/>
                </a:solidFill>
              </a:rPr>
              <a:t>Symposium for math, science and technology teachers, teacher students, teacher educators, and researchers.</a:t>
            </a:r>
            <a:endParaRPr sz="2533">
              <a:solidFill>
                <a:schemeClr val="dk1"/>
              </a:solidFill>
            </a:endParaRPr>
          </a:p>
        </p:txBody>
      </p:sp>
      <p:sp>
        <p:nvSpPr>
          <p:cNvPr id="262" name="Google Shape;262;p38"/>
          <p:cNvSpPr txBox="1">
            <a:spLocks noGrp="1"/>
          </p:cNvSpPr>
          <p:nvPr>
            <p:ph type="title"/>
          </p:nvPr>
        </p:nvSpPr>
        <p:spPr>
          <a:xfrm>
            <a:off x="6185367" y="2968600"/>
            <a:ext cx="5940800" cy="920800"/>
          </a:xfrm>
          <a:prstGeom prst="rect">
            <a:avLst/>
          </a:prstGeom>
          <a:noFill/>
          <a:ln>
            <a:noFill/>
          </a:ln>
        </p:spPr>
        <p:txBody>
          <a:bodyPr spcFirstLastPara="1" wrap="square" lIns="121900" tIns="121900" rIns="121900" bIns="121900" anchor="t" anchorCtr="0">
            <a:noAutofit/>
          </a:bodyPr>
          <a:lstStyle/>
          <a:p>
            <a:r>
              <a:rPr lang="fi" sz="3600">
                <a:solidFill>
                  <a:srgbClr val="008299"/>
                </a:solidFill>
              </a:rPr>
              <a:t>LUMAT Research Seminar</a:t>
            </a:r>
            <a:endParaRPr sz="3600">
              <a:solidFill>
                <a:srgbClr val="008299"/>
              </a:solidFill>
            </a:endParaRPr>
          </a:p>
        </p:txBody>
      </p:sp>
      <p:sp>
        <p:nvSpPr>
          <p:cNvPr id="263" name="Google Shape;263;p38"/>
          <p:cNvSpPr txBox="1"/>
          <p:nvPr/>
        </p:nvSpPr>
        <p:spPr>
          <a:xfrm>
            <a:off x="6185367" y="3712067"/>
            <a:ext cx="5725200" cy="2606122"/>
          </a:xfrm>
          <a:prstGeom prst="rect">
            <a:avLst/>
          </a:prstGeom>
          <a:noFill/>
          <a:ln>
            <a:noFill/>
          </a:ln>
        </p:spPr>
        <p:txBody>
          <a:bodyPr spcFirstLastPara="1" wrap="square" lIns="121900" tIns="121900" rIns="121900" bIns="121900" anchor="t" anchorCtr="0">
            <a:spAutoFit/>
          </a:bodyPr>
          <a:lstStyle/>
          <a:p>
            <a:pPr marL="152396">
              <a:lnSpc>
                <a:spcPct val="115000"/>
              </a:lnSpc>
              <a:buSzPts val="2000"/>
            </a:pPr>
            <a:r>
              <a:rPr lang="fi" sz="2667">
                <a:solidFill>
                  <a:schemeClr val="dk1"/>
                </a:solidFill>
                <a:latin typeface="Roboto"/>
                <a:ea typeface="Roboto"/>
                <a:cs typeface="Roboto"/>
                <a:sym typeface="Roboto"/>
              </a:rPr>
              <a:t>Free-of-charge event for everyone interested in teaching math, science and technology. Meetings are organized online a couple of times each year.</a:t>
            </a:r>
            <a:endParaRPr sz="2667">
              <a:solidFill>
                <a:schemeClr val="dk1"/>
              </a:solidFill>
              <a:latin typeface="Roboto"/>
              <a:ea typeface="Roboto"/>
              <a:cs typeface="Roboto"/>
              <a:sym typeface="Roboto"/>
            </a:endParaRPr>
          </a:p>
        </p:txBody>
      </p:sp>
      <p:pic>
        <p:nvPicPr>
          <p:cNvPr id="264" name="Google Shape;264;p38"/>
          <p:cNvPicPr preferRelativeResize="0"/>
          <p:nvPr/>
        </p:nvPicPr>
        <p:blipFill rotWithShape="1">
          <a:blip r:embed="rId3">
            <a:alphaModFix/>
          </a:blip>
          <a:srcRect/>
          <a:stretch/>
        </p:blipFill>
        <p:spPr>
          <a:xfrm>
            <a:off x="10872285" y="0"/>
            <a:ext cx="1319716" cy="1322101"/>
          </a:xfrm>
          <a:prstGeom prst="rect">
            <a:avLst/>
          </a:prstGeom>
          <a:noFill/>
          <a:ln>
            <a:noFill/>
          </a:ln>
        </p:spPr>
      </p:pic>
      <p:pic>
        <p:nvPicPr>
          <p:cNvPr id="265" name="Google Shape;265;p38" descr="Tutkija esittelee posteriaan LUMAT Symposiumissa."/>
          <p:cNvPicPr preferRelativeResize="0"/>
          <p:nvPr/>
        </p:nvPicPr>
        <p:blipFill rotWithShape="1">
          <a:blip r:embed="rId4">
            <a:alphaModFix/>
          </a:blip>
          <a:srcRect r="12579"/>
          <a:stretch/>
        </p:blipFill>
        <p:spPr>
          <a:xfrm>
            <a:off x="-760400" y="1"/>
            <a:ext cx="6688699" cy="6858001"/>
          </a:xfrm>
          <a:prstGeom prst="rect">
            <a:avLst/>
          </a:prstGeom>
          <a:noFill/>
          <a:ln>
            <a:noFill/>
          </a:ln>
        </p:spPr>
      </p:pic>
    </p:spTree>
    <p:extLst>
      <p:ext uri="{BB962C8B-B14F-4D97-AF65-F5344CB8AC3E}">
        <p14:creationId xmlns:p14="http://schemas.microsoft.com/office/powerpoint/2010/main" val="96093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rgbClr val="32A272"/>
        </a:solidFill>
        <a:effectLst/>
      </p:bgPr>
    </p:bg>
    <p:spTree>
      <p:nvGrpSpPr>
        <p:cNvPr id="1" name="Shape 269"/>
        <p:cNvGrpSpPr/>
        <p:nvPr/>
      </p:nvGrpSpPr>
      <p:grpSpPr>
        <a:xfrm>
          <a:off x="0" y="0"/>
          <a:ext cx="0" cy="0"/>
          <a:chOff x="0" y="0"/>
          <a:chExt cx="0" cy="0"/>
        </a:xfrm>
      </p:grpSpPr>
      <p:sp>
        <p:nvSpPr>
          <p:cNvPr id="270" name="Google Shape;270;p39"/>
          <p:cNvSpPr txBox="1">
            <a:spLocks noGrp="1"/>
          </p:cNvSpPr>
          <p:nvPr>
            <p:ph type="title"/>
          </p:nvPr>
        </p:nvSpPr>
        <p:spPr>
          <a:xfrm>
            <a:off x="5454867" y="356533"/>
            <a:ext cx="6593133" cy="763600"/>
          </a:xfrm>
          <a:prstGeom prst="rect">
            <a:avLst/>
          </a:prstGeom>
          <a:noFill/>
          <a:ln>
            <a:noFill/>
          </a:ln>
        </p:spPr>
        <p:txBody>
          <a:bodyPr spcFirstLastPara="1" wrap="square" lIns="121900" tIns="121900" rIns="121900" bIns="121900" anchor="t" anchorCtr="0">
            <a:noAutofit/>
          </a:bodyPr>
          <a:lstStyle/>
          <a:p>
            <a:pPr>
              <a:buSzPts val="1100"/>
            </a:pPr>
            <a:r>
              <a:rPr lang="fi" sz="4133">
                <a:solidFill>
                  <a:schemeClr val="lt1"/>
                </a:solidFill>
              </a:rPr>
              <a:t>International collaboration</a:t>
            </a:r>
            <a:endParaRPr sz="4133">
              <a:solidFill>
                <a:schemeClr val="lt1"/>
              </a:solidFill>
            </a:endParaRPr>
          </a:p>
          <a:p>
            <a:endParaRPr/>
          </a:p>
        </p:txBody>
      </p:sp>
      <p:sp>
        <p:nvSpPr>
          <p:cNvPr id="271" name="Google Shape;271;p39"/>
          <p:cNvSpPr txBox="1"/>
          <p:nvPr/>
        </p:nvSpPr>
        <p:spPr>
          <a:xfrm>
            <a:off x="5383100" y="1182301"/>
            <a:ext cx="6860800" cy="1477480"/>
          </a:xfrm>
          <a:prstGeom prst="rect">
            <a:avLst/>
          </a:prstGeom>
          <a:noFill/>
          <a:ln>
            <a:noFill/>
          </a:ln>
        </p:spPr>
        <p:txBody>
          <a:bodyPr spcFirstLastPara="1" wrap="square" lIns="121900" tIns="121900" rIns="121900" bIns="121900" anchor="t" anchorCtr="0">
            <a:spAutoFit/>
          </a:bodyPr>
          <a:lstStyle/>
          <a:p>
            <a:pPr>
              <a:buSzPts val="2000"/>
            </a:pPr>
            <a:r>
              <a:rPr lang="fi" sz="2667">
                <a:solidFill>
                  <a:schemeClr val="lt1"/>
                </a:solidFill>
                <a:latin typeface="Roboto Black"/>
                <a:ea typeface="Roboto Black"/>
                <a:cs typeface="Roboto Black"/>
                <a:sym typeface="Roboto Black"/>
              </a:rPr>
              <a:t>The Science on Stage </a:t>
            </a:r>
            <a:r>
              <a:rPr lang="fi" sz="2667">
                <a:solidFill>
                  <a:schemeClr val="lt1"/>
                </a:solidFill>
                <a:latin typeface="Roboto"/>
                <a:ea typeface="Roboto"/>
                <a:cs typeface="Roboto"/>
                <a:sym typeface="Roboto"/>
              </a:rPr>
              <a:t>network brings together STEM teachers from all around Europe to share their best practices.</a:t>
            </a:r>
            <a:endParaRPr sz="2667">
              <a:solidFill>
                <a:schemeClr val="lt1"/>
              </a:solidFill>
              <a:latin typeface="Roboto Black"/>
              <a:ea typeface="Roboto Black"/>
              <a:cs typeface="Roboto Black"/>
              <a:sym typeface="Roboto Black"/>
            </a:endParaRPr>
          </a:p>
        </p:txBody>
      </p:sp>
      <p:pic>
        <p:nvPicPr>
          <p:cNvPr id="272" name="Google Shape;272;p39" descr="Science on Stage Europen logo.&#10;"/>
          <p:cNvPicPr preferRelativeResize="0"/>
          <p:nvPr/>
        </p:nvPicPr>
        <p:blipFill rotWithShape="1">
          <a:blip r:embed="rId3">
            <a:alphaModFix/>
          </a:blip>
          <a:srcRect/>
          <a:stretch/>
        </p:blipFill>
        <p:spPr>
          <a:xfrm>
            <a:off x="8843267" y="2604017"/>
            <a:ext cx="2321767" cy="1106700"/>
          </a:xfrm>
          <a:prstGeom prst="rect">
            <a:avLst/>
          </a:prstGeom>
          <a:noFill/>
          <a:ln>
            <a:noFill/>
          </a:ln>
        </p:spPr>
      </p:pic>
      <p:sp>
        <p:nvSpPr>
          <p:cNvPr id="273" name="Google Shape;273;p39"/>
          <p:cNvSpPr txBox="1"/>
          <p:nvPr/>
        </p:nvSpPr>
        <p:spPr>
          <a:xfrm>
            <a:off x="5454867" y="3883567"/>
            <a:ext cx="5997200" cy="2298346"/>
          </a:xfrm>
          <a:prstGeom prst="rect">
            <a:avLst/>
          </a:prstGeom>
          <a:noFill/>
          <a:ln>
            <a:noFill/>
          </a:ln>
        </p:spPr>
        <p:txBody>
          <a:bodyPr spcFirstLastPara="1" wrap="square" lIns="121900" tIns="121900" rIns="121900" bIns="121900" anchor="t" anchorCtr="0">
            <a:spAutoFit/>
          </a:bodyPr>
          <a:lstStyle/>
          <a:p>
            <a:pPr>
              <a:buClr>
                <a:schemeClr val="dk1"/>
              </a:buClr>
              <a:buSzPts val="1100"/>
            </a:pPr>
            <a:r>
              <a:rPr lang="fi" sz="2667">
                <a:solidFill>
                  <a:schemeClr val="lt1"/>
                </a:solidFill>
                <a:latin typeface="Roboto Black"/>
                <a:ea typeface="Roboto Black"/>
                <a:cs typeface="Roboto Black"/>
                <a:sym typeface="Roboto Black"/>
              </a:rPr>
              <a:t>The EU STEM Coalition </a:t>
            </a:r>
            <a:r>
              <a:rPr lang="fi" sz="2667">
                <a:solidFill>
                  <a:schemeClr val="lt1"/>
                </a:solidFill>
                <a:latin typeface="Roboto"/>
                <a:ea typeface="Roboto"/>
                <a:cs typeface="Roboto"/>
                <a:sym typeface="Roboto"/>
              </a:rPr>
              <a:t>network develops STEM teaching and advocates for their </a:t>
            </a:r>
            <a:endParaRPr sz="2667">
              <a:solidFill>
                <a:schemeClr val="lt1"/>
              </a:solidFill>
              <a:latin typeface="Roboto"/>
              <a:ea typeface="Roboto"/>
              <a:cs typeface="Roboto"/>
              <a:sym typeface="Roboto"/>
            </a:endParaRPr>
          </a:p>
          <a:p>
            <a:pPr>
              <a:buClr>
                <a:schemeClr val="dk1"/>
              </a:buClr>
              <a:buSzPts val="1100"/>
            </a:pPr>
            <a:r>
              <a:rPr lang="fi" sz="2667">
                <a:solidFill>
                  <a:schemeClr val="lt1"/>
                </a:solidFill>
                <a:latin typeface="Roboto"/>
                <a:ea typeface="Roboto"/>
                <a:cs typeface="Roboto"/>
                <a:sym typeface="Roboto"/>
              </a:rPr>
              <a:t>significance in education </a:t>
            </a:r>
            <a:endParaRPr sz="2667">
              <a:solidFill>
                <a:schemeClr val="lt1"/>
              </a:solidFill>
              <a:latin typeface="Roboto"/>
              <a:ea typeface="Roboto"/>
              <a:cs typeface="Roboto"/>
              <a:sym typeface="Roboto"/>
            </a:endParaRPr>
          </a:p>
          <a:p>
            <a:pPr>
              <a:buClr>
                <a:schemeClr val="dk1"/>
              </a:buClr>
              <a:buSzPts val="1100"/>
            </a:pPr>
            <a:r>
              <a:rPr lang="fi" sz="2667">
                <a:solidFill>
                  <a:schemeClr val="lt1"/>
                </a:solidFill>
                <a:latin typeface="Roboto"/>
                <a:ea typeface="Roboto"/>
                <a:cs typeface="Roboto"/>
                <a:sym typeface="Roboto"/>
              </a:rPr>
              <a:t>policy.</a:t>
            </a:r>
            <a:endParaRPr sz="1867">
              <a:latin typeface="Roboto"/>
              <a:ea typeface="Roboto"/>
              <a:cs typeface="Roboto"/>
              <a:sym typeface="Roboto"/>
            </a:endParaRPr>
          </a:p>
        </p:txBody>
      </p:sp>
      <p:pic>
        <p:nvPicPr>
          <p:cNvPr id="274" name="Google Shape;274;p39" descr="EU STEM Coalitionin logo."/>
          <p:cNvPicPr preferRelativeResize="0"/>
          <p:nvPr/>
        </p:nvPicPr>
        <p:blipFill rotWithShape="1">
          <a:blip r:embed="rId4">
            <a:alphaModFix/>
          </a:blip>
          <a:srcRect/>
          <a:stretch/>
        </p:blipFill>
        <p:spPr>
          <a:xfrm>
            <a:off x="9395168" y="4877371"/>
            <a:ext cx="1801633" cy="1778597"/>
          </a:xfrm>
          <a:prstGeom prst="rect">
            <a:avLst/>
          </a:prstGeom>
          <a:noFill/>
          <a:ln>
            <a:noFill/>
          </a:ln>
        </p:spPr>
      </p:pic>
      <p:pic>
        <p:nvPicPr>
          <p:cNvPr id="275" name="Google Shape;275;p39" descr="Piilometsän päiväkodin lapset SonS-festivaaleilla 2019."/>
          <p:cNvPicPr preferRelativeResize="0"/>
          <p:nvPr/>
        </p:nvPicPr>
        <p:blipFill rotWithShape="1">
          <a:blip r:embed="rId5">
            <a:alphaModFix/>
          </a:blip>
          <a:srcRect l="8581" r="36303"/>
          <a:stretch/>
        </p:blipFill>
        <p:spPr>
          <a:xfrm>
            <a:off x="0" y="1"/>
            <a:ext cx="5035499" cy="6857999"/>
          </a:xfrm>
          <a:prstGeom prst="rect">
            <a:avLst/>
          </a:prstGeom>
          <a:noFill/>
          <a:ln>
            <a:noFill/>
          </a:ln>
        </p:spPr>
      </p:pic>
    </p:spTree>
    <p:extLst>
      <p:ext uri="{BB962C8B-B14F-4D97-AF65-F5344CB8AC3E}">
        <p14:creationId xmlns:p14="http://schemas.microsoft.com/office/powerpoint/2010/main" val="883481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4842" y="476077"/>
            <a:ext cx="7951326" cy="1080542"/>
          </a:xfrm>
        </p:spPr>
        <p:txBody>
          <a:bodyPr anchor="ctr">
            <a:normAutofit/>
          </a:bodyPr>
          <a:lstStyle/>
          <a:p>
            <a:r>
              <a:rPr lang="fi-FI" sz="3600" err="1">
                <a:solidFill>
                  <a:schemeClr val="accent3"/>
                </a:solidFill>
                <a:latin typeface="Aleo"/>
                <a:cs typeface="Helvetica"/>
              </a:rPr>
              <a:t>Co-operation</a:t>
            </a:r>
            <a:r>
              <a:rPr lang="fi-FI" sz="3600">
                <a:solidFill>
                  <a:schemeClr val="accent3"/>
                </a:solidFill>
                <a:latin typeface="Aleo"/>
                <a:cs typeface="Helvetica"/>
              </a:rPr>
              <a:t> in Science </a:t>
            </a:r>
            <a:r>
              <a:rPr lang="fi-FI" sz="3600" err="1">
                <a:solidFill>
                  <a:schemeClr val="accent3"/>
                </a:solidFill>
                <a:latin typeface="Aleo"/>
                <a:cs typeface="Helvetica"/>
              </a:rPr>
              <a:t>education</a:t>
            </a:r>
            <a:r>
              <a:rPr lang="fi-FI" sz="3600">
                <a:solidFill>
                  <a:schemeClr val="accent3"/>
                </a:solidFill>
                <a:latin typeface="Aleo"/>
                <a:cs typeface="Helvetica"/>
              </a:rPr>
              <a:t> </a:t>
            </a:r>
          </a:p>
        </p:txBody>
      </p:sp>
      <p:pic>
        <p:nvPicPr>
          <p:cNvPr id="39" name="Picture 39">
            <a:extLst>
              <a:ext uri="{FF2B5EF4-FFF2-40B4-BE49-F238E27FC236}">
                <a16:creationId xmlns:a16="http://schemas.microsoft.com/office/drawing/2014/main" id="{4D207A9D-AB91-417C-A729-A789E50BE882}"/>
              </a:ext>
            </a:extLst>
          </p:cNvPr>
          <p:cNvPicPr>
            <a:picLocks noGrp="1" noChangeAspect="1"/>
          </p:cNvPicPr>
          <p:nvPr>
            <p:ph type="pic" sz="quarter" idx="13"/>
          </p:nvPr>
        </p:nvPicPr>
        <p:blipFill rotWithShape="1">
          <a:blip r:embed="rId2"/>
          <a:srcRect t="6607" b="6607"/>
          <a:stretch/>
        </p:blipFill>
        <p:spPr>
          <a:xfrm>
            <a:off x="7904140" y="-119367"/>
            <a:ext cx="5919228" cy="6849399"/>
          </a:xfrm>
        </p:spPr>
      </p:pic>
      <p:sp>
        <p:nvSpPr>
          <p:cNvPr id="6" name="Date Placeholder 5"/>
          <p:cNvSpPr>
            <a:spLocks noGrp="1"/>
          </p:cNvSpPr>
          <p:nvPr>
            <p:ph type="dt" sz="half" idx="10"/>
          </p:nvPr>
        </p:nvSpPr>
        <p:spPr/>
        <p:txBody>
          <a:bodyP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21A8D66E-D4C1-438C-8B85-C19A0838289F}" type="datetime1">
              <a:rPr kumimoji="0" lang="fi-FI" sz="600" b="0" i="0" u="none" strike="noStrike" kern="1200" cap="all" spc="50" normalizeH="0" baseline="0" noProof="0">
                <a:ln>
                  <a:noFill/>
                </a:ln>
                <a:solidFill>
                  <a:prstClr val="white"/>
                </a:solidFill>
                <a:effectLst/>
                <a:uLnTx/>
                <a:uFillTx/>
                <a:latin typeface="Aleo"/>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5.11.2023</a:t>
            </a:fld>
            <a:endParaRPr kumimoji="0" lang="fi-FI" sz="600" b="0" i="0" u="none" strike="noStrike" kern="1200" cap="all" spc="50" normalizeH="0" baseline="0" noProof="0">
              <a:ln>
                <a:noFill/>
              </a:ln>
              <a:solidFill>
                <a:prstClr val="white"/>
              </a:solidFill>
              <a:effectLst/>
              <a:uLnTx/>
              <a:uFillTx/>
              <a:latin typeface="Aleo"/>
              <a:ea typeface="+mn-ea"/>
              <a:cs typeface="+mn-cs"/>
            </a:endParaRPr>
          </a:p>
        </p:txBody>
      </p:sp>
      <p:sp>
        <p:nvSpPr>
          <p:cNvPr id="7" name="Footer Placeholder 6"/>
          <p:cNvSpPr>
            <a:spLocks noGrp="1"/>
          </p:cNvSpPr>
          <p:nvPr>
            <p:ph type="ftr" sz="quarter" idx="11"/>
          </p:nvPr>
        </p:nvSpPr>
        <p:spPr/>
        <p:txBody>
          <a:bodyP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r>
              <a:rPr kumimoji="0" lang="fi-FI" sz="600" b="0" i="0" u="none" strike="noStrike" kern="1200" cap="all" spc="50" normalizeH="0" baseline="0" noProof="0">
                <a:ln>
                  <a:noFill/>
                </a:ln>
                <a:solidFill>
                  <a:srgbClr val="F1563F"/>
                </a:solidFill>
                <a:effectLst/>
                <a:uLnTx/>
                <a:uFillTx/>
                <a:latin typeface="Aleo"/>
                <a:ea typeface="+mn-ea"/>
                <a:cs typeface="+mn-cs"/>
              </a:rPr>
              <a:t>JYU. Since 1863.</a:t>
            </a:r>
          </a:p>
        </p:txBody>
      </p:sp>
      <p:sp>
        <p:nvSpPr>
          <p:cNvPr id="5" name="Slide Number Placeholder 4"/>
          <p:cNvSpPr>
            <a:spLocks noGrp="1"/>
          </p:cNvSpPr>
          <p:nvPr>
            <p:ph type="sldNum" sz="quarter" idx="12"/>
          </p:nvPr>
        </p:nvSpPr>
        <p:spPr/>
        <p:txBody>
          <a:bodyP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0FE3988A-0109-0B40-965D-9E0ED41EFEE4}" type="slidenum">
              <a:rPr kumimoji="0" lang="fi-FI" sz="600" b="0" i="0" u="none" strike="noStrike" kern="1200" cap="all" spc="50" normalizeH="0" baseline="0" noProof="0">
                <a:ln>
                  <a:noFill/>
                </a:ln>
                <a:solidFill>
                  <a:prstClr val="white"/>
                </a:solidFill>
                <a:effectLst/>
                <a:uLnTx/>
                <a:uFillTx/>
                <a:latin typeface="Aleo"/>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2</a:t>
            </a:fld>
            <a:endParaRPr kumimoji="0" lang="fi-FI" sz="600" b="0" i="0" u="none" strike="noStrike" kern="1200" cap="all" spc="50" normalizeH="0" baseline="0" noProof="0">
              <a:ln>
                <a:noFill/>
              </a:ln>
              <a:solidFill>
                <a:prstClr val="white"/>
              </a:solidFill>
              <a:effectLst/>
              <a:uLnTx/>
              <a:uFillTx/>
              <a:latin typeface="Aleo"/>
              <a:ea typeface="+mn-ea"/>
              <a:cs typeface="+mn-cs"/>
            </a:endParaRPr>
          </a:p>
        </p:txBody>
      </p:sp>
      <p:sp>
        <p:nvSpPr>
          <p:cNvPr id="11" name="Content Placeholder 10">
            <a:extLst>
              <a:ext uri="{FF2B5EF4-FFF2-40B4-BE49-F238E27FC236}">
                <a16:creationId xmlns:a16="http://schemas.microsoft.com/office/drawing/2014/main" id="{E2FFC522-7B29-495D-BA1B-40547840E320}"/>
              </a:ext>
            </a:extLst>
          </p:cNvPr>
          <p:cNvSpPr>
            <a:spLocks noGrp="1"/>
          </p:cNvSpPr>
          <p:nvPr>
            <p:ph idx="1"/>
          </p:nvPr>
        </p:nvSpPr>
        <p:spPr>
          <a:xfrm>
            <a:off x="600953" y="1653193"/>
            <a:ext cx="7458958" cy="4944159"/>
          </a:xfrm>
        </p:spPr>
        <p:txBody>
          <a:bodyPr/>
          <a:lstStyle/>
          <a:p>
            <a:pPr>
              <a:spcBef>
                <a:spcPts val="768"/>
              </a:spcBef>
              <a:buFont typeface="Arial,Sans-Serif"/>
              <a:buChar char="•"/>
            </a:pPr>
            <a:r>
              <a:rPr lang="fi-FI" sz="2000" b="1" dirty="0">
                <a:ea typeface="Lato"/>
                <a:cs typeface="Lato"/>
              </a:rPr>
              <a:t>Jyväskylä </a:t>
            </a:r>
            <a:r>
              <a:rPr lang="fi-FI" sz="2000" b="1" dirty="0" err="1">
                <a:ea typeface="Lato"/>
                <a:cs typeface="Lato"/>
              </a:rPr>
              <a:t>University</a:t>
            </a:r>
            <a:r>
              <a:rPr lang="fi-FI" sz="2000" b="1" dirty="0">
                <a:ea typeface="Lato"/>
                <a:cs typeface="Lato"/>
              </a:rPr>
              <a:t> </a:t>
            </a:r>
            <a:r>
              <a:rPr lang="fi-FI" sz="2000" b="1" dirty="0" err="1">
                <a:ea typeface="Lato"/>
                <a:cs typeface="Lato"/>
              </a:rPr>
              <a:t>Museum</a:t>
            </a:r>
            <a:r>
              <a:rPr lang="fi-FI" sz="2000" b="1" dirty="0">
                <a:ea typeface="Lato"/>
                <a:cs typeface="Lato"/>
              </a:rPr>
              <a:t> </a:t>
            </a:r>
            <a:r>
              <a:rPr lang="en-US" sz="2000" dirty="0">
                <a:ea typeface="Lato"/>
                <a:cs typeface="Lato"/>
              </a:rPr>
              <a:t>offers guided tours and science education visits for school and daycare groups, delving into the secrets of nature, history, art and culture.</a:t>
            </a:r>
            <a:endParaRPr lang="fi-FI" sz="2000" dirty="0">
              <a:ea typeface="Lato"/>
              <a:cs typeface="Lato"/>
            </a:endParaRPr>
          </a:p>
          <a:p>
            <a:pPr>
              <a:spcBef>
                <a:spcPts val="768"/>
              </a:spcBef>
              <a:buFont typeface="Wingdings"/>
              <a:buChar char=""/>
            </a:pPr>
            <a:r>
              <a:rPr lang="fi-FI" sz="2000" b="1" dirty="0">
                <a:ea typeface="Lato"/>
                <a:cs typeface="Lato"/>
              </a:rPr>
              <a:t>Summer </a:t>
            </a:r>
            <a:r>
              <a:rPr lang="fi-FI" sz="2000" b="1" dirty="0" err="1">
                <a:ea typeface="Lato"/>
                <a:cs typeface="Lato"/>
              </a:rPr>
              <a:t>University</a:t>
            </a:r>
            <a:r>
              <a:rPr lang="fi-FI" sz="2000" b="1" dirty="0">
                <a:ea typeface="Lato"/>
                <a:cs typeface="Lato"/>
              </a:rPr>
              <a:t> of Jyväskylä </a:t>
            </a:r>
            <a:r>
              <a:rPr lang="fi-FI" sz="2000" dirty="0">
                <a:ea typeface="Lato"/>
                <a:cs typeface="Lato"/>
              </a:rPr>
              <a:t>is</a:t>
            </a:r>
            <a:r>
              <a:rPr lang="fi-FI" sz="2000" dirty="0">
                <a:ea typeface="+mn-lt"/>
                <a:cs typeface="+mn-lt"/>
              </a:rPr>
              <a:t> a non-</a:t>
            </a:r>
            <a:r>
              <a:rPr lang="fi-FI" sz="2000" dirty="0" err="1">
                <a:ea typeface="+mn-lt"/>
                <a:cs typeface="+mn-lt"/>
              </a:rPr>
              <a:t>formal</a:t>
            </a:r>
            <a:r>
              <a:rPr lang="fi-FI" sz="2000" dirty="0">
                <a:ea typeface="+mn-lt"/>
                <a:cs typeface="+mn-lt"/>
              </a:rPr>
              <a:t> </a:t>
            </a:r>
            <a:r>
              <a:rPr lang="fi-FI" sz="2000" dirty="0" err="1">
                <a:ea typeface="+mn-lt"/>
                <a:cs typeface="+mn-lt"/>
              </a:rPr>
              <a:t>education</a:t>
            </a:r>
            <a:r>
              <a:rPr lang="fi-FI" sz="2000" dirty="0">
                <a:ea typeface="+mn-lt"/>
                <a:cs typeface="+mn-lt"/>
              </a:rPr>
              <a:t> association. In </a:t>
            </a:r>
            <a:r>
              <a:rPr lang="fi-FI" sz="2000" dirty="0" err="1">
                <a:ea typeface="+mn-lt"/>
                <a:cs typeface="+mn-lt"/>
              </a:rPr>
              <a:t>activities</a:t>
            </a:r>
            <a:r>
              <a:rPr lang="fi-FI" sz="2000" dirty="0">
                <a:ea typeface="+mn-lt"/>
                <a:cs typeface="+mn-lt"/>
              </a:rPr>
              <a:t> </a:t>
            </a:r>
            <a:r>
              <a:rPr lang="fi-FI" sz="2000" dirty="0" err="1">
                <a:ea typeface="+mn-lt"/>
                <a:cs typeface="+mn-lt"/>
              </a:rPr>
              <a:t>aimed</a:t>
            </a:r>
            <a:r>
              <a:rPr lang="fi-FI" sz="2000" dirty="0">
                <a:ea typeface="+mn-lt"/>
                <a:cs typeface="+mn-lt"/>
              </a:rPr>
              <a:t> at </a:t>
            </a:r>
            <a:r>
              <a:rPr lang="fi-FI" sz="2000" dirty="0" err="1">
                <a:ea typeface="+mn-lt"/>
                <a:cs typeface="+mn-lt"/>
              </a:rPr>
              <a:t>children</a:t>
            </a:r>
            <a:r>
              <a:rPr lang="fi-FI" sz="2000" dirty="0">
                <a:ea typeface="+mn-lt"/>
                <a:cs typeface="+mn-lt"/>
              </a:rPr>
              <a:t>, it </a:t>
            </a:r>
            <a:r>
              <a:rPr lang="fi-FI" sz="2000" dirty="0" err="1">
                <a:ea typeface="+mn-lt"/>
                <a:cs typeface="+mn-lt"/>
              </a:rPr>
              <a:t>offers</a:t>
            </a:r>
            <a:r>
              <a:rPr lang="fi-FI" sz="2000" dirty="0">
                <a:ea typeface="+mn-lt"/>
                <a:cs typeface="+mn-lt"/>
              </a:rPr>
              <a:t> </a:t>
            </a:r>
            <a:r>
              <a:rPr lang="fi-FI" sz="2000" dirty="0" err="1">
                <a:ea typeface="Lato"/>
                <a:cs typeface="Lato"/>
              </a:rPr>
              <a:t>leisure-time</a:t>
            </a:r>
            <a:r>
              <a:rPr lang="fi-FI" sz="2000" dirty="0">
                <a:ea typeface="Lato"/>
                <a:cs typeface="Lato"/>
              </a:rPr>
              <a:t> science </a:t>
            </a:r>
            <a:r>
              <a:rPr lang="fi-FI" sz="2000" dirty="0" err="1">
                <a:ea typeface="Lato"/>
                <a:cs typeface="Lato"/>
              </a:rPr>
              <a:t>clubs</a:t>
            </a:r>
            <a:r>
              <a:rPr lang="fi-FI" sz="2000" dirty="0">
                <a:ea typeface="Lato"/>
                <a:cs typeface="Lato"/>
              </a:rPr>
              <a:t> , </a:t>
            </a:r>
            <a:r>
              <a:rPr lang="fi-FI" sz="2000" dirty="0" err="1">
                <a:ea typeface="Lato"/>
                <a:cs typeface="Lato"/>
              </a:rPr>
              <a:t>workshops</a:t>
            </a:r>
            <a:r>
              <a:rPr lang="fi-FI" sz="2000" dirty="0">
                <a:ea typeface="Lato"/>
                <a:cs typeface="Lato"/>
              </a:rPr>
              <a:t> and </a:t>
            </a:r>
            <a:r>
              <a:rPr lang="fi-FI" sz="2000" dirty="0" err="1">
                <a:ea typeface="Lato"/>
                <a:cs typeface="Lato"/>
              </a:rPr>
              <a:t>camps</a:t>
            </a:r>
            <a:r>
              <a:rPr lang="fi-FI" sz="2000" dirty="0">
                <a:ea typeface="Lato"/>
                <a:cs typeface="Lato"/>
              </a:rPr>
              <a:t>.</a:t>
            </a:r>
          </a:p>
          <a:p>
            <a:pPr>
              <a:spcBef>
                <a:spcPts val="768"/>
              </a:spcBef>
              <a:buFont typeface="Arial,Sans-Serif"/>
              <a:buChar char="•"/>
            </a:pPr>
            <a:r>
              <a:rPr lang="fi-FI" sz="2000" b="1" dirty="0">
                <a:ea typeface="Lato"/>
                <a:cs typeface="Lato"/>
              </a:rPr>
              <a:t>Central Finland LUMA Centre </a:t>
            </a:r>
            <a:r>
              <a:rPr lang="fi-FI" sz="2000" dirty="0" err="1">
                <a:ea typeface="Lato"/>
                <a:cs typeface="Lato"/>
              </a:rPr>
              <a:t>promotes</a:t>
            </a:r>
            <a:r>
              <a:rPr lang="fi-FI" sz="2000" dirty="0">
                <a:ea typeface="Lato"/>
                <a:cs typeface="Lato"/>
              </a:rPr>
              <a:t> and </a:t>
            </a:r>
            <a:r>
              <a:rPr lang="fi-FI" sz="2000" dirty="0" err="1">
                <a:ea typeface="Lato"/>
                <a:cs typeface="Lato"/>
              </a:rPr>
              <a:t>supports</a:t>
            </a:r>
            <a:r>
              <a:rPr lang="fi-FI" sz="2000" dirty="0">
                <a:ea typeface="Lato"/>
                <a:cs typeface="Lato"/>
              </a:rPr>
              <a:t> </a:t>
            </a:r>
            <a:r>
              <a:rPr lang="fi-FI" sz="2000" dirty="0" err="1">
                <a:ea typeface="Lato"/>
                <a:cs typeface="Lato"/>
              </a:rPr>
              <a:t>schools</a:t>
            </a:r>
            <a:r>
              <a:rPr lang="fi-FI" sz="2000" dirty="0">
                <a:ea typeface="Lato"/>
                <a:cs typeface="Lato"/>
              </a:rPr>
              <a:t> and </a:t>
            </a:r>
            <a:r>
              <a:rPr lang="fi-FI" sz="2000" dirty="0" err="1">
                <a:ea typeface="Lato"/>
                <a:cs typeface="Lato"/>
              </a:rPr>
              <a:t>daycare</a:t>
            </a:r>
            <a:r>
              <a:rPr lang="fi-FI" sz="2000" dirty="0">
                <a:ea typeface="Lato"/>
                <a:cs typeface="Lato"/>
              </a:rPr>
              <a:t> in science </a:t>
            </a:r>
            <a:r>
              <a:rPr lang="fi-FI" sz="2000" err="1">
                <a:ea typeface="Lato"/>
                <a:cs typeface="Lato"/>
              </a:rPr>
              <a:t>education</a:t>
            </a:r>
            <a:r>
              <a:rPr lang="fi-FI" sz="2000" dirty="0">
                <a:ea typeface="Lato"/>
                <a:cs typeface="Lato"/>
              </a:rPr>
              <a:t> in </a:t>
            </a:r>
            <a:r>
              <a:rPr lang="fi-FI" sz="2000" dirty="0" err="1">
                <a:ea typeface="Lato"/>
                <a:cs typeface="Lato"/>
              </a:rPr>
              <a:t>natural</a:t>
            </a:r>
            <a:r>
              <a:rPr lang="fi-FI" sz="2000" dirty="0">
                <a:ea typeface="Lato"/>
                <a:cs typeface="Lato"/>
              </a:rPr>
              <a:t> </a:t>
            </a:r>
            <a:r>
              <a:rPr lang="fi-FI" sz="2000" dirty="0" err="1">
                <a:ea typeface="Lato"/>
                <a:cs typeface="Lato"/>
              </a:rPr>
              <a:t>sciences</a:t>
            </a:r>
            <a:r>
              <a:rPr lang="fi-FI" sz="2000" dirty="0">
                <a:ea typeface="Lato"/>
                <a:cs typeface="Lato"/>
              </a:rPr>
              <a:t>, </a:t>
            </a:r>
            <a:r>
              <a:rPr lang="fi-FI" sz="2000" dirty="0" err="1">
                <a:ea typeface="Lato"/>
                <a:cs typeface="Lato"/>
              </a:rPr>
              <a:t>mathematics</a:t>
            </a:r>
            <a:r>
              <a:rPr lang="fi-FI" sz="2000" dirty="0">
                <a:ea typeface="Lato"/>
                <a:cs typeface="Lato"/>
              </a:rPr>
              <a:t>, and </a:t>
            </a:r>
            <a:r>
              <a:rPr lang="fi-FI" sz="2000" dirty="0" err="1">
                <a:ea typeface="Lato"/>
                <a:cs typeface="Lato"/>
              </a:rPr>
              <a:t>technology</a:t>
            </a:r>
            <a:r>
              <a:rPr lang="fi-FI" sz="2000" dirty="0">
                <a:ea typeface="Lato"/>
                <a:cs typeface="Lato"/>
              </a:rPr>
              <a:t>.</a:t>
            </a:r>
          </a:p>
          <a:p>
            <a:pPr>
              <a:spcBef>
                <a:spcPts val="768"/>
              </a:spcBef>
              <a:buFont typeface="Arial,Sans-Serif"/>
              <a:buChar char="•"/>
            </a:pPr>
            <a:r>
              <a:rPr lang="fi-FI" sz="2000" dirty="0" err="1">
                <a:ea typeface="Lato"/>
                <a:cs typeface="Lato"/>
              </a:rPr>
              <a:t>Children's</a:t>
            </a:r>
            <a:r>
              <a:rPr lang="fi-FI" sz="2000" dirty="0">
                <a:ea typeface="Lato"/>
                <a:cs typeface="Lato"/>
              </a:rPr>
              <a:t> </a:t>
            </a:r>
            <a:r>
              <a:rPr lang="fi-FI" sz="2000" dirty="0" err="1">
                <a:ea typeface="Lato"/>
                <a:cs typeface="Lato"/>
              </a:rPr>
              <a:t>University</a:t>
            </a:r>
            <a:r>
              <a:rPr lang="fi-FI" sz="2000" dirty="0">
                <a:ea typeface="Lato"/>
                <a:cs typeface="Lato"/>
              </a:rPr>
              <a:t> 2014-2019 (</a:t>
            </a:r>
            <a:r>
              <a:rPr lang="fi-FI" sz="2000" dirty="0" err="1">
                <a:ea typeface="Lato"/>
                <a:cs typeface="Lato"/>
              </a:rPr>
              <a:t>Museum</a:t>
            </a:r>
            <a:r>
              <a:rPr lang="fi-FI" sz="2000" dirty="0">
                <a:ea typeface="Lato"/>
                <a:cs typeface="Lato"/>
              </a:rPr>
              <a:t> &amp; Summer </a:t>
            </a:r>
            <a:r>
              <a:rPr lang="fi-FI" sz="2000" dirty="0" err="1">
                <a:ea typeface="Lato"/>
                <a:cs typeface="Lato"/>
              </a:rPr>
              <a:t>University</a:t>
            </a:r>
            <a:r>
              <a:rPr lang="fi-FI" sz="2000" dirty="0">
                <a:ea typeface="Lato"/>
                <a:cs typeface="Lato"/>
              </a:rPr>
              <a:t>)</a:t>
            </a:r>
          </a:p>
          <a:p>
            <a:pPr>
              <a:spcBef>
                <a:spcPts val="768"/>
              </a:spcBef>
              <a:buFont typeface="Arial,Sans-Serif"/>
              <a:buChar char="•"/>
            </a:pPr>
            <a:r>
              <a:rPr lang="fi-FI" sz="2000" b="1" dirty="0" err="1">
                <a:ea typeface="Lato"/>
                <a:cs typeface="Lato"/>
              </a:rPr>
              <a:t>JYUniorit</a:t>
            </a:r>
            <a:r>
              <a:rPr lang="fi-FI" sz="2000" dirty="0">
                <a:ea typeface="Lato"/>
                <a:cs typeface="Lato"/>
              </a:rPr>
              <a:t> </a:t>
            </a:r>
            <a:r>
              <a:rPr lang="fi-FI" sz="2000" dirty="0" err="1">
                <a:ea typeface="Lato"/>
                <a:cs typeface="Lato"/>
              </a:rPr>
              <a:t>Children's</a:t>
            </a:r>
            <a:r>
              <a:rPr lang="fi-FI" sz="2000" dirty="0">
                <a:ea typeface="Lato"/>
                <a:cs typeface="Lato"/>
              </a:rPr>
              <a:t> </a:t>
            </a:r>
            <a:r>
              <a:rPr lang="fi-FI" sz="2000" dirty="0" err="1">
                <a:ea typeface="Lato"/>
                <a:cs typeface="Lato"/>
              </a:rPr>
              <a:t>University</a:t>
            </a:r>
            <a:r>
              <a:rPr lang="fi-FI" sz="2000" dirty="0">
                <a:ea typeface="Lato"/>
                <a:cs typeface="Lato"/>
              </a:rPr>
              <a:t> </a:t>
            </a:r>
            <a:r>
              <a:rPr lang="fi-FI" sz="2000" dirty="0" err="1">
                <a:ea typeface="Lato"/>
                <a:cs typeface="Lato"/>
              </a:rPr>
              <a:t>since</a:t>
            </a:r>
            <a:r>
              <a:rPr lang="fi-FI" sz="2000" dirty="0">
                <a:ea typeface="Lato"/>
                <a:cs typeface="Lato"/>
              </a:rPr>
              <a:t> 2019 (</a:t>
            </a:r>
            <a:r>
              <a:rPr lang="fi-FI" sz="2000" dirty="0" err="1">
                <a:ea typeface="Lato"/>
                <a:cs typeface="Lato"/>
              </a:rPr>
              <a:t>all</a:t>
            </a:r>
            <a:r>
              <a:rPr lang="fi-FI" sz="2000" dirty="0">
                <a:ea typeface="Lato"/>
                <a:cs typeface="Lato"/>
              </a:rPr>
              <a:t> </a:t>
            </a:r>
            <a:r>
              <a:rPr lang="fi-FI" sz="2000" dirty="0" err="1">
                <a:ea typeface="Lato"/>
                <a:cs typeface="Lato"/>
              </a:rPr>
              <a:t>three</a:t>
            </a:r>
            <a:r>
              <a:rPr lang="fi-FI" sz="2000" dirty="0">
                <a:ea typeface="Lato"/>
                <a:cs typeface="Lato"/>
              </a:rPr>
              <a:t> </a:t>
            </a:r>
            <a:r>
              <a:rPr lang="fi-FI" sz="2000" dirty="0" err="1">
                <a:ea typeface="Lato"/>
                <a:cs typeface="Lato"/>
              </a:rPr>
              <a:t>together</a:t>
            </a:r>
            <a:r>
              <a:rPr lang="fi-FI" sz="2000" dirty="0">
                <a:ea typeface="Lato"/>
                <a:cs typeface="Lato"/>
              </a:rPr>
              <a:t>)</a:t>
            </a:r>
            <a:endParaRPr lang="fi-FI" sz="2000" dirty="0"/>
          </a:p>
          <a:p>
            <a:pPr>
              <a:spcBef>
                <a:spcPts val="768"/>
              </a:spcBef>
              <a:buFont typeface="Arial,Sans-Serif"/>
              <a:buChar char="•"/>
            </a:pPr>
            <a:endParaRPr lang="fi-FI" sz="2100" dirty="0">
              <a:solidFill>
                <a:srgbClr val="002957"/>
              </a:solidFill>
              <a:ea typeface="Lato"/>
              <a:cs typeface="Lato"/>
            </a:endParaRPr>
          </a:p>
          <a:p>
            <a:pPr>
              <a:spcBef>
                <a:spcPts val="768"/>
              </a:spcBef>
              <a:buFont typeface="Arial,Sans-Serif"/>
              <a:buChar char="•"/>
            </a:pPr>
            <a:endParaRPr lang="fi-FI" sz="2000" dirty="0">
              <a:solidFill>
                <a:srgbClr val="002957"/>
              </a:solidFill>
              <a:ea typeface="Lato"/>
              <a:cs typeface="Lato"/>
            </a:endParaRPr>
          </a:p>
          <a:p>
            <a:pPr marL="0" indent="0">
              <a:spcBef>
                <a:spcPts val="768"/>
              </a:spcBef>
              <a:buNone/>
            </a:pPr>
            <a:endParaRPr lang="fi-FI" sz="2000" dirty="0">
              <a:solidFill>
                <a:schemeClr val="tx2"/>
              </a:solidFill>
              <a:ea typeface="Lato"/>
              <a:cs typeface="Lato"/>
            </a:endParaRPr>
          </a:p>
          <a:p>
            <a:pPr marL="0" indent="0">
              <a:spcBef>
                <a:spcPts val="768"/>
              </a:spcBef>
              <a:buNone/>
            </a:pPr>
            <a:endParaRPr lang="fi-FI" sz="2000" dirty="0">
              <a:solidFill>
                <a:srgbClr val="002957"/>
              </a:solidFill>
              <a:ea typeface="Lato"/>
              <a:cs typeface="Lato"/>
            </a:endParaRPr>
          </a:p>
          <a:p>
            <a:pPr marL="285750" indent="-285750">
              <a:spcBef>
                <a:spcPts val="768"/>
              </a:spcBef>
              <a:buFont typeface="Arial"/>
              <a:buChar char="•"/>
            </a:pPr>
            <a:endParaRPr lang="fi-FI" sz="2800" dirty="0">
              <a:solidFill>
                <a:srgbClr val="000000"/>
              </a:solidFill>
              <a:ea typeface="Lato"/>
              <a:cs typeface="Lato"/>
            </a:endParaRPr>
          </a:p>
          <a:p>
            <a:pPr marL="285750" indent="-285750">
              <a:spcBef>
                <a:spcPts val="768"/>
              </a:spcBef>
              <a:buFont typeface="Arial"/>
              <a:buChar char="•"/>
            </a:pPr>
            <a:endParaRPr lang="fi-FI" sz="2400" b="1" dirty="0">
              <a:solidFill>
                <a:srgbClr val="000000"/>
              </a:solidFill>
              <a:ea typeface="Lato"/>
              <a:cs typeface="Lato"/>
            </a:endParaRPr>
          </a:p>
        </p:txBody>
      </p:sp>
    </p:spTree>
    <p:extLst>
      <p:ext uri="{BB962C8B-B14F-4D97-AF65-F5344CB8AC3E}">
        <p14:creationId xmlns:p14="http://schemas.microsoft.com/office/powerpoint/2010/main" val="24320208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7326" y="337705"/>
            <a:ext cx="10000061" cy="1080542"/>
          </a:xfrm>
        </p:spPr>
        <p:txBody>
          <a:bodyPr anchor="ctr">
            <a:normAutofit/>
          </a:bodyPr>
          <a:lstStyle/>
          <a:p>
            <a:r>
              <a:rPr lang="fi-FI" sz="3600" dirty="0" err="1">
                <a:solidFill>
                  <a:schemeClr val="accent3"/>
                </a:solidFill>
                <a:latin typeface="Aleo"/>
                <a:cs typeface="Helvetica"/>
              </a:rPr>
              <a:t>Children's</a:t>
            </a:r>
            <a:r>
              <a:rPr lang="fi-FI" sz="3600" dirty="0">
                <a:solidFill>
                  <a:schemeClr val="accent3"/>
                </a:solidFill>
                <a:latin typeface="Aleo"/>
                <a:cs typeface="Helvetica"/>
              </a:rPr>
              <a:t> </a:t>
            </a:r>
            <a:r>
              <a:rPr lang="fi-FI" sz="3600" dirty="0" err="1">
                <a:solidFill>
                  <a:schemeClr val="accent3"/>
                </a:solidFill>
                <a:latin typeface="Aleo"/>
                <a:cs typeface="Helvetica"/>
              </a:rPr>
              <a:t>University</a:t>
            </a:r>
            <a:r>
              <a:rPr lang="fi-FI" sz="3600" dirty="0">
                <a:solidFill>
                  <a:schemeClr val="accent3"/>
                </a:solidFill>
                <a:latin typeface="Aleo"/>
                <a:cs typeface="Helvetica"/>
              </a:rPr>
              <a:t> </a:t>
            </a:r>
            <a:br>
              <a:rPr lang="fi-FI" sz="3600" dirty="0">
                <a:latin typeface="Aleo"/>
                <a:cs typeface="Helvetica"/>
              </a:rPr>
            </a:br>
            <a:r>
              <a:rPr lang="fi-FI" sz="3600" dirty="0" err="1">
                <a:solidFill>
                  <a:schemeClr val="accent3"/>
                </a:solidFill>
                <a:latin typeface="Aleo"/>
                <a:cs typeface="Helvetica"/>
              </a:rPr>
              <a:t>JYUniorit</a:t>
            </a:r>
            <a:r>
              <a:rPr lang="fi-FI" sz="3600" dirty="0">
                <a:solidFill>
                  <a:schemeClr val="accent3"/>
                </a:solidFill>
                <a:latin typeface="Aleo"/>
                <a:cs typeface="Helvetica"/>
              </a:rPr>
              <a:t>.</a:t>
            </a:r>
          </a:p>
        </p:txBody>
      </p:sp>
      <p:sp>
        <p:nvSpPr>
          <p:cNvPr id="11" name="Content Placeholder 10">
            <a:extLst>
              <a:ext uri="{FF2B5EF4-FFF2-40B4-BE49-F238E27FC236}">
                <a16:creationId xmlns:a16="http://schemas.microsoft.com/office/drawing/2014/main" id="{E2FFC522-7B29-495D-BA1B-40547840E320}"/>
              </a:ext>
            </a:extLst>
          </p:cNvPr>
          <p:cNvSpPr>
            <a:spLocks noGrp="1"/>
          </p:cNvSpPr>
          <p:nvPr>
            <p:ph idx="1"/>
          </p:nvPr>
        </p:nvSpPr>
        <p:spPr/>
        <p:txBody>
          <a:bodyPr/>
          <a:lstStyle/>
          <a:p>
            <a:pPr marL="0" indent="0">
              <a:spcBef>
                <a:spcPts val="768"/>
              </a:spcBef>
              <a:buNone/>
            </a:pPr>
            <a:endParaRPr lang="fi-FI" sz="2000">
              <a:solidFill>
                <a:srgbClr val="002957"/>
              </a:solidFill>
              <a:ea typeface="Lato"/>
              <a:cs typeface="Lato"/>
            </a:endParaRPr>
          </a:p>
          <a:p>
            <a:pPr marL="0" indent="0">
              <a:spcBef>
                <a:spcPts val="768"/>
              </a:spcBef>
              <a:buNone/>
            </a:pPr>
            <a:endParaRPr lang="fi-FI" sz="2000">
              <a:solidFill>
                <a:schemeClr val="tx2"/>
              </a:solidFill>
              <a:ea typeface="Lato"/>
              <a:cs typeface="Lato"/>
            </a:endParaRPr>
          </a:p>
          <a:p>
            <a:pPr marL="285750" indent="-285750">
              <a:spcBef>
                <a:spcPts val="768"/>
              </a:spcBef>
              <a:buFont typeface="Arial"/>
              <a:buChar char="•"/>
            </a:pPr>
            <a:endParaRPr lang="fi-FI" sz="2800">
              <a:solidFill>
                <a:srgbClr val="000000"/>
              </a:solidFill>
              <a:ea typeface="Lato"/>
              <a:cs typeface="Lato"/>
            </a:endParaRPr>
          </a:p>
          <a:p>
            <a:pPr marL="285750" indent="-285750">
              <a:spcBef>
                <a:spcPts val="768"/>
              </a:spcBef>
              <a:buFont typeface="Arial"/>
              <a:buChar char="•"/>
            </a:pPr>
            <a:endParaRPr lang="fi-FI" sz="2400" b="1">
              <a:solidFill>
                <a:srgbClr val="000000"/>
              </a:solidFill>
              <a:ea typeface="Lato"/>
              <a:cs typeface="Lato"/>
            </a:endParaRPr>
          </a:p>
        </p:txBody>
      </p:sp>
      <p:pic>
        <p:nvPicPr>
          <p:cNvPr id="39" name="Picture 39">
            <a:extLst>
              <a:ext uri="{FF2B5EF4-FFF2-40B4-BE49-F238E27FC236}">
                <a16:creationId xmlns:a16="http://schemas.microsoft.com/office/drawing/2014/main" id="{4D207A9D-AB91-417C-A729-A789E50BE882}"/>
              </a:ext>
            </a:extLst>
          </p:cNvPr>
          <p:cNvPicPr>
            <a:picLocks noGrp="1" noChangeAspect="1"/>
          </p:cNvPicPr>
          <p:nvPr>
            <p:ph type="pic" sz="quarter" idx="13"/>
          </p:nvPr>
        </p:nvPicPr>
        <p:blipFill rotWithShape="1">
          <a:blip r:embed="rId2"/>
          <a:srcRect t="12139" b="12139"/>
          <a:stretch/>
        </p:blipFill>
        <p:spPr>
          <a:xfrm>
            <a:off x="6003482" y="185057"/>
            <a:ext cx="6188518" cy="6669360"/>
          </a:xfrm>
        </p:spPr>
      </p:pic>
      <p:sp>
        <p:nvSpPr>
          <p:cNvPr id="6" name="Date Placeholder 5"/>
          <p:cNvSpPr>
            <a:spLocks noGrp="1"/>
          </p:cNvSpPr>
          <p:nvPr>
            <p:ph type="dt" sz="half" idx="10"/>
          </p:nvPr>
        </p:nvSpPr>
        <p:spPr/>
        <p:txBody>
          <a:bodyP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21A8D66E-D4C1-438C-8B85-C19A0838289F}" type="datetime1">
              <a:rPr kumimoji="0" lang="fi-FI" sz="600" b="0" i="0" u="none" strike="noStrike" kern="1200" cap="all" spc="50" normalizeH="0" baseline="0" noProof="0">
                <a:ln>
                  <a:noFill/>
                </a:ln>
                <a:solidFill>
                  <a:prstClr val="white"/>
                </a:solidFill>
                <a:effectLst/>
                <a:uLnTx/>
                <a:uFillTx/>
                <a:latin typeface="Aleo"/>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5.11.2023</a:t>
            </a:fld>
            <a:endParaRPr kumimoji="0" lang="fi-FI" sz="600" b="0" i="0" u="none" strike="noStrike" kern="1200" cap="all" spc="50" normalizeH="0" baseline="0" noProof="0">
              <a:ln>
                <a:noFill/>
              </a:ln>
              <a:solidFill>
                <a:prstClr val="white"/>
              </a:solidFill>
              <a:effectLst/>
              <a:uLnTx/>
              <a:uFillTx/>
              <a:latin typeface="Aleo"/>
              <a:ea typeface="+mn-ea"/>
              <a:cs typeface="+mn-cs"/>
            </a:endParaRPr>
          </a:p>
        </p:txBody>
      </p:sp>
      <p:sp>
        <p:nvSpPr>
          <p:cNvPr id="7" name="Footer Placeholder 6"/>
          <p:cNvSpPr>
            <a:spLocks noGrp="1"/>
          </p:cNvSpPr>
          <p:nvPr>
            <p:ph type="ftr" sz="quarter" idx="11"/>
          </p:nvPr>
        </p:nvSpPr>
        <p:spPr/>
        <p:txBody>
          <a:bodyP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r>
              <a:rPr kumimoji="0" lang="fi-FI" sz="600" b="0" i="0" u="none" strike="noStrike" kern="1200" cap="all" spc="50" normalizeH="0" baseline="0" noProof="0">
                <a:ln>
                  <a:noFill/>
                </a:ln>
                <a:solidFill>
                  <a:srgbClr val="F1563F"/>
                </a:solidFill>
                <a:effectLst/>
                <a:uLnTx/>
                <a:uFillTx/>
                <a:latin typeface="Aleo"/>
                <a:ea typeface="+mn-ea"/>
                <a:cs typeface="+mn-cs"/>
              </a:rPr>
              <a:t>JYU. Since 1863.</a:t>
            </a:r>
          </a:p>
        </p:txBody>
      </p:sp>
      <p:sp>
        <p:nvSpPr>
          <p:cNvPr id="5" name="Slide Number Placeholder 4"/>
          <p:cNvSpPr>
            <a:spLocks noGrp="1"/>
          </p:cNvSpPr>
          <p:nvPr>
            <p:ph type="sldNum" sz="quarter" idx="12"/>
          </p:nvPr>
        </p:nvSpPr>
        <p:spPr/>
        <p:txBody>
          <a:bodyP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0FE3988A-0109-0B40-965D-9E0ED41EFEE4}" type="slidenum">
              <a:rPr kumimoji="0" lang="fi-FI" sz="600" b="0" i="0" u="none" strike="noStrike" kern="1200" cap="all" spc="50" normalizeH="0" baseline="0" noProof="0">
                <a:ln>
                  <a:noFill/>
                </a:ln>
                <a:solidFill>
                  <a:prstClr val="white"/>
                </a:solidFill>
                <a:effectLst/>
                <a:uLnTx/>
                <a:uFillTx/>
                <a:latin typeface="Aleo"/>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3</a:t>
            </a:fld>
            <a:endParaRPr kumimoji="0" lang="fi-FI" sz="600" b="0" i="0" u="none" strike="noStrike" kern="1200" cap="all" spc="50" normalizeH="0" baseline="0" noProof="0">
              <a:ln>
                <a:noFill/>
              </a:ln>
              <a:solidFill>
                <a:prstClr val="white"/>
              </a:solidFill>
              <a:effectLst/>
              <a:uLnTx/>
              <a:uFillTx/>
              <a:latin typeface="Aleo"/>
              <a:ea typeface="+mn-ea"/>
              <a:cs typeface="+mn-cs"/>
            </a:endParaRPr>
          </a:p>
        </p:txBody>
      </p:sp>
      <p:sp>
        <p:nvSpPr>
          <p:cNvPr id="4" name="TextBox 3">
            <a:extLst>
              <a:ext uri="{FF2B5EF4-FFF2-40B4-BE49-F238E27FC236}">
                <a16:creationId xmlns:a16="http://schemas.microsoft.com/office/drawing/2014/main" id="{E15A69AA-9660-854E-7A45-538806072B72}"/>
              </a:ext>
            </a:extLst>
          </p:cNvPr>
          <p:cNvSpPr txBox="1"/>
          <p:nvPr/>
        </p:nvSpPr>
        <p:spPr>
          <a:xfrm>
            <a:off x="479426" y="1570895"/>
            <a:ext cx="5778669" cy="48731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69875" indent="-269875">
              <a:lnSpc>
                <a:spcPct val="120000"/>
              </a:lnSpc>
              <a:spcBef>
                <a:spcPts val="768"/>
              </a:spcBef>
              <a:buClr>
                <a:schemeClr val="accent1"/>
              </a:buClr>
              <a:buFont typeface="Arial"/>
              <a:buChar char="•"/>
            </a:pPr>
            <a:r>
              <a:rPr lang="en-US" sz="2000" dirty="0">
                <a:solidFill>
                  <a:srgbClr val="000000"/>
                </a:solidFill>
                <a:ea typeface="Lato"/>
                <a:cs typeface="Lato"/>
              </a:rPr>
              <a:t>Encouraging children</a:t>
            </a:r>
            <a:r>
              <a:rPr lang="en-US" sz="2000" dirty="0">
                <a:ea typeface="Lato"/>
                <a:cs typeface="Lato"/>
              </a:rPr>
              <a:t> and young people to explore the world </a:t>
            </a:r>
            <a:r>
              <a:rPr lang="en-US" sz="2000" dirty="0">
                <a:solidFill>
                  <a:srgbClr val="000000"/>
                </a:solidFill>
                <a:ea typeface="Lato"/>
                <a:cs typeface="Lato"/>
              </a:rPr>
              <a:t>of </a:t>
            </a:r>
            <a:r>
              <a:rPr lang="en-US" sz="2000" dirty="0">
                <a:ea typeface="Lato"/>
                <a:cs typeface="Lato"/>
              </a:rPr>
              <a:t>science</a:t>
            </a:r>
            <a:r>
              <a:rPr lang="en-US" sz="2000" dirty="0">
                <a:solidFill>
                  <a:srgbClr val="000000"/>
                </a:solidFill>
                <a:ea typeface="Lato"/>
                <a:cs typeface="Lato"/>
              </a:rPr>
              <a:t>. </a:t>
            </a:r>
            <a:endParaRPr lang="en-US"/>
          </a:p>
          <a:p>
            <a:pPr marL="269875" indent="-269875">
              <a:lnSpc>
                <a:spcPct val="120000"/>
              </a:lnSpc>
              <a:spcBef>
                <a:spcPts val="768"/>
              </a:spcBef>
              <a:buClr>
                <a:schemeClr val="accent1"/>
              </a:buClr>
              <a:buFont typeface="Arial"/>
              <a:buChar char="•"/>
            </a:pPr>
            <a:r>
              <a:rPr lang="en-US" sz="2000" dirty="0">
                <a:solidFill>
                  <a:srgbClr val="000000"/>
                </a:solidFill>
                <a:ea typeface="Lato"/>
                <a:cs typeface="Lato"/>
              </a:rPr>
              <a:t>Organizing science activities for daycare and school groups as well as for children and young people during their leisure time</a:t>
            </a:r>
            <a:r>
              <a:rPr lang="en-US" sz="2000" dirty="0">
                <a:ea typeface="Lato"/>
                <a:cs typeface="Lato"/>
              </a:rPr>
              <a:t>.</a:t>
            </a:r>
            <a:endParaRPr lang="en-US" sz="2000">
              <a:ea typeface="Lato"/>
              <a:cs typeface="Lato"/>
            </a:endParaRPr>
          </a:p>
          <a:p>
            <a:pPr marL="269875" indent="-269875">
              <a:lnSpc>
                <a:spcPct val="120000"/>
              </a:lnSpc>
              <a:spcBef>
                <a:spcPts val="768"/>
              </a:spcBef>
              <a:buClr>
                <a:schemeClr val="accent1"/>
              </a:buClr>
              <a:buFont typeface="Arial"/>
              <a:buChar char="•"/>
            </a:pPr>
            <a:r>
              <a:rPr lang="en-US" sz="2000" dirty="0">
                <a:ea typeface="Lato"/>
                <a:cs typeface="Lato"/>
              </a:rPr>
              <a:t>Inspiring children and young people to enter the world of science, art</a:t>
            </a:r>
            <a:r>
              <a:rPr lang="en-US" sz="2000" dirty="0">
                <a:solidFill>
                  <a:srgbClr val="000000"/>
                </a:solidFill>
                <a:ea typeface="Lato"/>
                <a:cs typeface="Lato"/>
              </a:rPr>
              <a:t>, and research through hands-on exploration and discovery.</a:t>
            </a:r>
            <a:endParaRPr lang="en-US" sz="2000">
              <a:solidFill>
                <a:srgbClr val="000000"/>
              </a:solidFill>
              <a:ea typeface="Lato"/>
              <a:cs typeface="Lato"/>
            </a:endParaRPr>
          </a:p>
          <a:p>
            <a:pPr marL="269875" indent="-269875">
              <a:lnSpc>
                <a:spcPct val="120000"/>
              </a:lnSpc>
              <a:spcBef>
                <a:spcPts val="768"/>
              </a:spcBef>
              <a:buClr>
                <a:schemeClr val="accent1"/>
              </a:buClr>
              <a:buFont typeface="Arial"/>
              <a:buChar char="•"/>
            </a:pPr>
            <a:r>
              <a:rPr lang="fi-FI" sz="2000" dirty="0">
                <a:ea typeface="Lato"/>
                <a:cs typeface="Lato"/>
              </a:rPr>
              <a:t>Target </a:t>
            </a:r>
            <a:r>
              <a:rPr lang="fi-FI" sz="2000" dirty="0" err="1">
                <a:ea typeface="Lato"/>
                <a:cs typeface="Lato"/>
              </a:rPr>
              <a:t>group</a:t>
            </a:r>
            <a:r>
              <a:rPr lang="fi-FI" sz="2000" dirty="0">
                <a:ea typeface="Lato"/>
                <a:cs typeface="Lato"/>
              </a:rPr>
              <a:t> 3-18 </a:t>
            </a:r>
            <a:r>
              <a:rPr lang="fi-FI" sz="2000" dirty="0" err="1">
                <a:ea typeface="Lato"/>
                <a:cs typeface="Lato"/>
              </a:rPr>
              <a:t>years</a:t>
            </a:r>
            <a:r>
              <a:rPr lang="fi-FI" sz="2000" dirty="0">
                <a:ea typeface="Lato"/>
                <a:cs typeface="Lato"/>
              </a:rPr>
              <a:t> </a:t>
            </a:r>
            <a:r>
              <a:rPr lang="fi-FI" sz="2000" dirty="0" err="1">
                <a:ea typeface="Lato"/>
                <a:cs typeface="Lato"/>
              </a:rPr>
              <a:t>old</a:t>
            </a:r>
            <a:r>
              <a:rPr lang="fi-FI" sz="2000" dirty="0">
                <a:ea typeface="Lato"/>
                <a:cs typeface="Lato"/>
              </a:rPr>
              <a:t> </a:t>
            </a:r>
            <a:r>
              <a:rPr lang="fi-FI" sz="2000" dirty="0" err="1">
                <a:ea typeface="Lato"/>
                <a:cs typeface="Lato"/>
              </a:rPr>
              <a:t>children</a:t>
            </a:r>
            <a:r>
              <a:rPr lang="fi-FI" sz="2000" dirty="0">
                <a:ea typeface="Lato"/>
                <a:cs typeface="Lato"/>
              </a:rPr>
              <a:t> and </a:t>
            </a:r>
            <a:r>
              <a:rPr lang="fi-FI" sz="2000" dirty="0" err="1">
                <a:ea typeface="Lato"/>
                <a:cs typeface="Lato"/>
              </a:rPr>
              <a:t>youth</a:t>
            </a:r>
            <a:r>
              <a:rPr lang="fi-FI" sz="2000" dirty="0">
                <a:ea typeface="Lato"/>
                <a:cs typeface="Lato"/>
              </a:rPr>
              <a:t>.</a:t>
            </a:r>
            <a:endParaRPr lang="en-US" sz="2000">
              <a:ea typeface="Lato"/>
              <a:cs typeface="Lato"/>
            </a:endParaRPr>
          </a:p>
          <a:p>
            <a:pPr marL="269875" indent="-269875">
              <a:lnSpc>
                <a:spcPct val="120000"/>
              </a:lnSpc>
              <a:spcBef>
                <a:spcPts val="768"/>
              </a:spcBef>
              <a:buClr>
                <a:schemeClr val="accent1"/>
              </a:buClr>
              <a:buFont typeface="Arial"/>
              <a:buChar char="•"/>
            </a:pPr>
            <a:r>
              <a:rPr lang="fi-FI" sz="2000" dirty="0" err="1">
                <a:ea typeface="Lato"/>
                <a:cs typeface="Lato"/>
              </a:rPr>
              <a:t>Year</a:t>
            </a:r>
            <a:r>
              <a:rPr lang="fi-FI" sz="2000" dirty="0">
                <a:ea typeface="Lato"/>
                <a:cs typeface="Lato"/>
              </a:rPr>
              <a:t> 2022: 8600 </a:t>
            </a:r>
            <a:r>
              <a:rPr lang="fi-FI" sz="2000" dirty="0" err="1">
                <a:ea typeface="Lato"/>
                <a:cs typeface="Lato"/>
              </a:rPr>
              <a:t>patricipants</a:t>
            </a:r>
            <a:r>
              <a:rPr lang="fi-FI" sz="2000" dirty="0">
                <a:ea typeface="Lato"/>
                <a:cs typeface="Lato"/>
              </a:rPr>
              <a:t>, 60 </a:t>
            </a:r>
            <a:r>
              <a:rPr lang="fi-FI" sz="2000" dirty="0" err="1">
                <a:ea typeface="Lato"/>
                <a:cs typeface="Lato"/>
              </a:rPr>
              <a:t>university</a:t>
            </a:r>
            <a:r>
              <a:rPr lang="fi-FI" sz="2000" dirty="0">
                <a:ea typeface="Lato"/>
                <a:cs typeface="Lato"/>
              </a:rPr>
              <a:t> </a:t>
            </a:r>
            <a:r>
              <a:rPr lang="fi-FI" sz="2000" dirty="0" err="1">
                <a:ea typeface="Lato"/>
                <a:cs typeface="Lato"/>
              </a:rPr>
              <a:t>students</a:t>
            </a:r>
            <a:r>
              <a:rPr lang="fi-FI" sz="2000" dirty="0">
                <a:ea typeface="Lato"/>
                <a:cs typeface="Lato"/>
              </a:rPr>
              <a:t>.</a:t>
            </a:r>
            <a:endParaRPr lang="en-US" sz="2000">
              <a:ea typeface="Lato"/>
              <a:cs typeface="Lato"/>
            </a:endParaRPr>
          </a:p>
          <a:p>
            <a:pPr marL="342900" indent="-342900">
              <a:buFont typeface="Arial"/>
              <a:buChar char="•"/>
            </a:pPr>
            <a:endParaRPr lang="en-US" sz="2000" dirty="0">
              <a:ea typeface="Lato"/>
              <a:cs typeface="Lato"/>
            </a:endParaRPr>
          </a:p>
        </p:txBody>
      </p:sp>
    </p:spTree>
    <p:extLst>
      <p:ext uri="{BB962C8B-B14F-4D97-AF65-F5344CB8AC3E}">
        <p14:creationId xmlns:p14="http://schemas.microsoft.com/office/powerpoint/2010/main" val="3064279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BC70F7D-4503-2792-68EF-5F51FAD373F3}"/>
              </a:ext>
            </a:extLst>
          </p:cNvPr>
          <p:cNvSpPr>
            <a:spLocks noGrp="1"/>
          </p:cNvSpPr>
          <p:nvPr>
            <p:ph type="dt" sz="half" idx="10"/>
          </p:nvPr>
        </p:nvSpPr>
        <p:spPr/>
        <p:txBody>
          <a:bodyPr/>
          <a:lstStyle/>
          <a:p>
            <a:fld id="{A0E5F2A8-0E19-4A6C-8620-E482DF92A49E}" type="datetime1">
              <a:rPr lang="fi-FI" smtClean="0"/>
              <a:t>5.11.2023</a:t>
            </a:fld>
            <a:endParaRPr lang="fi-FI"/>
          </a:p>
        </p:txBody>
      </p:sp>
      <p:sp>
        <p:nvSpPr>
          <p:cNvPr id="4" name="Footer Placeholder 3">
            <a:extLst>
              <a:ext uri="{FF2B5EF4-FFF2-40B4-BE49-F238E27FC236}">
                <a16:creationId xmlns:a16="http://schemas.microsoft.com/office/drawing/2014/main" id="{165A2A8F-765A-4AF9-8022-232DF7FCFFA2}"/>
              </a:ext>
            </a:extLst>
          </p:cNvPr>
          <p:cNvSpPr>
            <a:spLocks noGrp="1"/>
          </p:cNvSpPr>
          <p:nvPr>
            <p:ph type="ftr" sz="quarter" idx="11"/>
          </p:nvPr>
        </p:nvSpPr>
        <p:spPr/>
        <p:txBody>
          <a:bodyPr/>
          <a:lstStyle/>
          <a:p>
            <a:r>
              <a:rPr lang="fi-FI"/>
              <a:t>JYU Since 1863.</a:t>
            </a:r>
          </a:p>
        </p:txBody>
      </p:sp>
      <p:sp>
        <p:nvSpPr>
          <p:cNvPr id="5" name="Slide Number Placeholder 4">
            <a:extLst>
              <a:ext uri="{FF2B5EF4-FFF2-40B4-BE49-F238E27FC236}">
                <a16:creationId xmlns:a16="http://schemas.microsoft.com/office/drawing/2014/main" id="{BAD22743-CF5D-322D-3E53-A111BE8FE919}"/>
              </a:ext>
            </a:extLst>
          </p:cNvPr>
          <p:cNvSpPr>
            <a:spLocks noGrp="1"/>
          </p:cNvSpPr>
          <p:nvPr>
            <p:ph type="sldNum" sz="quarter" idx="12"/>
          </p:nvPr>
        </p:nvSpPr>
        <p:spPr/>
        <p:txBody>
          <a:bodyPr/>
          <a:lstStyle/>
          <a:p>
            <a:fld id="{9E548902-A2E1-4711-A467-290FB9FE5D63}" type="slidenum">
              <a:rPr lang="fi-FI" smtClean="0"/>
              <a:t>4</a:t>
            </a:fld>
            <a:endParaRPr lang="fi-FI"/>
          </a:p>
        </p:txBody>
      </p:sp>
      <p:graphicFrame>
        <p:nvGraphicFramePr>
          <p:cNvPr id="7" name="Diagram 6">
            <a:extLst>
              <a:ext uri="{FF2B5EF4-FFF2-40B4-BE49-F238E27FC236}">
                <a16:creationId xmlns:a16="http://schemas.microsoft.com/office/drawing/2014/main" id="{FBB6E95C-1403-8047-054D-816F9F3B869E}"/>
              </a:ext>
            </a:extLst>
          </p:cNvPr>
          <p:cNvGraphicFramePr/>
          <p:nvPr/>
        </p:nvGraphicFramePr>
        <p:xfrm>
          <a:off x="1055439" y="1484784"/>
          <a:ext cx="10657135" cy="4392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Rectangle: Rounded Corners 13">
            <a:extLst>
              <a:ext uri="{FF2B5EF4-FFF2-40B4-BE49-F238E27FC236}">
                <a16:creationId xmlns:a16="http://schemas.microsoft.com/office/drawing/2014/main" id="{A592185E-14D3-4666-319C-773D9D006525}"/>
              </a:ext>
            </a:extLst>
          </p:cNvPr>
          <p:cNvSpPr/>
          <p:nvPr/>
        </p:nvSpPr>
        <p:spPr>
          <a:xfrm>
            <a:off x="1322671" y="5949280"/>
            <a:ext cx="10122669" cy="283357"/>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i-FI" sz="1400" b="1" err="1">
                <a:solidFill>
                  <a:schemeClr val="bg1"/>
                </a:solidFill>
              </a:rPr>
              <a:t>Citizen</a:t>
            </a:r>
            <a:r>
              <a:rPr lang="fi-FI" sz="1400" b="1">
                <a:solidFill>
                  <a:schemeClr val="bg1"/>
                </a:solidFill>
              </a:rPr>
              <a:t> science</a:t>
            </a:r>
          </a:p>
        </p:txBody>
      </p:sp>
      <p:sp>
        <p:nvSpPr>
          <p:cNvPr id="8" name="Rectangle 7">
            <a:extLst>
              <a:ext uri="{FF2B5EF4-FFF2-40B4-BE49-F238E27FC236}">
                <a16:creationId xmlns:a16="http://schemas.microsoft.com/office/drawing/2014/main" id="{D736CCE8-78AF-8571-54CC-1C12CCE961D0}"/>
              </a:ext>
            </a:extLst>
          </p:cNvPr>
          <p:cNvSpPr/>
          <p:nvPr/>
        </p:nvSpPr>
        <p:spPr>
          <a:xfrm>
            <a:off x="1487489" y="694773"/>
            <a:ext cx="9662373" cy="46166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solidFill>
                  <a:schemeClr val="bg2"/>
                </a:solidFill>
              </a:rPr>
              <a:t>PLATFORM FOR POPULAR SCIENCE COMMUNICATION AND SCIENCE EDUCATION </a:t>
            </a:r>
            <a:endParaRPr lang="fi-FI" sz="1600" b="1">
              <a:solidFill>
                <a:schemeClr val="bg2"/>
              </a:solidFill>
            </a:endParaRPr>
          </a:p>
        </p:txBody>
      </p:sp>
      <p:sp>
        <p:nvSpPr>
          <p:cNvPr id="9" name="TextBox 8">
            <a:extLst>
              <a:ext uri="{FF2B5EF4-FFF2-40B4-BE49-F238E27FC236}">
                <a16:creationId xmlns:a16="http://schemas.microsoft.com/office/drawing/2014/main" id="{30186D43-371E-5E6C-B202-671E2DE71562}"/>
              </a:ext>
            </a:extLst>
          </p:cNvPr>
          <p:cNvSpPr txBox="1"/>
          <p:nvPr/>
        </p:nvSpPr>
        <p:spPr>
          <a:xfrm>
            <a:off x="1487488" y="116632"/>
            <a:ext cx="966237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3200" b="1">
                <a:solidFill>
                  <a:schemeClr val="accent2"/>
                </a:solidFill>
                <a:latin typeface="Aleo"/>
              </a:rPr>
              <a:t>Science for </a:t>
            </a:r>
            <a:r>
              <a:rPr lang="fi-FI" sz="3200" b="1" err="1">
                <a:solidFill>
                  <a:schemeClr val="accent2"/>
                </a:solidFill>
                <a:latin typeface="Aleo"/>
              </a:rPr>
              <a:t>All</a:t>
            </a:r>
            <a:r>
              <a:rPr lang="fi-FI" sz="3200" b="1">
                <a:solidFill>
                  <a:schemeClr val="accent2"/>
                </a:solidFill>
                <a:latin typeface="Aleo"/>
              </a:rPr>
              <a:t> </a:t>
            </a:r>
            <a:r>
              <a:rPr lang="fi-FI" sz="3200" b="1" err="1">
                <a:solidFill>
                  <a:schemeClr val="accent2"/>
                </a:solidFill>
                <a:latin typeface="Aleo"/>
              </a:rPr>
              <a:t>since</a:t>
            </a:r>
            <a:r>
              <a:rPr lang="fi-FI" sz="3200" b="1">
                <a:solidFill>
                  <a:schemeClr val="accent2"/>
                </a:solidFill>
                <a:latin typeface="Aleo"/>
              </a:rPr>
              <a:t> 2022</a:t>
            </a:r>
            <a:endParaRPr lang="en-US" sz="3200">
              <a:solidFill>
                <a:schemeClr val="accent2"/>
              </a:solidFill>
            </a:endParaRPr>
          </a:p>
        </p:txBody>
      </p:sp>
    </p:spTree>
    <p:extLst>
      <p:ext uri="{BB962C8B-B14F-4D97-AF65-F5344CB8AC3E}">
        <p14:creationId xmlns:p14="http://schemas.microsoft.com/office/powerpoint/2010/main" val="21486013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person and a child looking at a robot&#10;&#10;Description automatically generated">
            <a:extLst>
              <a:ext uri="{FF2B5EF4-FFF2-40B4-BE49-F238E27FC236}">
                <a16:creationId xmlns:a16="http://schemas.microsoft.com/office/drawing/2014/main" id="{8454A47E-7557-F9EC-0FBC-EA70EB1011AA}"/>
              </a:ext>
            </a:extLst>
          </p:cNvPr>
          <p:cNvPicPr>
            <a:picLocks noGrp="1" noChangeAspect="1"/>
          </p:cNvPicPr>
          <p:nvPr>
            <p:ph type="pic" sz="quarter" idx="14"/>
          </p:nvPr>
        </p:nvPicPr>
        <p:blipFill rotWithShape="1">
          <a:blip r:embed="rId3"/>
          <a:srcRect r="19591"/>
          <a:stretch/>
        </p:blipFill>
        <p:spPr>
          <a:xfrm>
            <a:off x="3924342" y="10"/>
            <a:ext cx="8266858" cy="6857990"/>
          </a:xfrm>
          <a:noFill/>
        </p:spPr>
      </p:pic>
      <p:sp>
        <p:nvSpPr>
          <p:cNvPr id="4" name="Päivämäärän paikkamerkki 3"/>
          <p:cNvSpPr>
            <a:spLocks noGrp="1"/>
          </p:cNvSpPr>
          <p:nvPr>
            <p:ph type="dt" sz="half" idx="10"/>
          </p:nvPr>
        </p:nvSpPr>
        <p:spPr>
          <a:xfrm>
            <a:off x="10344472" y="6381328"/>
            <a:ext cx="936104" cy="216471"/>
          </a:xfrm>
        </p:spPr>
        <p:txBody>
          <a:bodyPr vert="horz" lIns="0" tIns="0" rIns="0" bIns="0" rtlCol="0" anchor="ctr" anchorCtr="0">
            <a:normAutofit/>
          </a:bodyPr>
          <a:lstStyle/>
          <a:p>
            <a:pPr marR="0" lvl="0" indent="0" fontAlgn="auto">
              <a:spcBef>
                <a:spcPts val="0"/>
              </a:spcBef>
              <a:spcAft>
                <a:spcPts val="600"/>
              </a:spcAft>
              <a:buClrTx/>
              <a:buSzTx/>
              <a:buFontTx/>
              <a:buNone/>
              <a:tabLst/>
              <a:defRPr/>
            </a:pPr>
            <a:fld id="{36629496-E812-CC43-9126-819AE9AD3245}" type="datetime1">
              <a:rPr kumimoji="0" lang="fi-FI" u="none" strike="noStrike" normalizeH="0" noProof="0">
                <a:ln>
                  <a:noFill/>
                </a:ln>
                <a:effectLst/>
                <a:uLnTx/>
                <a:uFillTx/>
              </a:rPr>
              <a:pPr marR="0" lvl="0" indent="0" fontAlgn="auto">
                <a:spcBef>
                  <a:spcPts val="0"/>
                </a:spcBef>
                <a:spcAft>
                  <a:spcPts val="600"/>
                </a:spcAft>
                <a:buClrTx/>
                <a:buSzTx/>
                <a:buFontTx/>
                <a:buNone/>
                <a:tabLst/>
                <a:defRPr/>
              </a:pPr>
              <a:t>5.11.2023</a:t>
            </a:fld>
            <a:endParaRPr kumimoji="0" lang="fi-FI" u="none" strike="noStrike" normalizeH="0" noProof="0">
              <a:ln>
                <a:noFill/>
              </a:ln>
              <a:effectLst/>
              <a:uLnTx/>
              <a:uFillTx/>
            </a:endParaRPr>
          </a:p>
        </p:txBody>
      </p:sp>
      <p:sp>
        <p:nvSpPr>
          <p:cNvPr id="2" name="Alatunnisteen paikkamerkki 1"/>
          <p:cNvSpPr>
            <a:spLocks noGrp="1"/>
          </p:cNvSpPr>
          <p:nvPr>
            <p:ph type="ftr" sz="quarter" idx="11"/>
          </p:nvPr>
        </p:nvSpPr>
        <p:spPr>
          <a:xfrm>
            <a:off x="6096000" y="6381328"/>
            <a:ext cx="4248472" cy="216471"/>
          </a:xfrm>
        </p:spPr>
        <p:txBody>
          <a:bodyPr vert="horz" lIns="0" tIns="0" rIns="0" bIns="0" rtlCol="0" anchor="ctr" anchorCtr="0">
            <a:normAutofit/>
          </a:bodyPr>
          <a:lstStyle/>
          <a:p>
            <a:pPr marR="0" lvl="0" indent="0" fontAlgn="auto">
              <a:spcBef>
                <a:spcPts val="0"/>
              </a:spcBef>
              <a:spcAft>
                <a:spcPts val="600"/>
              </a:spcAft>
              <a:buClrTx/>
              <a:buSzTx/>
              <a:buFontTx/>
              <a:buNone/>
              <a:tabLst/>
              <a:defRPr/>
            </a:pPr>
            <a:r>
              <a:rPr kumimoji="0" lang="fi-FI" b="0" i="0" u="none" strike="noStrike" kern="1200" cap="all" spc="50" normalizeH="0" baseline="0" noProof="0">
                <a:ln>
                  <a:noFill/>
                </a:ln>
                <a:effectLst/>
                <a:uLnTx/>
                <a:uFillTx/>
                <a:latin typeface="+mj-lt"/>
                <a:ea typeface="+mn-ea"/>
                <a:cs typeface="+mn-cs"/>
              </a:rPr>
              <a:t>JYU. Since 1863.</a:t>
            </a:r>
          </a:p>
        </p:txBody>
      </p:sp>
      <p:sp>
        <p:nvSpPr>
          <p:cNvPr id="24" name="Slide Number Placeholder 6">
            <a:extLst>
              <a:ext uri="{FF2B5EF4-FFF2-40B4-BE49-F238E27FC236}">
                <a16:creationId xmlns:a16="http://schemas.microsoft.com/office/drawing/2014/main" id="{D8D65720-B241-7BA7-F6EA-EAA387F347E5}"/>
              </a:ext>
            </a:extLst>
          </p:cNvPr>
          <p:cNvSpPr>
            <a:spLocks noGrp="1"/>
          </p:cNvSpPr>
          <p:nvPr>
            <p:ph type="sldNum" sz="quarter" idx="12"/>
          </p:nvPr>
        </p:nvSpPr>
        <p:spPr>
          <a:xfrm>
            <a:off x="11280576" y="6381551"/>
            <a:ext cx="431998" cy="215801"/>
          </a:xfrm>
        </p:spPr>
        <p:txBody>
          <a:bodyPr/>
          <a:lstStyle/>
          <a:p>
            <a:pPr>
              <a:spcAft>
                <a:spcPts val="600"/>
              </a:spcAft>
            </a:pPr>
            <a:fld id="{9E548902-A2E1-4711-A467-290FB9FE5D63}" type="slidenum">
              <a:rPr lang="fi-FI" dirty="0" smtClean="0"/>
              <a:pPr>
                <a:spcAft>
                  <a:spcPts val="600"/>
                </a:spcAft>
              </a:pPr>
              <a:t>5</a:t>
            </a:fld>
            <a:endParaRPr lang="fi-FI"/>
          </a:p>
        </p:txBody>
      </p:sp>
      <p:sp>
        <p:nvSpPr>
          <p:cNvPr id="16" name="Rectangle 15">
            <a:extLst>
              <a:ext uri="{FF2B5EF4-FFF2-40B4-BE49-F238E27FC236}">
                <a16:creationId xmlns:a16="http://schemas.microsoft.com/office/drawing/2014/main" id="{0348F5A5-DCE3-F1BB-1BD2-E1305611D625}"/>
              </a:ext>
            </a:extLst>
          </p:cNvPr>
          <p:cNvSpPr/>
          <p:nvPr/>
        </p:nvSpPr>
        <p:spPr>
          <a:xfrm>
            <a:off x="1131356" y="40545"/>
            <a:ext cx="576064" cy="1268760"/>
          </a:xfrm>
          <a:prstGeom prst="rect">
            <a:avLst/>
          </a:prstGeom>
          <a:solidFill>
            <a:schemeClr val="accent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le 4">
            <a:extLst>
              <a:ext uri="{FF2B5EF4-FFF2-40B4-BE49-F238E27FC236}">
                <a16:creationId xmlns:a16="http://schemas.microsoft.com/office/drawing/2014/main" id="{501862D8-2891-AD55-2DA6-4710762D257D}"/>
              </a:ext>
            </a:extLst>
          </p:cNvPr>
          <p:cNvSpPr/>
          <p:nvPr/>
        </p:nvSpPr>
        <p:spPr>
          <a:xfrm>
            <a:off x="-40314" y="-8564"/>
            <a:ext cx="5800953" cy="68571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5" name="TextBox 24">
            <a:extLst>
              <a:ext uri="{FF2B5EF4-FFF2-40B4-BE49-F238E27FC236}">
                <a16:creationId xmlns:a16="http://schemas.microsoft.com/office/drawing/2014/main" id="{837037C8-5860-CADC-49D4-9CF6F4E9B79E}"/>
              </a:ext>
            </a:extLst>
          </p:cNvPr>
          <p:cNvSpPr txBox="1"/>
          <p:nvPr/>
        </p:nvSpPr>
        <p:spPr>
          <a:xfrm>
            <a:off x="507062" y="2204776"/>
            <a:ext cx="4946287" cy="3862596"/>
          </a:xfrm>
          <a:prstGeom prst="rect">
            <a:avLst/>
          </a:prstGeom>
          <a:noFill/>
        </p:spPr>
        <p:txBody>
          <a:bodyPr wrap="square" lIns="91440" tIns="45720" rIns="91440" bIns="45720" rtlCol="0" anchor="t">
            <a:spAutoFit/>
          </a:bodyPr>
          <a:lstStyle/>
          <a:p>
            <a:pPr marL="270000" indent="-270000">
              <a:buClr>
                <a:schemeClr val="accent1"/>
              </a:buClr>
            </a:pPr>
            <a:r>
              <a:rPr lang="en-US" sz="2200" dirty="0">
                <a:solidFill>
                  <a:schemeClr val="bg1"/>
                </a:solidFill>
                <a:effectLst/>
              </a:rPr>
              <a:t>SCIENCE FOR ALL</a:t>
            </a:r>
          </a:p>
          <a:p>
            <a:pPr marL="270000" indent="-270000">
              <a:buClr>
                <a:schemeClr val="accent1"/>
              </a:buClr>
            </a:pPr>
            <a:endParaRPr lang="en-US" sz="2200" dirty="0">
              <a:solidFill>
                <a:schemeClr val="bg1"/>
              </a:solidFill>
            </a:endParaRPr>
          </a:p>
          <a:p>
            <a:pPr marL="270000" indent="-270000">
              <a:spcBef>
                <a:spcPts val="600"/>
              </a:spcBef>
              <a:spcAft>
                <a:spcPts val="600"/>
              </a:spcAft>
              <a:buClr>
                <a:schemeClr val="accent1"/>
              </a:buClr>
              <a:buFont typeface="Arial" panose="020B0604020202020204" pitchFamily="34" charset="0"/>
              <a:buChar char="•"/>
            </a:pPr>
            <a:r>
              <a:rPr lang="en-US" sz="2200" dirty="0">
                <a:solidFill>
                  <a:schemeClr val="bg1"/>
                </a:solidFill>
              </a:rPr>
              <a:t>PLATFORM for public </a:t>
            </a:r>
            <a:r>
              <a:rPr lang="en-US" sz="2200" dirty="0">
                <a:solidFill>
                  <a:schemeClr val="bg1"/>
                </a:solidFill>
                <a:effectLst/>
              </a:rPr>
              <a:t>events</a:t>
            </a:r>
            <a:r>
              <a:rPr lang="en-US" sz="2200" dirty="0">
                <a:solidFill>
                  <a:schemeClr val="bg1"/>
                </a:solidFill>
              </a:rPr>
              <a:t> </a:t>
            </a:r>
            <a:r>
              <a:rPr lang="en-US" sz="2200" dirty="0">
                <a:solidFill>
                  <a:schemeClr val="bg1"/>
                </a:solidFill>
                <a:effectLst/>
              </a:rPr>
              <a:t>and</a:t>
            </a:r>
            <a:r>
              <a:rPr lang="en-US" sz="2200" dirty="0">
                <a:solidFill>
                  <a:schemeClr val="bg1"/>
                </a:solidFill>
              </a:rPr>
              <a:t> </a:t>
            </a:r>
            <a:r>
              <a:rPr lang="en-US" sz="2200" dirty="0">
                <a:solidFill>
                  <a:schemeClr val="bg1"/>
                </a:solidFill>
                <a:effectLst/>
              </a:rPr>
              <a:t>services</a:t>
            </a:r>
            <a:r>
              <a:rPr lang="en-US" sz="2200" dirty="0">
                <a:solidFill>
                  <a:schemeClr val="bg1"/>
                </a:solidFill>
              </a:rPr>
              <a:t> of University of Jyväskylä</a:t>
            </a:r>
          </a:p>
          <a:p>
            <a:pPr marL="270000" indent="-270000">
              <a:spcBef>
                <a:spcPts val="600"/>
              </a:spcBef>
              <a:spcAft>
                <a:spcPts val="600"/>
              </a:spcAft>
              <a:buClr>
                <a:schemeClr val="accent1"/>
              </a:buClr>
              <a:buFont typeface="Arial" panose="020B0604020202020204" pitchFamily="34" charset="0"/>
              <a:buChar char="•"/>
            </a:pPr>
            <a:r>
              <a:rPr lang="en-US" sz="2200" dirty="0">
                <a:solidFill>
                  <a:schemeClr val="bg1"/>
                </a:solidFill>
              </a:rPr>
              <a:t>OUTREACH ACTIVITIES </a:t>
            </a:r>
            <a:r>
              <a:rPr lang="en-US" sz="2200" dirty="0">
                <a:solidFill>
                  <a:schemeClr val="bg1"/>
                </a:solidFill>
                <a:effectLst/>
              </a:rPr>
              <a:t>for</a:t>
            </a:r>
            <a:r>
              <a:rPr lang="en-US" sz="2200" dirty="0">
                <a:solidFill>
                  <a:schemeClr val="bg1"/>
                </a:solidFill>
              </a:rPr>
              <a:t> </a:t>
            </a:r>
            <a:r>
              <a:rPr lang="en-US" sz="2200" dirty="0">
                <a:solidFill>
                  <a:schemeClr val="bg1"/>
                </a:solidFill>
                <a:effectLst/>
              </a:rPr>
              <a:t>diverse audience</a:t>
            </a:r>
            <a:endParaRPr lang="en-US" sz="2200" dirty="0">
              <a:solidFill>
                <a:schemeClr val="bg1"/>
              </a:solidFill>
              <a:ea typeface="Lato"/>
              <a:cs typeface="Lato"/>
            </a:endParaRPr>
          </a:p>
          <a:p>
            <a:pPr marL="270000" indent="-270000">
              <a:spcBef>
                <a:spcPts val="600"/>
              </a:spcBef>
              <a:spcAft>
                <a:spcPts val="600"/>
              </a:spcAft>
              <a:buClr>
                <a:schemeClr val="accent1"/>
              </a:buClr>
              <a:buFont typeface="Arial" panose="020B0604020202020204" pitchFamily="34" charset="0"/>
              <a:buChar char="•"/>
            </a:pPr>
            <a:r>
              <a:rPr lang="en-US" sz="2200" dirty="0">
                <a:solidFill>
                  <a:schemeClr val="bg1"/>
                </a:solidFill>
              </a:rPr>
              <a:t>INSPIRE people of all ages to explore scientific knowledge through science events, workshops, exhibitions and services</a:t>
            </a:r>
            <a:endParaRPr lang="fi-FI" sz="2200" dirty="0">
              <a:solidFill>
                <a:srgbClr val="000000"/>
              </a:solidFill>
              <a:ea typeface="Lato"/>
              <a:cs typeface="Lato"/>
            </a:endParaRPr>
          </a:p>
        </p:txBody>
      </p:sp>
      <p:pic>
        <p:nvPicPr>
          <p:cNvPr id="27" name="Picture 26" descr="A black background with white text&#10;&#10;Description automatically generated">
            <a:extLst>
              <a:ext uri="{FF2B5EF4-FFF2-40B4-BE49-F238E27FC236}">
                <a16:creationId xmlns:a16="http://schemas.microsoft.com/office/drawing/2014/main" id="{C345C9F5-6217-ACB1-F20B-7257C1590D2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3351" y="305794"/>
            <a:ext cx="1441382" cy="1446684"/>
          </a:xfrm>
          <a:prstGeom prst="rect">
            <a:avLst/>
          </a:prstGeom>
        </p:spPr>
      </p:pic>
    </p:spTree>
    <p:extLst>
      <p:ext uri="{BB962C8B-B14F-4D97-AF65-F5344CB8AC3E}">
        <p14:creationId xmlns:p14="http://schemas.microsoft.com/office/powerpoint/2010/main" val="29594430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115"/>
        <p:cNvGrpSpPr/>
        <p:nvPr/>
      </p:nvGrpSpPr>
      <p:grpSpPr>
        <a:xfrm>
          <a:off x="0" y="0"/>
          <a:ext cx="0" cy="0"/>
          <a:chOff x="0" y="0"/>
          <a:chExt cx="0" cy="0"/>
        </a:xfrm>
      </p:grpSpPr>
      <p:pic>
        <p:nvPicPr>
          <p:cNvPr id="116" name="Google Shape;116;p25" descr="Suomen kartta, jolle eri LUMA-keskukset on asetettu.&#10;"/>
          <p:cNvPicPr preferRelativeResize="0"/>
          <p:nvPr/>
        </p:nvPicPr>
        <p:blipFill rotWithShape="1">
          <a:blip r:embed="rId3">
            <a:alphaModFix/>
          </a:blip>
          <a:srcRect/>
          <a:stretch/>
        </p:blipFill>
        <p:spPr>
          <a:xfrm>
            <a:off x="8123103" y="1174994"/>
            <a:ext cx="3718811" cy="5112971"/>
          </a:xfrm>
          <a:prstGeom prst="rect">
            <a:avLst/>
          </a:prstGeom>
          <a:noFill/>
          <a:ln>
            <a:noFill/>
          </a:ln>
        </p:spPr>
      </p:pic>
      <p:sp>
        <p:nvSpPr>
          <p:cNvPr id="117" name="Google Shape;117;p25"/>
          <p:cNvSpPr txBox="1">
            <a:spLocks noGrp="1"/>
          </p:cNvSpPr>
          <p:nvPr>
            <p:ph type="title"/>
          </p:nvPr>
        </p:nvSpPr>
        <p:spPr>
          <a:prstGeom prst="rect">
            <a:avLst/>
          </a:prstGeom>
          <a:noFill/>
          <a:ln>
            <a:noFill/>
          </a:ln>
        </p:spPr>
        <p:txBody>
          <a:bodyPr spcFirstLastPara="1" wrap="square" lIns="121900" tIns="121900" rIns="121900" bIns="121900" anchor="t" anchorCtr="0">
            <a:noAutofit/>
          </a:bodyPr>
          <a:lstStyle/>
          <a:p>
            <a:pPr>
              <a:buSzPts val="1100"/>
            </a:pPr>
            <a:r>
              <a:rPr lang="fi" err="1">
                <a:solidFill>
                  <a:schemeClr val="accent3"/>
                </a:solidFill>
              </a:rPr>
              <a:t>Regional</a:t>
            </a:r>
            <a:r>
              <a:rPr lang="fi" dirty="0">
                <a:solidFill>
                  <a:schemeClr val="accent3"/>
                </a:solidFill>
              </a:rPr>
              <a:t> LUMA </a:t>
            </a:r>
            <a:r>
              <a:rPr lang="fi">
                <a:solidFill>
                  <a:schemeClr val="accent3"/>
                </a:solidFill>
              </a:rPr>
              <a:t>Centres</a:t>
            </a:r>
            <a:endParaRPr lang="en-US" dirty="0">
              <a:solidFill>
                <a:schemeClr val="accent3"/>
              </a:solidFill>
            </a:endParaRPr>
          </a:p>
        </p:txBody>
      </p:sp>
      <p:sp>
        <p:nvSpPr>
          <p:cNvPr id="118" name="Google Shape;118;p25"/>
          <p:cNvSpPr txBox="1">
            <a:spLocks noGrp="1"/>
          </p:cNvSpPr>
          <p:nvPr>
            <p:ph type="body" idx="4294967295"/>
          </p:nvPr>
        </p:nvSpPr>
        <p:spPr>
          <a:xfrm>
            <a:off x="479426" y="1174994"/>
            <a:ext cx="8129588" cy="5003800"/>
          </a:xfrm>
          <a:prstGeom prst="rect">
            <a:avLst/>
          </a:prstGeom>
          <a:noFill/>
          <a:ln>
            <a:noFill/>
          </a:ln>
        </p:spPr>
        <p:txBody>
          <a:bodyPr spcFirstLastPara="1" wrap="square" lIns="121900" tIns="121900" rIns="121900" bIns="121900" anchor="t" anchorCtr="0">
            <a:noAutofit/>
          </a:bodyPr>
          <a:lstStyle/>
          <a:p>
            <a:pPr marL="457200" indent="-457200">
              <a:lnSpc>
                <a:spcPct val="100000"/>
              </a:lnSpc>
              <a:buClrTx/>
              <a:buSzPct val="90000"/>
              <a:buFont typeface="+mj-lt"/>
              <a:buAutoNum type="arabicPeriod"/>
            </a:pPr>
            <a:r>
              <a:rPr lang="en-US" sz="2000" dirty="0">
                <a:solidFill>
                  <a:schemeClr val="dk1"/>
                </a:solidFill>
              </a:rPr>
              <a:t>Aalto University Junior</a:t>
            </a:r>
          </a:p>
          <a:p>
            <a:pPr marL="457200" indent="-457200">
              <a:lnSpc>
                <a:spcPct val="100000"/>
              </a:lnSpc>
              <a:buClrTx/>
              <a:buSzPct val="90000"/>
              <a:buFont typeface="+mj-lt"/>
              <a:buAutoNum type="arabicPeriod"/>
            </a:pPr>
            <a:r>
              <a:rPr lang="en-US" sz="2000" dirty="0">
                <a:solidFill>
                  <a:schemeClr val="dk1"/>
                </a:solidFill>
              </a:rPr>
              <a:t>University of Helsinki Science Education </a:t>
            </a:r>
            <a:endParaRPr lang="en-US" sz="2000" dirty="0"/>
          </a:p>
          <a:p>
            <a:pPr marL="457200" indent="-457200">
              <a:lnSpc>
                <a:spcPct val="100000"/>
              </a:lnSpc>
              <a:buClrTx/>
              <a:buSzPct val="90000"/>
              <a:buFont typeface="+mj-lt"/>
              <a:buAutoNum type="arabicPeriod"/>
            </a:pPr>
            <a:r>
              <a:rPr lang="fi" sz="2000" dirty="0">
                <a:solidFill>
                  <a:schemeClr val="dk1"/>
                </a:solidFill>
              </a:rPr>
              <a:t>LUMA Centre of the University of Eastern Finland</a:t>
            </a:r>
            <a:endParaRPr lang="en-US" sz="2000" dirty="0"/>
          </a:p>
          <a:p>
            <a:pPr marL="457200" indent="-457200">
              <a:lnSpc>
                <a:spcPct val="100000"/>
              </a:lnSpc>
              <a:buClrTx/>
              <a:buSzPct val="90000"/>
              <a:buFont typeface="+mj-lt"/>
              <a:buAutoNum type="arabicPeriod"/>
            </a:pPr>
            <a:r>
              <a:rPr lang="fi" sz="2000" dirty="0">
                <a:solidFill>
                  <a:schemeClr val="dk1"/>
                </a:solidFill>
              </a:rPr>
              <a:t>LUMA Centre of Central Ostrobothnia </a:t>
            </a:r>
            <a:r>
              <a:rPr lang="fi" sz="2000" dirty="0"/>
              <a:t>(Kokkola University </a:t>
            </a:r>
            <a:br>
              <a:rPr lang="fi" sz="2000" dirty="0"/>
            </a:br>
            <a:r>
              <a:rPr lang="fi" sz="2000" dirty="0"/>
              <a:t>Campus Chydenius)</a:t>
            </a:r>
            <a:endParaRPr lang="en-US" sz="2000" dirty="0">
              <a:solidFill>
                <a:schemeClr val="dk1"/>
              </a:solidFill>
            </a:endParaRPr>
          </a:p>
          <a:p>
            <a:pPr marL="457200" indent="-457200">
              <a:lnSpc>
                <a:spcPct val="100000"/>
              </a:lnSpc>
              <a:buClrTx/>
              <a:buSzPct val="90000"/>
              <a:buFont typeface="+mj-lt"/>
              <a:buAutoNum type="arabicPeriod"/>
            </a:pPr>
            <a:r>
              <a:rPr lang="fi" sz="2000" dirty="0">
                <a:solidFill>
                  <a:schemeClr val="dk1"/>
                </a:solidFill>
              </a:rPr>
              <a:t>Central Finland LUMA Centre (University of Jyväskylä)</a:t>
            </a:r>
            <a:endParaRPr lang="en-US" sz="2000" dirty="0">
              <a:solidFill>
                <a:schemeClr val="dk1"/>
              </a:solidFill>
            </a:endParaRPr>
          </a:p>
          <a:p>
            <a:pPr marL="457200" indent="-457200">
              <a:lnSpc>
                <a:spcPct val="100000"/>
              </a:lnSpc>
              <a:buClrTx/>
              <a:buSzPct val="90000"/>
              <a:buFont typeface="+mj-lt"/>
              <a:buAutoNum type="arabicPeriod"/>
            </a:pPr>
            <a:r>
              <a:rPr lang="fi" sz="2000" dirty="0">
                <a:solidFill>
                  <a:schemeClr val="dk1"/>
                </a:solidFill>
              </a:rPr>
              <a:t>LUMA Centre of Southwestern Finland (University of Turku)</a:t>
            </a:r>
            <a:endParaRPr lang="en-US" sz="2000" dirty="0"/>
          </a:p>
          <a:p>
            <a:pPr marL="457200" indent="-457200">
              <a:lnSpc>
                <a:spcPct val="100000"/>
              </a:lnSpc>
              <a:buClrTx/>
              <a:buSzPct val="90000"/>
              <a:buFont typeface="+mj-lt"/>
              <a:buAutoNum type="arabicPeriod"/>
            </a:pPr>
            <a:r>
              <a:rPr lang="fi" sz="2000" dirty="0">
                <a:solidFill>
                  <a:schemeClr val="dk1"/>
                </a:solidFill>
              </a:rPr>
              <a:t>Skolresurs (Åbo Akademi University)</a:t>
            </a:r>
            <a:endParaRPr lang="en-US" sz="2000" dirty="0">
              <a:solidFill>
                <a:schemeClr val="dk1"/>
              </a:solidFill>
            </a:endParaRPr>
          </a:p>
          <a:p>
            <a:pPr marL="457200" indent="-457200">
              <a:lnSpc>
                <a:spcPct val="100000"/>
              </a:lnSpc>
              <a:buClrTx/>
              <a:buSzPct val="90000"/>
              <a:buFont typeface="+mj-lt"/>
              <a:buAutoNum type="arabicPeriod"/>
            </a:pPr>
            <a:r>
              <a:rPr lang="fi" sz="2000" dirty="0">
                <a:solidFill>
                  <a:schemeClr val="dk1"/>
                </a:solidFill>
              </a:rPr>
              <a:t>LUMA Centre Lapland (Lapland University)</a:t>
            </a:r>
            <a:endParaRPr lang="en-US" sz="2000" dirty="0"/>
          </a:p>
          <a:p>
            <a:pPr marL="457200" indent="-457200">
              <a:lnSpc>
                <a:spcPct val="100000"/>
              </a:lnSpc>
              <a:buClrTx/>
              <a:buSzPct val="90000"/>
              <a:buFont typeface="+mj-lt"/>
              <a:buAutoNum type="arabicPeriod"/>
            </a:pPr>
            <a:r>
              <a:rPr lang="fi" sz="2000" dirty="0">
                <a:solidFill>
                  <a:schemeClr val="dk1"/>
                </a:solidFill>
              </a:rPr>
              <a:t>LUMA Centre of Ostrobothnia (University of Vaasa)</a:t>
            </a:r>
            <a:endParaRPr lang="en-US" sz="2000" dirty="0"/>
          </a:p>
          <a:p>
            <a:pPr marL="457200" indent="-457200">
              <a:lnSpc>
                <a:spcPct val="100000"/>
              </a:lnSpc>
              <a:buClrTx/>
              <a:buSzPct val="90000"/>
              <a:buFont typeface="+mj-lt"/>
              <a:buAutoNum type="arabicPeriod"/>
            </a:pPr>
            <a:r>
              <a:rPr lang="fi" sz="2000" dirty="0">
                <a:solidFill>
                  <a:schemeClr val="dk1"/>
                </a:solidFill>
              </a:rPr>
              <a:t>LUMA Centre Saimaa (LUT University and</a:t>
            </a:r>
            <a:br>
              <a:rPr lang="fi" sz="2000" dirty="0">
                <a:solidFill>
                  <a:schemeClr val="dk1"/>
                </a:solidFill>
              </a:rPr>
            </a:br>
            <a:r>
              <a:rPr lang="fi" sz="2000" dirty="0"/>
              <a:t>LAB University of Applied Sciences)</a:t>
            </a:r>
            <a:endParaRPr lang="en-US" sz="2000" dirty="0">
              <a:solidFill>
                <a:schemeClr val="dk1"/>
              </a:solidFill>
            </a:endParaRPr>
          </a:p>
          <a:p>
            <a:pPr marL="457200" indent="-457200">
              <a:lnSpc>
                <a:spcPct val="100000"/>
              </a:lnSpc>
              <a:buClrTx/>
              <a:buSzPct val="90000"/>
              <a:buFont typeface="+mj-lt"/>
              <a:buAutoNum type="arabicPeriod"/>
            </a:pPr>
            <a:r>
              <a:rPr lang="fi" sz="2000" dirty="0">
                <a:solidFill>
                  <a:schemeClr val="dk1"/>
                </a:solidFill>
              </a:rPr>
              <a:t>LUMA Centre of the University of Oulu</a:t>
            </a:r>
            <a:endParaRPr lang="en-US" sz="2000" dirty="0"/>
          </a:p>
          <a:p>
            <a:pPr marL="457200" indent="-457200">
              <a:lnSpc>
                <a:spcPct val="100000"/>
              </a:lnSpc>
              <a:buClrTx/>
              <a:buSzPct val="90000"/>
              <a:buFont typeface="+mj-lt"/>
              <a:buAutoNum type="arabicPeriod"/>
            </a:pPr>
            <a:r>
              <a:rPr lang="fi" sz="2000" dirty="0">
                <a:solidFill>
                  <a:schemeClr val="dk1"/>
                </a:solidFill>
              </a:rPr>
              <a:t>LUMA Centre Päijänne Tavastia (</a:t>
            </a:r>
            <a:r>
              <a:rPr lang="fi" sz="2000" dirty="0"/>
              <a:t>Lahti University Campus</a:t>
            </a:r>
            <a:r>
              <a:rPr lang="fi" sz="2000" dirty="0">
                <a:solidFill>
                  <a:schemeClr val="dk1"/>
                </a:solidFill>
              </a:rPr>
              <a:t>) </a:t>
            </a:r>
            <a:endParaRPr lang="en-US" sz="2000" dirty="0"/>
          </a:p>
          <a:p>
            <a:pPr marL="457200" indent="-457200">
              <a:lnSpc>
                <a:spcPct val="100000"/>
              </a:lnSpc>
              <a:buClrTx/>
              <a:buSzPct val="90000"/>
              <a:buFont typeface="+mj-lt"/>
              <a:buAutoNum type="arabicPeriod"/>
            </a:pPr>
            <a:r>
              <a:rPr lang="en-US" sz="2000" dirty="0">
                <a:solidFill>
                  <a:schemeClr val="dk1"/>
                </a:solidFill>
              </a:rPr>
              <a:t>Tampere University </a:t>
            </a:r>
            <a:r>
              <a:rPr lang="en-US" sz="2000" dirty="0" err="1">
                <a:solidFill>
                  <a:schemeClr val="dk1"/>
                </a:solidFill>
              </a:rPr>
              <a:t>Juniversity</a:t>
            </a:r>
            <a:r>
              <a:rPr lang="en-US" sz="2000" dirty="0">
                <a:solidFill>
                  <a:schemeClr val="dk1"/>
                </a:solidFill>
              </a:rPr>
              <a:t> </a:t>
            </a:r>
          </a:p>
        </p:txBody>
      </p:sp>
      <p:pic>
        <p:nvPicPr>
          <p:cNvPr id="119" name="Google Shape;119;p25" descr="LUMA-kukka."/>
          <p:cNvPicPr preferRelativeResize="0"/>
          <p:nvPr/>
        </p:nvPicPr>
        <p:blipFill rotWithShape="1">
          <a:blip r:embed="rId4">
            <a:alphaModFix/>
          </a:blip>
          <a:srcRect/>
          <a:stretch/>
        </p:blipFill>
        <p:spPr>
          <a:xfrm>
            <a:off x="6096000" y="156512"/>
            <a:ext cx="1319716" cy="1322101"/>
          </a:xfrm>
          <a:prstGeom prst="rect">
            <a:avLst/>
          </a:prstGeom>
          <a:noFill/>
          <a:ln>
            <a:noFill/>
          </a:ln>
        </p:spPr>
      </p:pic>
    </p:spTree>
    <p:extLst>
      <p:ext uri="{BB962C8B-B14F-4D97-AF65-F5344CB8AC3E}">
        <p14:creationId xmlns:p14="http://schemas.microsoft.com/office/powerpoint/2010/main" val="9209752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FA90B-1915-6D35-004B-A9889FB347C2}"/>
              </a:ext>
            </a:extLst>
          </p:cNvPr>
          <p:cNvSpPr>
            <a:spLocks noGrp="1"/>
          </p:cNvSpPr>
          <p:nvPr>
            <p:ph type="title"/>
          </p:nvPr>
        </p:nvSpPr>
        <p:spPr>
          <a:xfrm>
            <a:off x="1343471" y="476250"/>
            <a:ext cx="6077607" cy="1080542"/>
          </a:xfrm>
        </p:spPr>
        <p:txBody>
          <a:bodyPr/>
          <a:lstStyle/>
          <a:p>
            <a:r>
              <a:rPr lang="fi-FI">
                <a:solidFill>
                  <a:schemeClr val="accent3"/>
                </a:solidFill>
              </a:rPr>
              <a:t>Co-operation </a:t>
            </a:r>
            <a:r>
              <a:rPr lang="fi-FI" err="1">
                <a:solidFill>
                  <a:schemeClr val="accent3"/>
                </a:solidFill>
              </a:rPr>
              <a:t>with</a:t>
            </a:r>
            <a:r>
              <a:rPr lang="fi-FI">
                <a:solidFill>
                  <a:schemeClr val="accent3"/>
                </a:solidFill>
              </a:rPr>
              <a:t>  </a:t>
            </a:r>
            <a:r>
              <a:rPr lang="fi-FI" err="1">
                <a:solidFill>
                  <a:schemeClr val="accent3"/>
                </a:solidFill>
              </a:rPr>
              <a:t>other</a:t>
            </a:r>
            <a:r>
              <a:rPr lang="fi-FI">
                <a:solidFill>
                  <a:schemeClr val="accent3"/>
                </a:solidFill>
              </a:rPr>
              <a:t> </a:t>
            </a:r>
            <a:r>
              <a:rPr lang="fi-FI" err="1">
                <a:solidFill>
                  <a:schemeClr val="accent3"/>
                </a:solidFill>
              </a:rPr>
              <a:t>actors</a:t>
            </a:r>
            <a:br>
              <a:rPr lang="fi-FI"/>
            </a:br>
            <a:endParaRPr lang="fi-FI"/>
          </a:p>
        </p:txBody>
      </p:sp>
      <p:pic>
        <p:nvPicPr>
          <p:cNvPr id="11" name="Picture Placeholder 10">
            <a:extLst>
              <a:ext uri="{FF2B5EF4-FFF2-40B4-BE49-F238E27FC236}">
                <a16:creationId xmlns:a16="http://schemas.microsoft.com/office/drawing/2014/main" id="{ABC3702A-44C4-6DF2-A2AE-02047BC364E7}"/>
              </a:ext>
            </a:extLst>
          </p:cNvPr>
          <p:cNvPicPr>
            <a:picLocks noGrp="1" noChangeAspect="1"/>
          </p:cNvPicPr>
          <p:nvPr>
            <p:ph type="pic" sz="quarter" idx="13"/>
          </p:nvPr>
        </p:nvPicPr>
        <p:blipFill>
          <a:blip r:embed="rId2"/>
          <a:srcRect t="3927" b="3927"/>
          <a:stretch/>
        </p:blipFill>
        <p:spPr/>
      </p:pic>
      <p:sp>
        <p:nvSpPr>
          <p:cNvPr id="5" name="Date Placeholder 4">
            <a:extLst>
              <a:ext uri="{FF2B5EF4-FFF2-40B4-BE49-F238E27FC236}">
                <a16:creationId xmlns:a16="http://schemas.microsoft.com/office/drawing/2014/main" id="{D544BE53-F520-56E0-F772-23FD4865E80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183C9-4B92-47A3-9B0C-4F7FFD5778B3}" type="datetime1">
              <a:rPr kumimoji="0" lang="fi-FI" sz="900" b="0" i="0" u="none" strike="noStrike" kern="1200" cap="all" spc="50" normalizeH="0" baseline="0" noProof="0" smtClean="0">
                <a:ln>
                  <a:noFill/>
                </a:ln>
                <a:solidFill>
                  <a:prstClr val="white"/>
                </a:solidFill>
                <a:effectLst/>
                <a:uLnTx/>
                <a:uFillTx/>
                <a:latin typeface="Ale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5.11.2023</a:t>
            </a:fld>
            <a:endParaRPr kumimoji="0" lang="fi-FI" sz="900" b="0" i="0" u="none" strike="noStrike" kern="1200" cap="all" spc="50" normalizeH="0" baseline="0" noProof="0">
              <a:ln>
                <a:noFill/>
              </a:ln>
              <a:solidFill>
                <a:prstClr val="white"/>
              </a:solidFill>
              <a:effectLst/>
              <a:uLnTx/>
              <a:uFillTx/>
              <a:latin typeface="Aleo"/>
              <a:ea typeface="+mn-ea"/>
              <a:cs typeface="+mn-cs"/>
            </a:endParaRPr>
          </a:p>
        </p:txBody>
      </p:sp>
      <p:sp>
        <p:nvSpPr>
          <p:cNvPr id="6" name="Footer Placeholder 5">
            <a:extLst>
              <a:ext uri="{FF2B5EF4-FFF2-40B4-BE49-F238E27FC236}">
                <a16:creationId xmlns:a16="http://schemas.microsoft.com/office/drawing/2014/main" id="{12535C34-0B6F-85C4-BA90-EB99740261BF}"/>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900" b="0" i="0" u="none" strike="noStrike" kern="1200" cap="all" spc="50" normalizeH="0" baseline="0" noProof="0">
                <a:ln>
                  <a:noFill/>
                </a:ln>
                <a:solidFill>
                  <a:prstClr val="white"/>
                </a:solidFill>
                <a:effectLst/>
                <a:uLnTx/>
                <a:uFillTx/>
                <a:latin typeface="Aleo"/>
                <a:ea typeface="+mn-ea"/>
                <a:cs typeface="+mn-cs"/>
              </a:rPr>
              <a:t>JYU Since 1863.</a:t>
            </a:r>
          </a:p>
        </p:txBody>
      </p:sp>
      <p:sp>
        <p:nvSpPr>
          <p:cNvPr id="7" name="Slide Number Placeholder 6">
            <a:extLst>
              <a:ext uri="{FF2B5EF4-FFF2-40B4-BE49-F238E27FC236}">
                <a16:creationId xmlns:a16="http://schemas.microsoft.com/office/drawing/2014/main" id="{F832DEA0-6CA8-9D0F-751E-F179119B39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548902-A2E1-4711-A467-290FB9FE5D63}" type="slidenum">
              <a:rPr kumimoji="0" lang="fi-FI" sz="900" b="0" i="0" u="none" strike="noStrike" kern="1200" cap="all" spc="50" normalizeH="0" baseline="0" noProof="0" smtClean="0">
                <a:ln>
                  <a:noFill/>
                </a:ln>
                <a:solidFill>
                  <a:prstClr val="white"/>
                </a:solidFill>
                <a:effectLst/>
                <a:uLnTx/>
                <a:uFillTx/>
                <a:latin typeface="Ale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i-FI" sz="900" b="0" i="0" u="none" strike="noStrike" kern="1200" cap="all" spc="50" normalizeH="0" baseline="0" noProof="0">
              <a:ln>
                <a:noFill/>
              </a:ln>
              <a:solidFill>
                <a:prstClr val="white"/>
              </a:solidFill>
              <a:effectLst/>
              <a:uLnTx/>
              <a:uFillTx/>
              <a:latin typeface="Aleo"/>
              <a:ea typeface="+mn-ea"/>
              <a:cs typeface="+mn-cs"/>
            </a:endParaRPr>
          </a:p>
        </p:txBody>
      </p:sp>
      <p:sp>
        <p:nvSpPr>
          <p:cNvPr id="10" name="Content Placeholder 9">
            <a:extLst>
              <a:ext uri="{FF2B5EF4-FFF2-40B4-BE49-F238E27FC236}">
                <a16:creationId xmlns:a16="http://schemas.microsoft.com/office/drawing/2014/main" id="{B910D5C2-1D05-5117-66EA-31C3DE28A644}"/>
              </a:ext>
            </a:extLst>
          </p:cNvPr>
          <p:cNvSpPr>
            <a:spLocks noGrp="1"/>
          </p:cNvSpPr>
          <p:nvPr>
            <p:ph idx="1"/>
          </p:nvPr>
        </p:nvSpPr>
        <p:spPr>
          <a:xfrm>
            <a:off x="256542" y="1841272"/>
            <a:ext cx="6305294" cy="4392612"/>
          </a:xfrm>
        </p:spPr>
        <p:txBody>
          <a:bodyPr/>
          <a:lstStyle/>
          <a:p>
            <a:pPr marL="541020" lvl="1" indent="-271145">
              <a:spcBef>
                <a:spcPts val="768"/>
              </a:spcBef>
              <a:buFont typeface="Arial,Sans-Serif"/>
              <a:buChar char="•"/>
            </a:pPr>
            <a:r>
              <a:rPr lang="fi-FI" sz="2000" err="1">
                <a:ea typeface="Lato"/>
                <a:cs typeface="Lato"/>
              </a:rPr>
              <a:t>University</a:t>
            </a:r>
            <a:r>
              <a:rPr lang="fi-FI" sz="2000">
                <a:ea typeface="Lato"/>
                <a:cs typeface="Lato"/>
              </a:rPr>
              <a:t> </a:t>
            </a:r>
            <a:r>
              <a:rPr lang="fi-FI" sz="2000" err="1">
                <a:ea typeface="Lato"/>
                <a:cs typeface="Lato"/>
              </a:rPr>
              <a:t>lecturers</a:t>
            </a:r>
            <a:r>
              <a:rPr lang="fi-FI" sz="2000">
                <a:ea typeface="Lato"/>
                <a:cs typeface="Lato"/>
              </a:rPr>
              <a:t> and </a:t>
            </a:r>
            <a:r>
              <a:rPr lang="fi-FI" sz="2000" err="1">
                <a:ea typeface="Lato"/>
                <a:cs typeface="Lato"/>
              </a:rPr>
              <a:t>researchers</a:t>
            </a:r>
            <a:r>
              <a:rPr lang="fi-FI" sz="2000">
                <a:ea typeface="Lato"/>
                <a:cs typeface="Lato"/>
              </a:rPr>
              <a:t> </a:t>
            </a:r>
            <a:r>
              <a:rPr lang="fi-FI" sz="2000" err="1">
                <a:ea typeface="Lato"/>
                <a:cs typeface="Lato"/>
              </a:rPr>
              <a:t>can</a:t>
            </a:r>
            <a:r>
              <a:rPr lang="fi-FI" sz="2000">
                <a:ea typeface="Lato"/>
                <a:cs typeface="Lato"/>
              </a:rPr>
              <a:t> </a:t>
            </a:r>
            <a:r>
              <a:rPr lang="fi-FI" sz="2000" err="1">
                <a:ea typeface="Lato"/>
                <a:cs typeface="Lato"/>
              </a:rPr>
              <a:t>use</a:t>
            </a:r>
            <a:r>
              <a:rPr lang="fi-FI" sz="2000">
                <a:ea typeface="Lato"/>
                <a:cs typeface="Lato"/>
              </a:rPr>
              <a:t> </a:t>
            </a:r>
            <a:r>
              <a:rPr lang="fi-FI" sz="2000" err="1">
                <a:ea typeface="Lato"/>
                <a:cs typeface="Lato"/>
              </a:rPr>
              <a:t>working</a:t>
            </a:r>
            <a:r>
              <a:rPr lang="fi-FI" sz="2000">
                <a:ea typeface="Lato"/>
                <a:cs typeface="Lato"/>
              </a:rPr>
              <a:t> </a:t>
            </a:r>
            <a:r>
              <a:rPr lang="fi-FI" sz="2000" err="1">
                <a:ea typeface="Lato"/>
                <a:cs typeface="Lato"/>
              </a:rPr>
              <a:t>hours</a:t>
            </a:r>
            <a:r>
              <a:rPr lang="fi-FI" sz="2000">
                <a:ea typeface="Lato"/>
                <a:cs typeface="Lato"/>
              </a:rPr>
              <a:t> for </a:t>
            </a:r>
            <a:r>
              <a:rPr lang="fi-FI" sz="2000" err="1">
                <a:ea typeface="Lato"/>
                <a:cs typeface="Lato"/>
              </a:rPr>
              <a:t>societal</a:t>
            </a:r>
            <a:r>
              <a:rPr lang="fi-FI" sz="2000">
                <a:ea typeface="Lato"/>
                <a:cs typeface="Lato"/>
              </a:rPr>
              <a:t> </a:t>
            </a:r>
            <a:r>
              <a:rPr lang="fi-FI" sz="2000" err="1">
                <a:ea typeface="Lato"/>
                <a:cs typeface="Lato"/>
              </a:rPr>
              <a:t>interactions</a:t>
            </a:r>
            <a:r>
              <a:rPr lang="fi-FI" sz="2000">
                <a:ea typeface="Lato"/>
                <a:cs typeface="Lato"/>
              </a:rPr>
              <a:t>.</a:t>
            </a:r>
            <a:endParaRPr lang="en-US">
              <a:ea typeface="Lato"/>
              <a:cs typeface="Lato"/>
            </a:endParaRPr>
          </a:p>
          <a:p>
            <a:pPr marL="541020" lvl="1" indent="-271145">
              <a:spcBef>
                <a:spcPts val="768"/>
              </a:spcBef>
              <a:buFont typeface="Arial,Sans-Serif"/>
              <a:buChar char="•"/>
            </a:pPr>
            <a:r>
              <a:rPr lang="fi-FI" sz="2000" err="1">
                <a:ea typeface="Lato"/>
                <a:cs typeface="Lato"/>
              </a:rPr>
              <a:t>University</a:t>
            </a:r>
            <a:r>
              <a:rPr lang="fi-FI" sz="2000">
                <a:ea typeface="Lato"/>
                <a:cs typeface="Lato"/>
              </a:rPr>
              <a:t> </a:t>
            </a:r>
            <a:r>
              <a:rPr lang="fi-FI" sz="2000" err="1">
                <a:ea typeface="Lato"/>
                <a:cs typeface="Lato"/>
              </a:rPr>
              <a:t>students</a:t>
            </a:r>
            <a:r>
              <a:rPr lang="fi-FI" sz="2000">
                <a:ea typeface="Lato"/>
                <a:cs typeface="Lato"/>
              </a:rPr>
              <a:t> tutor </a:t>
            </a:r>
            <a:r>
              <a:rPr lang="fi-FI" sz="2000" err="1">
                <a:ea typeface="Lato"/>
                <a:cs typeface="Lato"/>
              </a:rPr>
              <a:t>leisure-time</a:t>
            </a:r>
            <a:r>
              <a:rPr lang="fi-FI" sz="2000">
                <a:ea typeface="Lato"/>
                <a:cs typeface="Lato"/>
              </a:rPr>
              <a:t> science </a:t>
            </a:r>
            <a:r>
              <a:rPr lang="fi-FI" sz="2000" err="1">
                <a:ea typeface="Lato"/>
                <a:cs typeface="Lato"/>
              </a:rPr>
              <a:t>clubs</a:t>
            </a:r>
            <a:r>
              <a:rPr lang="fi-FI" sz="2000">
                <a:ea typeface="Lato"/>
                <a:cs typeface="Lato"/>
              </a:rPr>
              <a:t> and </a:t>
            </a:r>
            <a:r>
              <a:rPr lang="fi-FI" sz="2000" err="1">
                <a:ea typeface="Lato"/>
                <a:cs typeface="Lato"/>
              </a:rPr>
              <a:t>camps</a:t>
            </a:r>
            <a:r>
              <a:rPr lang="fi-FI" sz="2000">
                <a:ea typeface="Lato"/>
                <a:cs typeface="Lato"/>
              </a:rPr>
              <a:t> as </a:t>
            </a:r>
            <a:r>
              <a:rPr lang="fi-FI" sz="2000" err="1">
                <a:ea typeface="Lato"/>
                <a:cs typeface="Lato"/>
              </a:rPr>
              <a:t>part</a:t>
            </a:r>
            <a:r>
              <a:rPr lang="fi-FI" sz="2000">
                <a:ea typeface="Lato"/>
                <a:cs typeface="Lato"/>
              </a:rPr>
              <a:t> of </a:t>
            </a:r>
            <a:r>
              <a:rPr lang="fi-FI" sz="2000" err="1">
                <a:ea typeface="Lato"/>
                <a:cs typeface="Lato"/>
              </a:rPr>
              <a:t>their</a:t>
            </a:r>
            <a:r>
              <a:rPr lang="fi-FI" sz="2000">
                <a:ea typeface="Lato"/>
                <a:cs typeface="Lato"/>
              </a:rPr>
              <a:t> </a:t>
            </a:r>
            <a:r>
              <a:rPr lang="fi-FI" sz="2000" err="1">
                <a:ea typeface="Lato"/>
                <a:cs typeface="Lato"/>
              </a:rPr>
              <a:t>studies</a:t>
            </a:r>
            <a:r>
              <a:rPr lang="fi-FI" sz="2000">
                <a:ea typeface="Lato"/>
                <a:cs typeface="Lato"/>
              </a:rPr>
              <a:t> and as </a:t>
            </a:r>
            <a:r>
              <a:rPr lang="fi-FI" sz="2000" err="1">
                <a:ea typeface="Lato"/>
                <a:cs typeface="Lato"/>
              </a:rPr>
              <a:t>paid</a:t>
            </a:r>
            <a:r>
              <a:rPr lang="fi-FI" sz="2000">
                <a:ea typeface="Lato"/>
                <a:cs typeface="Lato"/>
              </a:rPr>
              <a:t> </a:t>
            </a:r>
            <a:r>
              <a:rPr lang="fi-FI" sz="2000" err="1">
                <a:ea typeface="Lato"/>
                <a:cs typeface="Lato"/>
              </a:rPr>
              <a:t>work</a:t>
            </a:r>
            <a:r>
              <a:rPr lang="fi-FI" sz="2000">
                <a:ea typeface="Lato"/>
                <a:cs typeface="Lato"/>
              </a:rPr>
              <a:t>.</a:t>
            </a:r>
          </a:p>
          <a:p>
            <a:pPr marL="541020" lvl="1" indent="-271145">
              <a:spcBef>
                <a:spcPts val="768"/>
              </a:spcBef>
              <a:buFont typeface="Arial,Sans-Serif"/>
              <a:buChar char="•"/>
            </a:pPr>
            <a:r>
              <a:rPr lang="fi-FI" sz="2000" err="1">
                <a:ea typeface="Lato"/>
                <a:cs typeface="Lato"/>
              </a:rPr>
              <a:t>Museum</a:t>
            </a:r>
            <a:r>
              <a:rPr lang="fi-FI" sz="2000">
                <a:ea typeface="Lato"/>
                <a:cs typeface="Lato"/>
              </a:rPr>
              <a:t> </a:t>
            </a:r>
            <a:r>
              <a:rPr lang="fi-FI" sz="2000" err="1">
                <a:ea typeface="Lato"/>
                <a:cs typeface="Lato"/>
              </a:rPr>
              <a:t>offers</a:t>
            </a:r>
            <a:r>
              <a:rPr lang="fi-FI" sz="2000">
                <a:ea typeface="Lato"/>
                <a:cs typeface="Lato"/>
              </a:rPr>
              <a:t> </a:t>
            </a:r>
            <a:r>
              <a:rPr lang="fi-FI" sz="2000" err="1">
                <a:ea typeface="Lato"/>
                <a:cs typeface="Lato"/>
              </a:rPr>
              <a:t>trainerships</a:t>
            </a:r>
            <a:r>
              <a:rPr lang="fi-FI" sz="2000">
                <a:ea typeface="Lato"/>
                <a:cs typeface="Lato"/>
              </a:rPr>
              <a:t> and </a:t>
            </a:r>
            <a:r>
              <a:rPr lang="fi-FI" sz="2000" err="1">
                <a:ea typeface="Lato"/>
                <a:cs typeface="Lato"/>
              </a:rPr>
              <a:t>part-time</a:t>
            </a:r>
            <a:r>
              <a:rPr lang="fi-FI" sz="2000">
                <a:ea typeface="Lato"/>
                <a:cs typeface="Lato"/>
              </a:rPr>
              <a:t> </a:t>
            </a:r>
            <a:r>
              <a:rPr lang="fi-FI" sz="2000" err="1">
                <a:ea typeface="Lato"/>
                <a:cs typeface="Lato"/>
              </a:rPr>
              <a:t>work</a:t>
            </a:r>
            <a:r>
              <a:rPr lang="fi-FI" sz="2000">
                <a:ea typeface="Lato"/>
                <a:cs typeface="Lato"/>
              </a:rPr>
              <a:t> for </a:t>
            </a:r>
            <a:r>
              <a:rPr lang="fi-FI" sz="2000" err="1">
                <a:ea typeface="Lato"/>
                <a:cs typeface="Lato"/>
              </a:rPr>
              <a:t>students</a:t>
            </a:r>
            <a:r>
              <a:rPr lang="fi-FI" sz="2000">
                <a:ea typeface="Lato"/>
                <a:cs typeface="Lato"/>
              </a:rPr>
              <a:t>.</a:t>
            </a:r>
            <a:endParaRPr lang="en-US" sz="2100">
              <a:ea typeface="Lato"/>
              <a:cs typeface="Lato"/>
            </a:endParaRPr>
          </a:p>
          <a:p>
            <a:pPr marL="541020" lvl="1" indent="-271145">
              <a:spcBef>
                <a:spcPts val="768"/>
              </a:spcBef>
              <a:buFont typeface="Arial,Sans-Serif"/>
              <a:buChar char="•"/>
            </a:pPr>
            <a:r>
              <a:rPr lang="fi-FI" sz="2100" err="1">
                <a:ea typeface="Lato"/>
                <a:cs typeface="Lato"/>
              </a:rPr>
              <a:t>Co-operation</a:t>
            </a:r>
            <a:r>
              <a:rPr lang="fi-FI" sz="2100">
                <a:ea typeface="Lato"/>
                <a:cs typeface="Lato"/>
              </a:rPr>
              <a:t> </a:t>
            </a:r>
            <a:r>
              <a:rPr lang="fi-FI" sz="2100" err="1">
                <a:ea typeface="Lato"/>
                <a:cs typeface="Lato"/>
              </a:rPr>
              <a:t>with</a:t>
            </a:r>
            <a:r>
              <a:rPr lang="fi-FI" sz="2100">
                <a:ea typeface="Lato"/>
                <a:cs typeface="Lato"/>
              </a:rPr>
              <a:t> </a:t>
            </a:r>
            <a:r>
              <a:rPr lang="fi-FI" sz="2100" err="1">
                <a:ea typeface="Lato"/>
                <a:cs typeface="Lato"/>
              </a:rPr>
              <a:t>schools</a:t>
            </a:r>
            <a:r>
              <a:rPr lang="fi-FI" sz="2100">
                <a:ea typeface="Lato"/>
                <a:cs typeface="Lato"/>
              </a:rPr>
              <a:t>, </a:t>
            </a:r>
            <a:r>
              <a:rPr lang="fi-FI" sz="2100" err="1">
                <a:ea typeface="Lato"/>
                <a:cs typeface="Lato"/>
              </a:rPr>
              <a:t>cultural</a:t>
            </a:r>
            <a:r>
              <a:rPr lang="fi-FI" sz="2100">
                <a:ea typeface="Lato"/>
                <a:cs typeface="Lato"/>
              </a:rPr>
              <a:t> </a:t>
            </a:r>
            <a:r>
              <a:rPr lang="fi-FI" sz="2100" err="1">
                <a:ea typeface="Lato"/>
                <a:cs typeface="Lato"/>
              </a:rPr>
              <a:t>organisations</a:t>
            </a:r>
            <a:r>
              <a:rPr lang="fi-FI" sz="2100">
                <a:ea typeface="Lato"/>
                <a:cs typeface="Lato"/>
              </a:rPr>
              <a:t>, </a:t>
            </a:r>
            <a:r>
              <a:rPr lang="fi-FI" sz="2100" err="1">
                <a:ea typeface="Lato"/>
                <a:cs typeface="Lato"/>
              </a:rPr>
              <a:t>associations</a:t>
            </a:r>
            <a:r>
              <a:rPr lang="fi-FI" sz="2100">
                <a:ea typeface="Lato"/>
                <a:cs typeface="Lato"/>
              </a:rPr>
              <a:t> and </a:t>
            </a:r>
            <a:r>
              <a:rPr lang="fi-FI" sz="2100" err="1">
                <a:ea typeface="Lato"/>
                <a:cs typeface="Lato"/>
              </a:rPr>
              <a:t>municipalities</a:t>
            </a:r>
            <a:r>
              <a:rPr lang="fi-FI" sz="2100">
                <a:ea typeface="Lato"/>
                <a:cs typeface="Lato"/>
              </a:rPr>
              <a:t> (e.g. </a:t>
            </a:r>
            <a:r>
              <a:rPr lang="fi-FI" sz="2100" err="1">
                <a:ea typeface="Lato"/>
                <a:cs typeface="Lato"/>
              </a:rPr>
              <a:t>school</a:t>
            </a:r>
            <a:r>
              <a:rPr lang="fi-FI" sz="2100">
                <a:ea typeface="Lato"/>
                <a:cs typeface="Lato"/>
              </a:rPr>
              <a:t> </a:t>
            </a:r>
            <a:r>
              <a:rPr lang="fi-FI" sz="2100" err="1">
                <a:ea typeface="Lato"/>
                <a:cs typeface="Lato"/>
              </a:rPr>
              <a:t>visits</a:t>
            </a:r>
            <a:r>
              <a:rPr lang="fi-FI" sz="2100">
                <a:ea typeface="Lato"/>
                <a:cs typeface="Lato"/>
              </a:rPr>
              <a:t>, </a:t>
            </a:r>
            <a:br>
              <a:rPr lang="en-US"/>
            </a:br>
            <a:r>
              <a:rPr lang="fi-FI" sz="2100" err="1">
                <a:ea typeface="Lato"/>
                <a:cs typeface="Lato"/>
              </a:rPr>
              <a:t>collective</a:t>
            </a:r>
            <a:r>
              <a:rPr lang="fi-FI" sz="2100">
                <a:ea typeface="Lato"/>
                <a:cs typeface="Lato"/>
              </a:rPr>
              <a:t> </a:t>
            </a:r>
            <a:r>
              <a:rPr lang="fi-FI" sz="2100" err="1">
                <a:ea typeface="Lato"/>
                <a:cs typeface="Lato"/>
              </a:rPr>
              <a:t>events</a:t>
            </a:r>
            <a:r>
              <a:rPr lang="fi-FI" sz="2100">
                <a:ea typeface="Lato"/>
                <a:cs typeface="Lato"/>
              </a:rPr>
              <a:t>)</a:t>
            </a:r>
            <a:endParaRPr lang="en-US" sz="2100">
              <a:ea typeface="Lato"/>
              <a:cs typeface="Lato"/>
            </a:endParaRPr>
          </a:p>
          <a:p>
            <a:pPr marL="541020" lvl="1" indent="-271145">
              <a:spcBef>
                <a:spcPts val="768"/>
              </a:spcBef>
              <a:buFont typeface="Arial,Sans-Serif"/>
              <a:buChar char="•"/>
            </a:pPr>
            <a:endParaRPr lang="fi-FI" sz="2000">
              <a:solidFill>
                <a:schemeClr val="tx2"/>
              </a:solidFill>
              <a:ea typeface="Lato"/>
              <a:cs typeface="Lato"/>
            </a:endParaRPr>
          </a:p>
          <a:p>
            <a:pPr marL="541020" lvl="1" indent="-271145">
              <a:spcBef>
                <a:spcPts val="768"/>
              </a:spcBef>
              <a:buFont typeface="Arial,Sans-Serif"/>
              <a:buChar char="•"/>
            </a:pPr>
            <a:endParaRPr lang="fi-FI" sz="2000">
              <a:solidFill>
                <a:schemeClr val="tx2"/>
              </a:solidFill>
              <a:ea typeface="Lato"/>
              <a:cs typeface="Lato"/>
            </a:endParaRPr>
          </a:p>
          <a:p>
            <a:pPr marL="541020" lvl="1" indent="-271145">
              <a:spcBef>
                <a:spcPts val="768"/>
              </a:spcBef>
              <a:buFont typeface="Arial,Sans-Serif"/>
              <a:buChar char="•"/>
            </a:pPr>
            <a:endParaRPr lang="fi-FI" sz="2000">
              <a:solidFill>
                <a:schemeClr val="tx2"/>
              </a:solidFill>
              <a:ea typeface="Lato"/>
              <a:cs typeface="Lato"/>
            </a:endParaRPr>
          </a:p>
          <a:p>
            <a:pPr marL="541020" lvl="1" indent="-271145">
              <a:spcBef>
                <a:spcPts val="768"/>
              </a:spcBef>
              <a:buFont typeface="Arial,Sans-Serif"/>
              <a:buChar char="•"/>
            </a:pPr>
            <a:endParaRPr lang="fi-FI" sz="2000">
              <a:solidFill>
                <a:schemeClr val="tx2"/>
              </a:solidFill>
              <a:ea typeface="Lato"/>
              <a:cs typeface="Lato"/>
            </a:endParaRPr>
          </a:p>
          <a:p>
            <a:pPr marL="541020" lvl="1" indent="-271145">
              <a:spcBef>
                <a:spcPts val="768"/>
              </a:spcBef>
              <a:buFont typeface="Arial,Sans-Serif"/>
              <a:buChar char="•"/>
            </a:pPr>
            <a:endParaRPr lang="fi-FI" sz="2000">
              <a:solidFill>
                <a:schemeClr val="tx2"/>
              </a:solidFill>
              <a:ea typeface="Lato"/>
              <a:cs typeface="Lato"/>
            </a:endParaRPr>
          </a:p>
          <a:p>
            <a:pPr marL="541020" lvl="1" indent="-271145">
              <a:spcBef>
                <a:spcPts val="768"/>
              </a:spcBef>
              <a:buFont typeface="Arial,Sans-Serif"/>
              <a:buChar char="•"/>
            </a:pPr>
            <a:endParaRPr lang="fi-FI" sz="2000">
              <a:solidFill>
                <a:schemeClr val="tx2"/>
              </a:solidFill>
              <a:ea typeface="Lato"/>
              <a:cs typeface="Lato"/>
            </a:endParaRPr>
          </a:p>
        </p:txBody>
      </p:sp>
    </p:spTree>
    <p:extLst>
      <p:ext uri="{BB962C8B-B14F-4D97-AF65-F5344CB8AC3E}">
        <p14:creationId xmlns:p14="http://schemas.microsoft.com/office/powerpoint/2010/main" val="4404911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FA90B-1915-6D35-004B-A9889FB347C2}"/>
              </a:ext>
            </a:extLst>
          </p:cNvPr>
          <p:cNvSpPr>
            <a:spLocks noGrp="1"/>
          </p:cNvSpPr>
          <p:nvPr>
            <p:ph type="title"/>
          </p:nvPr>
        </p:nvSpPr>
        <p:spPr>
          <a:xfrm>
            <a:off x="1343471" y="893193"/>
            <a:ext cx="6481317" cy="1080542"/>
          </a:xfrm>
        </p:spPr>
        <p:txBody>
          <a:bodyPr anchor="t">
            <a:normAutofit/>
          </a:bodyPr>
          <a:lstStyle/>
          <a:p>
            <a:r>
              <a:rPr lang="fi-FI" sz="3600" err="1">
                <a:solidFill>
                  <a:schemeClr val="accent3"/>
                </a:solidFill>
              </a:rPr>
              <a:t>Activities</a:t>
            </a:r>
            <a:endParaRPr lang="en-US" sz="3600">
              <a:solidFill>
                <a:schemeClr val="accent3"/>
              </a:solidFill>
            </a:endParaRPr>
          </a:p>
        </p:txBody>
      </p:sp>
      <p:sp>
        <p:nvSpPr>
          <p:cNvPr id="10" name="Content Placeholder 9">
            <a:extLst>
              <a:ext uri="{FF2B5EF4-FFF2-40B4-BE49-F238E27FC236}">
                <a16:creationId xmlns:a16="http://schemas.microsoft.com/office/drawing/2014/main" id="{B910D5C2-1D05-5117-66EA-31C3DE28A644}"/>
              </a:ext>
            </a:extLst>
          </p:cNvPr>
          <p:cNvSpPr>
            <a:spLocks noGrp="1"/>
          </p:cNvSpPr>
          <p:nvPr>
            <p:ph idx="1"/>
          </p:nvPr>
        </p:nvSpPr>
        <p:spPr>
          <a:xfrm>
            <a:off x="1055440" y="1773239"/>
            <a:ext cx="6769348" cy="4392612"/>
          </a:xfrm>
        </p:spPr>
        <p:txBody>
          <a:bodyPr vert="horz" lIns="0" tIns="0" rIns="0" bIns="0" rtlCol="0" anchor="t" anchorCtr="0">
            <a:noAutofit/>
          </a:bodyPr>
          <a:lstStyle/>
          <a:p>
            <a:r>
              <a:rPr lang="en-US" sz="2000"/>
              <a:t>Experiential learning -learning through reflection on doing.</a:t>
            </a:r>
            <a:endParaRPr lang="en-US" sz="2000">
              <a:ea typeface="Lato"/>
              <a:cs typeface="Lato"/>
            </a:endParaRPr>
          </a:p>
          <a:p>
            <a:r>
              <a:rPr lang="en-US" sz="2000"/>
              <a:t>Multidisciplinary workshops, clubs and camps around the year.</a:t>
            </a:r>
            <a:endParaRPr lang="en-US" sz="2000">
              <a:ea typeface="Lato"/>
              <a:cs typeface="Lato"/>
            </a:endParaRPr>
          </a:p>
          <a:p>
            <a:r>
              <a:rPr lang="en-US" sz="2000"/>
              <a:t>Events e.g. Researchers' Night and City Festival.</a:t>
            </a:r>
            <a:endParaRPr lang="en-US" sz="2000">
              <a:ea typeface="Lato"/>
              <a:cs typeface="Lato"/>
            </a:endParaRPr>
          </a:p>
          <a:p>
            <a:r>
              <a:rPr lang="en-US" sz="2000"/>
              <a:t>LUMA-visits to schools (mathematics,  science and technology).</a:t>
            </a:r>
            <a:endParaRPr lang="en-US" sz="2000">
              <a:ea typeface="Lato"/>
              <a:cs typeface="Lato"/>
            </a:endParaRPr>
          </a:p>
          <a:p>
            <a:r>
              <a:rPr lang="en-US" sz="2000"/>
              <a:t>In-service teacher training.</a:t>
            </a:r>
            <a:endParaRPr lang="en-US" sz="2000">
              <a:ea typeface="Lato"/>
              <a:cs typeface="Lato"/>
            </a:endParaRPr>
          </a:p>
          <a:p>
            <a:r>
              <a:rPr lang="en-US" sz="2000"/>
              <a:t>Teaching material.</a:t>
            </a:r>
            <a:endParaRPr lang="en-US" sz="2000">
              <a:ea typeface="Lato"/>
              <a:cs typeface="Lato"/>
            </a:endParaRPr>
          </a:p>
          <a:p>
            <a:r>
              <a:rPr lang="en-US" sz="2000"/>
              <a:t>Research (master's and bachelor's thesis). </a:t>
            </a:r>
            <a:endParaRPr lang="en-US" sz="2000">
              <a:ea typeface="Lato"/>
              <a:cs typeface="Lato"/>
            </a:endParaRPr>
          </a:p>
          <a:p>
            <a:pPr marL="0" indent="0">
              <a:buNone/>
            </a:pPr>
            <a:endParaRPr lang="en-US" sz="2000">
              <a:ea typeface="Lato"/>
              <a:cs typeface="Lato"/>
            </a:endParaRPr>
          </a:p>
          <a:p>
            <a:pPr marL="0" indent="0">
              <a:buNone/>
            </a:pPr>
            <a:endParaRPr lang="en-US"/>
          </a:p>
        </p:txBody>
      </p:sp>
      <p:pic>
        <p:nvPicPr>
          <p:cNvPr id="3" name="Picture Placeholder 2">
            <a:extLst>
              <a:ext uri="{FF2B5EF4-FFF2-40B4-BE49-F238E27FC236}">
                <a16:creationId xmlns:a16="http://schemas.microsoft.com/office/drawing/2014/main" id="{B1D58EC1-4FA7-36B4-F85A-515E6CEDAD6F}"/>
              </a:ext>
            </a:extLst>
          </p:cNvPr>
          <p:cNvPicPr>
            <a:picLocks noGrp="1" noChangeAspect="1"/>
          </p:cNvPicPr>
          <p:nvPr>
            <p:ph type="pic" sz="quarter" idx="13"/>
          </p:nvPr>
        </p:nvPicPr>
        <p:blipFill rotWithShape="1">
          <a:blip r:embed="rId2"/>
          <a:srcRect t="191" r="-2" b="-2"/>
          <a:stretch/>
        </p:blipFill>
        <p:spPr>
          <a:xfrm>
            <a:off x="7731674" y="10"/>
            <a:ext cx="4460326" cy="6669350"/>
          </a:xfrm>
          <a:noFill/>
        </p:spPr>
      </p:pic>
      <p:sp>
        <p:nvSpPr>
          <p:cNvPr id="5" name="Date Placeholder 4">
            <a:extLst>
              <a:ext uri="{FF2B5EF4-FFF2-40B4-BE49-F238E27FC236}">
                <a16:creationId xmlns:a16="http://schemas.microsoft.com/office/drawing/2014/main" id="{D544BE53-F520-56E0-F772-23FD4865E80E}"/>
              </a:ext>
            </a:extLst>
          </p:cNvPr>
          <p:cNvSpPr>
            <a:spLocks noGrp="1"/>
          </p:cNvSpPr>
          <p:nvPr>
            <p:ph type="dt" sz="half" idx="10"/>
          </p:nvPr>
        </p:nvSpPr>
        <p:spPr>
          <a:xfrm>
            <a:off x="911424" y="6381328"/>
            <a:ext cx="798984" cy="216471"/>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EB3183C9-4B92-47A3-9B0C-4F7FFD5778B3}" type="datetime1">
              <a:rPr kumimoji="0" lang="fi-FI" sz="900" b="0" i="0" u="none" strike="noStrike" kern="1200" cap="all" spc="50" normalizeH="0" baseline="0" noProof="0" smtClean="0">
                <a:ln>
                  <a:noFill/>
                </a:ln>
                <a:solidFill>
                  <a:srgbClr val="002957"/>
                </a:solidFill>
                <a:effectLst/>
                <a:uLnTx/>
                <a:uFillTx/>
                <a:latin typeface="Aleo"/>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5.11.2023</a:t>
            </a:fld>
            <a:endParaRPr kumimoji="0" lang="fi-FI" sz="900" b="0" i="0" u="none" strike="noStrike" kern="1200" cap="all" spc="50" normalizeH="0" baseline="0" noProof="0">
              <a:ln>
                <a:noFill/>
              </a:ln>
              <a:solidFill>
                <a:srgbClr val="002957"/>
              </a:solidFill>
              <a:effectLst/>
              <a:uLnTx/>
              <a:uFillTx/>
              <a:latin typeface="Aleo"/>
              <a:ea typeface="+mn-ea"/>
              <a:cs typeface="+mn-cs"/>
            </a:endParaRPr>
          </a:p>
        </p:txBody>
      </p:sp>
      <p:sp>
        <p:nvSpPr>
          <p:cNvPr id="6" name="Footer Placeholder 5">
            <a:extLst>
              <a:ext uri="{FF2B5EF4-FFF2-40B4-BE49-F238E27FC236}">
                <a16:creationId xmlns:a16="http://schemas.microsoft.com/office/drawing/2014/main" id="{12535C34-0B6F-85C4-BA90-EB99740261BF}"/>
              </a:ext>
            </a:extLst>
          </p:cNvPr>
          <p:cNvSpPr>
            <a:spLocks noGrp="1"/>
          </p:cNvSpPr>
          <p:nvPr>
            <p:ph type="ftr" sz="quarter" idx="11"/>
          </p:nvPr>
        </p:nvSpPr>
        <p:spPr>
          <a:xfrm>
            <a:off x="1703512" y="6381328"/>
            <a:ext cx="4392488" cy="216471"/>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fi-FI" sz="900" b="0" i="0" u="none" strike="noStrike" kern="1200" cap="all" spc="50" normalizeH="0" baseline="0" noProof="0">
                <a:ln>
                  <a:noFill/>
                </a:ln>
                <a:solidFill>
                  <a:srgbClr val="002957"/>
                </a:solidFill>
                <a:effectLst/>
                <a:uLnTx/>
                <a:uFillTx/>
                <a:latin typeface="Aleo"/>
                <a:ea typeface="+mn-ea"/>
                <a:cs typeface="+mn-cs"/>
              </a:rPr>
              <a:t>JYU Since 1863.</a:t>
            </a:r>
          </a:p>
        </p:txBody>
      </p:sp>
      <p:sp>
        <p:nvSpPr>
          <p:cNvPr id="7" name="Slide Number Placeholder 6">
            <a:extLst>
              <a:ext uri="{FF2B5EF4-FFF2-40B4-BE49-F238E27FC236}">
                <a16:creationId xmlns:a16="http://schemas.microsoft.com/office/drawing/2014/main" id="{F832DEA0-6CA8-9D0F-751E-F179119B3945}"/>
              </a:ext>
            </a:extLst>
          </p:cNvPr>
          <p:cNvSpPr>
            <a:spLocks noGrp="1"/>
          </p:cNvSpPr>
          <p:nvPr>
            <p:ph type="sldNum" sz="quarter" idx="12"/>
          </p:nvPr>
        </p:nvSpPr>
        <p:spPr>
          <a:xfrm>
            <a:off x="479425" y="6381551"/>
            <a:ext cx="431999" cy="215801"/>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9E548902-A2E1-4711-A467-290FB9FE5D63}" type="slidenum">
              <a:rPr kumimoji="0" lang="fi-FI" sz="900" b="0" i="0" u="none" strike="noStrike" kern="1200" cap="all" spc="50" normalizeH="0" baseline="0" noProof="0" smtClean="0">
                <a:ln>
                  <a:noFill/>
                </a:ln>
                <a:solidFill>
                  <a:srgbClr val="002957"/>
                </a:solidFill>
                <a:effectLst/>
                <a:uLnTx/>
                <a:uFillTx/>
                <a:latin typeface="Aleo"/>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8</a:t>
            </a:fld>
            <a:endParaRPr kumimoji="0" lang="fi-FI" sz="900" b="0" i="0" u="none" strike="noStrike" kern="1200" cap="all" spc="50" normalizeH="0" baseline="0" noProof="0">
              <a:ln>
                <a:noFill/>
              </a:ln>
              <a:solidFill>
                <a:srgbClr val="002957"/>
              </a:solidFill>
              <a:effectLst/>
              <a:uLnTx/>
              <a:uFillTx/>
              <a:latin typeface="Aleo"/>
              <a:ea typeface="+mn-ea"/>
              <a:cs typeface="+mn-cs"/>
            </a:endParaRPr>
          </a:p>
        </p:txBody>
      </p:sp>
    </p:spTree>
    <p:extLst>
      <p:ext uri="{BB962C8B-B14F-4D97-AF65-F5344CB8AC3E}">
        <p14:creationId xmlns:p14="http://schemas.microsoft.com/office/powerpoint/2010/main" val="24532582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C0F8BC1-A233-4825-0FC7-E417EE363CFB}"/>
              </a:ext>
            </a:extLst>
          </p:cNvPr>
          <p:cNvSpPr>
            <a:spLocks noGrp="1"/>
          </p:cNvSpPr>
          <p:nvPr>
            <p:ph type="title"/>
          </p:nvPr>
        </p:nvSpPr>
        <p:spPr/>
        <p:txBody>
          <a:bodyPr/>
          <a:lstStyle/>
          <a:p>
            <a:r>
              <a:rPr lang="en-US" sz="4000" b="0">
                <a:solidFill>
                  <a:srgbClr val="052850"/>
                </a:solidFill>
                <a:ea typeface="+mj-lt"/>
                <a:cs typeface="+mj-lt"/>
              </a:rPr>
              <a:t>Science on Stage Festival 2024</a:t>
            </a:r>
            <a:endParaRPr lang="en-US"/>
          </a:p>
        </p:txBody>
      </p:sp>
      <p:sp>
        <p:nvSpPr>
          <p:cNvPr id="14" name="Content Placeholder 2">
            <a:extLst>
              <a:ext uri="{FF2B5EF4-FFF2-40B4-BE49-F238E27FC236}">
                <a16:creationId xmlns:a16="http://schemas.microsoft.com/office/drawing/2014/main" id="{D390939E-0A11-AE9E-43EB-47725E861FA6}"/>
              </a:ext>
            </a:extLst>
          </p:cNvPr>
          <p:cNvSpPr>
            <a:spLocks noGrp="1"/>
          </p:cNvSpPr>
          <p:nvPr>
            <p:ph sz="half" idx="1"/>
          </p:nvPr>
        </p:nvSpPr>
        <p:spPr>
          <a:xfrm>
            <a:off x="331163" y="1560878"/>
            <a:ext cx="11129705" cy="2019170"/>
          </a:xfrm>
        </p:spPr>
        <p:txBody>
          <a:bodyPr/>
          <a:lstStyle/>
          <a:p>
            <a:pPr marL="608965" indent="-456565">
              <a:lnSpc>
                <a:spcPct val="114999"/>
              </a:lnSpc>
              <a:spcBef>
                <a:spcPts val="0"/>
              </a:spcBef>
            </a:pPr>
            <a:r>
              <a:rPr lang="en-US" sz="2200">
                <a:solidFill>
                  <a:srgbClr val="111111"/>
                </a:solidFill>
                <a:latin typeface="Arial"/>
                <a:cs typeface="Arial"/>
              </a:rPr>
              <a:t>Science on Stage festivals is Europe’s largest educational event for STEM teachers. The international fair aims to share ideas, learn new things, and get to know international colleagues.</a:t>
            </a:r>
          </a:p>
          <a:p>
            <a:pPr marL="608965" indent="-456565">
              <a:lnSpc>
                <a:spcPct val="114999"/>
              </a:lnSpc>
              <a:spcBef>
                <a:spcPts val="0"/>
              </a:spcBef>
            </a:pPr>
            <a:r>
              <a:rPr lang="en-US" sz="2200">
                <a:solidFill>
                  <a:srgbClr val="111111"/>
                </a:solidFill>
                <a:latin typeface="Arial"/>
                <a:cs typeface="Arial"/>
              </a:rPr>
              <a:t>The 13th European Science on Stage festival will take place from 12-15 August 2024 in Turku, Finland.</a:t>
            </a:r>
          </a:p>
          <a:p>
            <a:pPr marL="608965" indent="-456565">
              <a:lnSpc>
                <a:spcPct val="114999"/>
              </a:lnSpc>
              <a:spcBef>
                <a:spcPts val="0"/>
              </a:spcBef>
            </a:pPr>
            <a:endParaRPr lang="en-US">
              <a:ea typeface="Lato"/>
              <a:cs typeface="Lato"/>
            </a:endParaRPr>
          </a:p>
        </p:txBody>
      </p:sp>
      <p:sp>
        <p:nvSpPr>
          <p:cNvPr id="16" name="Content Placeholder 15">
            <a:extLst>
              <a:ext uri="{FF2B5EF4-FFF2-40B4-BE49-F238E27FC236}">
                <a16:creationId xmlns:a16="http://schemas.microsoft.com/office/drawing/2014/main" id="{82C448FB-8DEB-014C-A916-67AEBB532856}"/>
              </a:ext>
            </a:extLst>
          </p:cNvPr>
          <p:cNvSpPr>
            <a:spLocks noGrp="1"/>
          </p:cNvSpPr>
          <p:nvPr>
            <p:ph sz="half" idx="2"/>
          </p:nvPr>
        </p:nvSpPr>
        <p:spPr>
          <a:xfrm>
            <a:off x="463010" y="3500909"/>
            <a:ext cx="6155498" cy="2802353"/>
          </a:xfrm>
        </p:spPr>
        <p:txBody>
          <a:bodyPr/>
          <a:lstStyle/>
          <a:p>
            <a:r>
              <a:rPr lang="en-US" sz="2200">
                <a:solidFill>
                  <a:srgbClr val="111111"/>
                </a:solidFill>
                <a:latin typeface="Arial"/>
                <a:cs typeface="Arial"/>
              </a:rPr>
              <a:t>450 primary and secondary school teachers from all over Europe share their most creative STEM ideas at stands, in workshops, and in highlight sessions. Participants will be chosen through competitive national events in over 30 countries.</a:t>
            </a:r>
            <a:endParaRPr lang="en-US"/>
          </a:p>
        </p:txBody>
      </p:sp>
      <p:sp>
        <p:nvSpPr>
          <p:cNvPr id="5" name="Date Placeholder 4">
            <a:extLst>
              <a:ext uri="{FF2B5EF4-FFF2-40B4-BE49-F238E27FC236}">
                <a16:creationId xmlns:a16="http://schemas.microsoft.com/office/drawing/2014/main" id="{43D6DD23-04D0-CBD7-E9BF-696500C21403}"/>
              </a:ext>
            </a:extLst>
          </p:cNvPr>
          <p:cNvSpPr>
            <a:spLocks noGrp="1"/>
          </p:cNvSpPr>
          <p:nvPr>
            <p:ph type="dt" sz="half" idx="10"/>
          </p:nvPr>
        </p:nvSpPr>
        <p:spPr/>
        <p:txBody>
          <a:bodyPr anchor="ctr">
            <a:normAutofit/>
          </a:bodyPr>
          <a:lstStyle/>
          <a:p>
            <a:pPr>
              <a:spcAft>
                <a:spcPts val="600"/>
              </a:spcAft>
            </a:pPr>
            <a:fld id="{D172078D-D4CF-4F8B-89D4-683D8E317D99}" type="datetime1">
              <a:rPr lang="fi-FI" smtClean="0"/>
              <a:pPr>
                <a:spcAft>
                  <a:spcPts val="600"/>
                </a:spcAft>
              </a:pPr>
              <a:t>5.11.2023</a:t>
            </a:fld>
            <a:endParaRPr lang="fi-FI"/>
          </a:p>
        </p:txBody>
      </p:sp>
      <p:sp>
        <p:nvSpPr>
          <p:cNvPr id="6" name="Footer Placeholder 5">
            <a:extLst>
              <a:ext uri="{FF2B5EF4-FFF2-40B4-BE49-F238E27FC236}">
                <a16:creationId xmlns:a16="http://schemas.microsoft.com/office/drawing/2014/main" id="{1A86C5B3-DA78-9B73-C9DF-EB6DBCAA3494}"/>
              </a:ext>
            </a:extLst>
          </p:cNvPr>
          <p:cNvSpPr>
            <a:spLocks noGrp="1"/>
          </p:cNvSpPr>
          <p:nvPr>
            <p:ph type="ftr" sz="quarter" idx="11"/>
          </p:nvPr>
        </p:nvSpPr>
        <p:spPr/>
        <p:txBody>
          <a:bodyPr anchor="ctr">
            <a:normAutofit/>
          </a:bodyPr>
          <a:lstStyle/>
          <a:p>
            <a:pPr>
              <a:spcAft>
                <a:spcPts val="600"/>
              </a:spcAft>
            </a:pPr>
            <a:r>
              <a:rPr lang="fi-FI"/>
              <a:t>JYU Since 1863.</a:t>
            </a:r>
          </a:p>
        </p:txBody>
      </p:sp>
      <p:sp>
        <p:nvSpPr>
          <p:cNvPr id="7" name="Slide Number Placeholder 6">
            <a:extLst>
              <a:ext uri="{FF2B5EF4-FFF2-40B4-BE49-F238E27FC236}">
                <a16:creationId xmlns:a16="http://schemas.microsoft.com/office/drawing/2014/main" id="{BCD92EAF-A8BE-FB17-9848-6536C7122A4E}"/>
              </a:ext>
            </a:extLst>
          </p:cNvPr>
          <p:cNvSpPr>
            <a:spLocks noGrp="1"/>
          </p:cNvSpPr>
          <p:nvPr>
            <p:ph type="sldNum" sz="quarter" idx="12"/>
          </p:nvPr>
        </p:nvSpPr>
        <p:spPr/>
        <p:txBody>
          <a:bodyPr anchor="ctr">
            <a:normAutofit/>
          </a:bodyPr>
          <a:lstStyle/>
          <a:p>
            <a:pPr>
              <a:spcAft>
                <a:spcPts val="600"/>
              </a:spcAft>
            </a:pPr>
            <a:fld id="{9E548902-A2E1-4711-A467-290FB9FE5D63}" type="slidenum">
              <a:rPr lang="fi-FI" smtClean="0"/>
              <a:pPr>
                <a:spcAft>
                  <a:spcPts val="600"/>
                </a:spcAft>
              </a:pPr>
              <a:t>9</a:t>
            </a:fld>
            <a:endParaRPr lang="fi-FI"/>
          </a:p>
        </p:txBody>
      </p:sp>
      <p:pic>
        <p:nvPicPr>
          <p:cNvPr id="10" name="Picture 9" descr="Science on Stage Europen logo.&#10;">
            <a:extLst>
              <a:ext uri="{FF2B5EF4-FFF2-40B4-BE49-F238E27FC236}">
                <a16:creationId xmlns:a16="http://schemas.microsoft.com/office/drawing/2014/main" id="{DAFF4412-E50D-A337-0B5D-F0F302B80D7E}"/>
              </a:ext>
            </a:extLst>
          </p:cNvPr>
          <p:cNvPicPr>
            <a:picLocks noChangeAspect="1"/>
          </p:cNvPicPr>
          <p:nvPr/>
        </p:nvPicPr>
        <p:blipFill>
          <a:blip r:embed="rId2"/>
          <a:stretch>
            <a:fillRect/>
          </a:stretch>
        </p:blipFill>
        <p:spPr>
          <a:xfrm>
            <a:off x="9800626" y="383599"/>
            <a:ext cx="1980419" cy="941101"/>
          </a:xfrm>
          <a:prstGeom prst="rect">
            <a:avLst/>
          </a:prstGeom>
        </p:spPr>
      </p:pic>
      <p:pic>
        <p:nvPicPr>
          <p:cNvPr id="13" name="Picture 12">
            <a:extLst>
              <a:ext uri="{FF2B5EF4-FFF2-40B4-BE49-F238E27FC236}">
                <a16:creationId xmlns:a16="http://schemas.microsoft.com/office/drawing/2014/main" id="{696842DF-1A42-EA44-814F-5EAFF6533064}"/>
              </a:ext>
            </a:extLst>
          </p:cNvPr>
          <p:cNvPicPr>
            <a:picLocks noChangeAspect="1"/>
          </p:cNvPicPr>
          <p:nvPr/>
        </p:nvPicPr>
        <p:blipFill>
          <a:blip r:embed="rId3"/>
          <a:stretch>
            <a:fillRect/>
          </a:stretch>
        </p:blipFill>
        <p:spPr>
          <a:xfrm>
            <a:off x="6756581" y="3169821"/>
            <a:ext cx="5434368" cy="3053290"/>
          </a:xfrm>
          <a:prstGeom prst="rect">
            <a:avLst/>
          </a:prstGeom>
        </p:spPr>
      </p:pic>
    </p:spTree>
    <p:extLst>
      <p:ext uri="{BB962C8B-B14F-4D97-AF65-F5344CB8AC3E}">
        <p14:creationId xmlns:p14="http://schemas.microsoft.com/office/powerpoint/2010/main" val="14936526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JYO">
  <a:themeElements>
    <a:clrScheme name="JYO 2020">
      <a:dk1>
        <a:srgbClr val="000000"/>
      </a:dk1>
      <a:lt1>
        <a:sysClr val="window" lastClr="FFFFFF"/>
      </a:lt1>
      <a:dk2>
        <a:srgbClr val="002957"/>
      </a:dk2>
      <a:lt2>
        <a:srgbClr val="EFEFEF"/>
      </a:lt2>
      <a:accent1>
        <a:srgbClr val="F1563F"/>
      </a:accent1>
      <a:accent2>
        <a:srgbClr val="002957"/>
      </a:accent2>
      <a:accent3>
        <a:srgbClr val="C29A5B"/>
      </a:accent3>
      <a:accent4>
        <a:srgbClr val="C7C9C8"/>
      </a:accent4>
      <a:accent5>
        <a:srgbClr val="E3E4E4"/>
      </a:accent5>
      <a:accent6>
        <a:srgbClr val="8094AB"/>
      </a:accent6>
      <a:hlink>
        <a:srgbClr val="F1563F"/>
      </a:hlink>
      <a:folHlink>
        <a:srgbClr val="F1563F"/>
      </a:folHlink>
    </a:clrScheme>
    <a:fontScheme name="JYO brand">
      <a:majorFont>
        <a:latin typeface="Ale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jyu.potx" id="{0DFE65F5-F1E1-403F-8A93-29D28E6C8532}" vid="{5D28690B-7111-41DF-9F1C-51C9F5A3512A}"/>
    </a:ext>
  </a:extLst>
</a:theme>
</file>

<file path=ppt/theme/theme2.xml><?xml version="1.0" encoding="utf-8"?>
<a:theme xmlns:a="http://schemas.openxmlformats.org/drawingml/2006/main" name="1_JYO">
  <a:themeElements>
    <a:clrScheme name="JYO 2020">
      <a:dk1>
        <a:srgbClr val="000000"/>
      </a:dk1>
      <a:lt1>
        <a:sysClr val="window" lastClr="FFFFFF"/>
      </a:lt1>
      <a:dk2>
        <a:srgbClr val="002957"/>
      </a:dk2>
      <a:lt2>
        <a:srgbClr val="EFEFEF"/>
      </a:lt2>
      <a:accent1>
        <a:srgbClr val="F1563F"/>
      </a:accent1>
      <a:accent2>
        <a:srgbClr val="002957"/>
      </a:accent2>
      <a:accent3>
        <a:srgbClr val="C29A5B"/>
      </a:accent3>
      <a:accent4>
        <a:srgbClr val="C7C9C8"/>
      </a:accent4>
      <a:accent5>
        <a:srgbClr val="E3E4E4"/>
      </a:accent5>
      <a:accent6>
        <a:srgbClr val="8094AB"/>
      </a:accent6>
      <a:hlink>
        <a:srgbClr val="F1563F"/>
      </a:hlink>
      <a:folHlink>
        <a:srgbClr val="F1563F"/>
      </a:folHlink>
    </a:clrScheme>
    <a:fontScheme name="JYO brand">
      <a:majorFont>
        <a:latin typeface="Ale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jyu.potx" id="{0DFE65F5-F1E1-403F-8A93-29D28E6C8532}" vid="{5D28690B-7111-41DF-9F1C-51C9F5A3512A}"/>
    </a:ext>
  </a:ext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imple Light">
  <a:themeElements>
    <a:clrScheme name="Vierivä teksti">
      <a:dk1>
        <a:srgbClr val="000000"/>
      </a:dk1>
      <a:lt1>
        <a:srgbClr val="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B77881ABDC7A084AAE5E8C897D5A2846" ma:contentTypeVersion="17" ma:contentTypeDescription="Luo uusi asiakirja." ma:contentTypeScope="" ma:versionID="dd73f85e003eaac91bb431349e02ffe4">
  <xsd:schema xmlns:xsd="http://www.w3.org/2001/XMLSchema" xmlns:xs="http://www.w3.org/2001/XMLSchema" xmlns:p="http://schemas.microsoft.com/office/2006/metadata/properties" xmlns:ns2="3114fc3e-9854-47e5-ab57-836e8400674e" xmlns:ns3="6dc28e67-3fe6-4665-a5b4-d62de27e6ec4" targetNamespace="http://schemas.microsoft.com/office/2006/metadata/properties" ma:root="true" ma:fieldsID="430756c544fb3f731abefbb5f5e605b6" ns2:_="" ns3:_="">
    <xsd:import namespace="3114fc3e-9854-47e5-ab57-836e8400674e"/>
    <xsd:import namespace="6dc28e67-3fe6-4665-a5b4-d62de27e6ec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14fc3e-9854-47e5-ab57-836e840067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Kuvien tunnisteet" ma:readOnly="false" ma:fieldId="{5cf76f15-5ced-4ddc-b409-7134ff3c332f}" ma:taxonomyMulti="true" ma:sspId="ba830b52-6d58-45b3-9899-c4752b5a1b5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c28e67-3fe6-4665-a5b4-d62de27e6ec4" elementFormDefault="qualified">
    <xsd:import namespace="http://schemas.microsoft.com/office/2006/documentManagement/types"/>
    <xsd:import namespace="http://schemas.microsoft.com/office/infopath/2007/PartnerControls"/>
    <xsd:element name="SharedWithUsers" ma:index="1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Jakamisen tiedot" ma:internalName="SharedWithDetails" ma:readOnly="true">
      <xsd:simpleType>
        <xsd:restriction base="dms:Note">
          <xsd:maxLength value="255"/>
        </xsd:restriction>
      </xsd:simpleType>
    </xsd:element>
    <xsd:element name="TaxCatchAll" ma:index="22" nillable="true" ma:displayName="Taxonomy Catch All Column" ma:hidden="true" ma:list="{eeefe192-eff3-4623-a3bb-abf274996924}" ma:internalName="TaxCatchAll" ma:showField="CatchAllData" ma:web="6dc28e67-3fe6-4665-a5b4-d62de27e6e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dc28e67-3fe6-4665-a5b4-d62de27e6ec4" xsi:nil="true"/>
    <lcf76f155ced4ddcb4097134ff3c332f xmlns="3114fc3e-9854-47e5-ab57-836e8400674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3E7EC8C-7106-4DC1-97C3-33A05120422C}">
  <ds:schemaRefs>
    <ds:schemaRef ds:uri="http://schemas.microsoft.com/sharepoint/v3/contenttype/forms"/>
  </ds:schemaRefs>
</ds:datastoreItem>
</file>

<file path=customXml/itemProps2.xml><?xml version="1.0" encoding="utf-8"?>
<ds:datastoreItem xmlns:ds="http://schemas.openxmlformats.org/officeDocument/2006/customXml" ds:itemID="{959D8FC1-F06D-430D-973C-F6D9BE18FBAF}">
  <ds:schemaRefs>
    <ds:schemaRef ds:uri="3114fc3e-9854-47e5-ab57-836e8400674e"/>
    <ds:schemaRef ds:uri="6dc28e67-3fe6-4665-a5b4-d62de27e6e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AF19E17-4083-40BE-9E1A-6821033A29CF}">
  <ds:schemaRefs>
    <ds:schemaRef ds:uri="http://purl.org/dc/elements/1.1/"/>
    <ds:schemaRef ds:uri="6dc28e67-3fe6-4665-a5b4-d62de27e6ec4"/>
    <ds:schemaRef ds:uri="3114fc3e-9854-47e5-ab57-836e8400674e"/>
    <ds:schemaRef ds:uri="http://schemas.microsoft.com/office/2006/documentManagement/types"/>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1829</Words>
  <Application>Microsoft Office PowerPoint</Application>
  <PresentationFormat>Widescreen</PresentationFormat>
  <Paragraphs>162</Paragraphs>
  <Slides>17</Slides>
  <Notes>9</Notes>
  <HiddenSlides>7</HiddenSlides>
  <MMClips>0</MMClips>
  <ScaleCrop>false</ScaleCrop>
  <HeadingPairs>
    <vt:vector size="4" baseType="variant">
      <vt:variant>
        <vt:lpstr>Theme</vt:lpstr>
      </vt:variant>
      <vt:variant>
        <vt:i4>4</vt:i4>
      </vt:variant>
      <vt:variant>
        <vt:lpstr>Slide Titles</vt:lpstr>
      </vt:variant>
      <vt:variant>
        <vt:i4>17</vt:i4>
      </vt:variant>
    </vt:vector>
  </HeadingPairs>
  <TitlesOfParts>
    <vt:vector size="21" baseType="lpstr">
      <vt:lpstr>JYO</vt:lpstr>
      <vt:lpstr>1_JYO</vt:lpstr>
      <vt:lpstr>Simple Light</vt:lpstr>
      <vt:lpstr>Simple Light</vt:lpstr>
      <vt:lpstr>Children´s university JYUniorit.  </vt:lpstr>
      <vt:lpstr>Co-operation in Science education </vt:lpstr>
      <vt:lpstr>Children's University  JYUniorit.</vt:lpstr>
      <vt:lpstr>PowerPoint Presentation</vt:lpstr>
      <vt:lpstr>PowerPoint Presentation</vt:lpstr>
      <vt:lpstr>Regional LUMA Centres</vt:lpstr>
      <vt:lpstr>Co-operation with  other actors </vt:lpstr>
      <vt:lpstr>Activities</vt:lpstr>
      <vt:lpstr>Science on Stage Festival 2024</vt:lpstr>
      <vt:lpstr>jyu.fi/en/childrens-university-jyuniorit </vt:lpstr>
      <vt:lpstr>LUMA Centre Finland</vt:lpstr>
      <vt:lpstr>LUMA Centre Finland network</vt:lpstr>
      <vt:lpstr>What does our network do? </vt:lpstr>
      <vt:lpstr>The national task for the term 2021–2024</vt:lpstr>
      <vt:lpstr>LUMAT publications</vt:lpstr>
      <vt:lpstr>LUMAT Symposium</vt:lpstr>
      <vt:lpstr>International collaboration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Karvonen, Kati</cp:lastModifiedBy>
  <cp:revision>52</cp:revision>
  <dcterms:created xsi:type="dcterms:W3CDTF">2013-07-15T20:26:40Z</dcterms:created>
  <dcterms:modified xsi:type="dcterms:W3CDTF">2023-11-05T21:40:24Z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0x010100B77881ABDC7A084AAE5E8C897D5A2846</vt:lpwstr>
  </property>
  <property fmtid="{D5CDD505-2E9C-101B-9397-08002B2CF9AE}" pid="3" name="MediaServiceImageTags">
    <vt:lpwstr/>
  </property>
</Properties>
</file>