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2"/>
  </p:notesMasterIdLst>
  <p:sldIdLst>
    <p:sldId id="278" r:id="rId5"/>
    <p:sldId id="318" r:id="rId6"/>
    <p:sldId id="319" r:id="rId7"/>
    <p:sldId id="322" r:id="rId8"/>
    <p:sldId id="324" r:id="rId9"/>
    <p:sldId id="333" r:id="rId10"/>
    <p:sldId id="334" r:id="rId11"/>
  </p:sldIdLst>
  <p:sldSz cx="12192000" cy="6858000"/>
  <p:notesSz cx="6858000" cy="9144000"/>
  <p:embeddedFontLst>
    <p:embeddedFont>
      <p:font typeface="Roboto Light" panose="020F0302020204030204" pitchFamily="34" charset="0"/>
      <p:regular r:id="rId13"/>
      <p:italic r:id="rId14"/>
    </p:embeddedFont>
    <p:embeddedFont>
      <p:font typeface="Trebuchet MS" panose="020B0703020202090204" pitchFamily="34" charset="0"/>
      <p:regular r:id="rId15"/>
      <p:bold r:id="rId16"/>
      <p:italic r:id="rId17"/>
    </p:embeddedFont>
    <p:embeddedFont>
      <p:font typeface="Verdana" panose="020B0604030504040204" pitchFamily="34" charset="0"/>
      <p:regular r:id="rId18"/>
      <p:bold r:id="rId19"/>
      <p:italic r:id="rId20"/>
      <p:boldItalic r:id="rId21"/>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slides" id="{46009644-0981-41CA-95D6-8AEBD5ED33CA}">
          <p14:sldIdLst>
            <p14:sldId id="278"/>
            <p14:sldId id="318"/>
            <p14:sldId id="319"/>
            <p14:sldId id="322"/>
            <p14:sldId id="324"/>
            <p14:sldId id="333"/>
            <p14:sldId id="334"/>
          </p14:sldIdLst>
        </p14:section>
      </p14:sectionLst>
    </p:ext>
    <p:ext uri="{EFAFB233-063F-42B5-8137-9DF3F51BA10A}">
      <p15:sldGuideLst xmlns:p15="http://schemas.microsoft.com/office/powerpoint/2012/main">
        <p15:guide id="8" pos="3840" userDrawn="1">
          <p15:clr>
            <a:srgbClr val="A4A3A4"/>
          </p15:clr>
        </p15:guide>
        <p15:guide id="9"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4183"/>
    <a:srgbClr val="E8EBF2"/>
    <a:srgbClr val="8D66AE"/>
    <a:srgbClr val="589FA6"/>
    <a:srgbClr val="B196C7"/>
    <a:srgbClr val="94D1D3"/>
    <a:srgbClr val="B8D7DA"/>
    <a:srgbClr val="85C2EB"/>
    <a:srgbClr val="BCD89A"/>
    <a:srgbClr val="FFE5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B81DC0-8FDD-C34C-8CD9-56FB85B8AFED}" v="11" dt="2023-12-14T13:35:03.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401" autoAdjust="0"/>
    <p:restoredTop sz="72449" autoAdjust="0"/>
  </p:normalViewPr>
  <p:slideViewPr>
    <p:cSldViewPr snapToGrid="0">
      <p:cViewPr varScale="1">
        <p:scale>
          <a:sx n="91" d="100"/>
          <a:sy n="91" d="100"/>
        </p:scale>
        <p:origin x="1104" y="176"/>
      </p:cViewPr>
      <p:guideLst>
        <p:guide pos="3840"/>
        <p:guide orient="horz"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 Geys" userId="98fdf462-915c-4602-a3ef-754c530949d3" providerId="ADAL" clId="{531E0446-2A47-7C4E-8F6B-2C5138FF42E4}"/>
    <pc:docChg chg="undo custSel addSld delSld modSld sldOrd modSection">
      <pc:chgData name="Fran Geys" userId="98fdf462-915c-4602-a3ef-754c530949d3" providerId="ADAL" clId="{531E0446-2A47-7C4E-8F6B-2C5138FF42E4}" dt="2023-11-06T08:21:15.898" v="2160" actId="20577"/>
      <pc:docMkLst>
        <pc:docMk/>
      </pc:docMkLst>
      <pc:sldChg chg="modNotesTx">
        <pc:chgData name="Fran Geys" userId="98fdf462-915c-4602-a3ef-754c530949d3" providerId="ADAL" clId="{531E0446-2A47-7C4E-8F6B-2C5138FF42E4}" dt="2023-11-06T08:15:54.270" v="2129"/>
        <pc:sldMkLst>
          <pc:docMk/>
          <pc:sldMk cId="4150211668" sldId="278"/>
        </pc:sldMkLst>
      </pc:sldChg>
      <pc:sldChg chg="modSp mod modNotesTx">
        <pc:chgData name="Fran Geys" userId="98fdf462-915c-4602-a3ef-754c530949d3" providerId="ADAL" clId="{531E0446-2A47-7C4E-8F6B-2C5138FF42E4}" dt="2023-11-06T08:17:45.695" v="2148" actId="20577"/>
        <pc:sldMkLst>
          <pc:docMk/>
          <pc:sldMk cId="2847920530" sldId="318"/>
        </pc:sldMkLst>
        <pc:spChg chg="mod">
          <ac:chgData name="Fran Geys" userId="98fdf462-915c-4602-a3ef-754c530949d3" providerId="ADAL" clId="{531E0446-2A47-7C4E-8F6B-2C5138FF42E4}" dt="2023-11-05T21:47:52.681" v="116" actId="113"/>
          <ac:spMkLst>
            <pc:docMk/>
            <pc:sldMk cId="2847920530" sldId="318"/>
            <ac:spMk id="7" creationId="{5335DA49-D2F7-9BB4-34E3-B7C3E8836B97}"/>
          </ac:spMkLst>
        </pc:spChg>
        <pc:spChg chg="mod">
          <ac:chgData name="Fran Geys" userId="98fdf462-915c-4602-a3ef-754c530949d3" providerId="ADAL" clId="{531E0446-2A47-7C4E-8F6B-2C5138FF42E4}" dt="2023-11-05T21:47:55.757" v="118" actId="403"/>
          <ac:spMkLst>
            <pc:docMk/>
            <pc:sldMk cId="2847920530" sldId="318"/>
            <ac:spMk id="9" creationId="{D92E423B-78BA-FAD8-ACBD-4AE5B455578A}"/>
          </ac:spMkLst>
        </pc:spChg>
        <pc:spChg chg="mod">
          <ac:chgData name="Fran Geys" userId="98fdf462-915c-4602-a3ef-754c530949d3" providerId="ADAL" clId="{531E0446-2A47-7C4E-8F6B-2C5138FF42E4}" dt="2023-11-05T21:48:33.851" v="154" actId="20577"/>
          <ac:spMkLst>
            <pc:docMk/>
            <pc:sldMk cId="2847920530" sldId="318"/>
            <ac:spMk id="11" creationId="{D4E73564-4D16-92CD-0083-9D72B1B86491}"/>
          </ac:spMkLst>
        </pc:spChg>
      </pc:sldChg>
      <pc:sldChg chg="modNotesTx">
        <pc:chgData name="Fran Geys" userId="98fdf462-915c-4602-a3ef-754c530949d3" providerId="ADAL" clId="{531E0446-2A47-7C4E-8F6B-2C5138FF42E4}" dt="2023-11-05T22:00:31.501" v="566" actId="20577"/>
        <pc:sldMkLst>
          <pc:docMk/>
          <pc:sldMk cId="3208683436" sldId="319"/>
        </pc:sldMkLst>
      </pc:sldChg>
      <pc:sldChg chg="mod ord modShow modNotesTx">
        <pc:chgData name="Fran Geys" userId="98fdf462-915c-4602-a3ef-754c530949d3" providerId="ADAL" clId="{531E0446-2A47-7C4E-8F6B-2C5138FF42E4}" dt="2023-11-05T22:28:11.574" v="1671" actId="20578"/>
        <pc:sldMkLst>
          <pc:docMk/>
          <pc:sldMk cId="513623685" sldId="320"/>
        </pc:sldMkLst>
      </pc:sldChg>
      <pc:sldChg chg="modNotesTx">
        <pc:chgData name="Fran Geys" userId="98fdf462-915c-4602-a3ef-754c530949d3" providerId="ADAL" clId="{531E0446-2A47-7C4E-8F6B-2C5138FF42E4}" dt="2023-11-05T22:14:07.608" v="1192" actId="20577"/>
        <pc:sldMkLst>
          <pc:docMk/>
          <pc:sldMk cId="1010050524" sldId="322"/>
        </pc:sldMkLst>
      </pc:sldChg>
      <pc:sldChg chg="modSp mod ord modShow">
        <pc:chgData name="Fran Geys" userId="98fdf462-915c-4602-a3ef-754c530949d3" providerId="ADAL" clId="{531E0446-2A47-7C4E-8F6B-2C5138FF42E4}" dt="2023-11-05T22:28:11.574" v="1671" actId="20578"/>
        <pc:sldMkLst>
          <pc:docMk/>
          <pc:sldMk cId="2775933487" sldId="323"/>
        </pc:sldMkLst>
        <pc:spChg chg="mod">
          <ac:chgData name="Fran Geys" userId="98fdf462-915c-4602-a3ef-754c530949d3" providerId="ADAL" clId="{531E0446-2A47-7C4E-8F6B-2C5138FF42E4}" dt="2023-11-05T22:20:11.380" v="1381" actId="1076"/>
          <ac:spMkLst>
            <pc:docMk/>
            <pc:sldMk cId="2775933487" sldId="323"/>
            <ac:spMk id="12" creationId="{9C2B63F0-75A3-5CE7-45DF-01EDDF476A1F}"/>
          </ac:spMkLst>
        </pc:spChg>
      </pc:sldChg>
      <pc:sldChg chg="addSp delSp modSp mod modShow">
        <pc:chgData name="Fran Geys" userId="98fdf462-915c-4602-a3ef-754c530949d3" providerId="ADAL" clId="{531E0446-2A47-7C4E-8F6B-2C5138FF42E4}" dt="2023-11-05T22:26:52.804" v="1668" actId="14100"/>
        <pc:sldMkLst>
          <pc:docMk/>
          <pc:sldMk cId="3896592908" sldId="324"/>
        </pc:sldMkLst>
        <pc:spChg chg="add del mod">
          <ac:chgData name="Fran Geys" userId="98fdf462-915c-4602-a3ef-754c530949d3" providerId="ADAL" clId="{531E0446-2A47-7C4E-8F6B-2C5138FF42E4}" dt="2023-11-05T22:20:08.137" v="1380"/>
          <ac:spMkLst>
            <pc:docMk/>
            <pc:sldMk cId="3896592908" sldId="324"/>
            <ac:spMk id="14" creationId="{4C781B88-AF9B-9648-F82E-AEAD8A5DCBE4}"/>
          </ac:spMkLst>
        </pc:spChg>
        <pc:spChg chg="add mod">
          <ac:chgData name="Fran Geys" userId="98fdf462-915c-4602-a3ef-754c530949d3" providerId="ADAL" clId="{531E0446-2A47-7C4E-8F6B-2C5138FF42E4}" dt="2023-11-05T22:26:52.804" v="1668" actId="14100"/>
          <ac:spMkLst>
            <pc:docMk/>
            <pc:sldMk cId="3896592908" sldId="324"/>
            <ac:spMk id="15" creationId="{E95260A7-18F9-EFF4-B422-05D32C36757D}"/>
          </ac:spMkLst>
        </pc:spChg>
        <pc:spChg chg="mod">
          <ac:chgData name="Fran Geys" userId="98fdf462-915c-4602-a3ef-754c530949d3" providerId="ADAL" clId="{531E0446-2A47-7C4E-8F6B-2C5138FF42E4}" dt="2023-11-05T22:25:21.711" v="1611" actId="1036"/>
          <ac:spMkLst>
            <pc:docMk/>
            <pc:sldMk cId="3896592908" sldId="324"/>
            <ac:spMk id="19" creationId="{C18162E0-8048-733B-431A-A676738AB788}"/>
          </ac:spMkLst>
        </pc:spChg>
        <pc:spChg chg="mod">
          <ac:chgData name="Fran Geys" userId="98fdf462-915c-4602-a3ef-754c530949d3" providerId="ADAL" clId="{531E0446-2A47-7C4E-8F6B-2C5138FF42E4}" dt="2023-11-05T22:26:47.925" v="1666" actId="14100"/>
          <ac:spMkLst>
            <pc:docMk/>
            <pc:sldMk cId="3896592908" sldId="324"/>
            <ac:spMk id="20" creationId="{6EFCE9DC-DCAA-6BC1-D64F-1FA3F0AC6AA5}"/>
          </ac:spMkLst>
        </pc:spChg>
        <pc:grpChg chg="del mod">
          <ac:chgData name="Fran Geys" userId="98fdf462-915c-4602-a3ef-754c530949d3" providerId="ADAL" clId="{531E0446-2A47-7C4E-8F6B-2C5138FF42E4}" dt="2023-11-05T22:19:51.762" v="1378" actId="478"/>
          <ac:grpSpMkLst>
            <pc:docMk/>
            <pc:sldMk cId="3896592908" sldId="324"/>
            <ac:grpSpMk id="3" creationId="{42D0AD78-1A9B-4EB8-0A96-4BDDA0BC12B7}"/>
          </ac:grpSpMkLst>
        </pc:grpChg>
        <pc:grpChg chg="add mod">
          <ac:chgData name="Fran Geys" userId="98fdf462-915c-4602-a3ef-754c530949d3" providerId="ADAL" clId="{531E0446-2A47-7C4E-8F6B-2C5138FF42E4}" dt="2023-11-05T22:20:19.301" v="1382"/>
          <ac:grpSpMkLst>
            <pc:docMk/>
            <pc:sldMk cId="3896592908" sldId="324"/>
            <ac:grpSpMk id="16" creationId="{9BA65EFB-3A19-52B1-E44A-C2942AC23DF6}"/>
          </ac:grpSpMkLst>
        </pc:grpChg>
        <pc:grpChg chg="mod">
          <ac:chgData name="Fran Geys" userId="98fdf462-915c-4602-a3ef-754c530949d3" providerId="ADAL" clId="{531E0446-2A47-7C4E-8F6B-2C5138FF42E4}" dt="2023-11-05T22:20:19.301" v="1382"/>
          <ac:grpSpMkLst>
            <pc:docMk/>
            <pc:sldMk cId="3896592908" sldId="324"/>
            <ac:grpSpMk id="18" creationId="{E5B2EB06-2520-21C6-644F-79022E8586DD}"/>
          </ac:grpSpMkLst>
        </pc:grpChg>
        <pc:picChg chg="del mod">
          <ac:chgData name="Fran Geys" userId="98fdf462-915c-4602-a3ef-754c530949d3" providerId="ADAL" clId="{531E0446-2A47-7C4E-8F6B-2C5138FF42E4}" dt="2023-11-05T22:17:02.770" v="1366" actId="478"/>
          <ac:picMkLst>
            <pc:docMk/>
            <pc:sldMk cId="3896592908" sldId="324"/>
            <ac:picMk id="2" creationId="{723751C8-6FF3-E604-17C7-52FC2EB2EC81}"/>
          </ac:picMkLst>
        </pc:picChg>
        <pc:picChg chg="add mod modCrop">
          <ac:chgData name="Fran Geys" userId="98fdf462-915c-4602-a3ef-754c530949d3" providerId="ADAL" clId="{531E0446-2A47-7C4E-8F6B-2C5138FF42E4}" dt="2023-11-05T22:21:59.043" v="1423" actId="732"/>
          <ac:picMkLst>
            <pc:docMk/>
            <pc:sldMk cId="3896592908" sldId="324"/>
            <ac:picMk id="13" creationId="{C508E12E-09BB-D5AD-DE1C-AFD9275C0C62}"/>
          </ac:picMkLst>
        </pc:picChg>
        <pc:picChg chg="mod">
          <ac:chgData name="Fran Geys" userId="98fdf462-915c-4602-a3ef-754c530949d3" providerId="ADAL" clId="{531E0446-2A47-7C4E-8F6B-2C5138FF42E4}" dt="2023-11-05T22:20:19.301" v="1382"/>
          <ac:picMkLst>
            <pc:docMk/>
            <pc:sldMk cId="3896592908" sldId="324"/>
            <ac:picMk id="17" creationId="{DB6CB08E-BC09-BBCF-7157-B7C4ABF5C88D}"/>
          </ac:picMkLst>
        </pc:picChg>
      </pc:sldChg>
      <pc:sldChg chg="add del mod ord modShow modNotesTx">
        <pc:chgData name="Fran Geys" userId="98fdf462-915c-4602-a3ef-754c530949d3" providerId="ADAL" clId="{531E0446-2A47-7C4E-8F6B-2C5138FF42E4}" dt="2023-11-05T22:28:11.574" v="1671" actId="20578"/>
        <pc:sldMkLst>
          <pc:docMk/>
          <pc:sldMk cId="2883619685" sldId="325"/>
        </pc:sldMkLst>
      </pc:sldChg>
      <pc:sldChg chg="add del mod ord modShow">
        <pc:chgData name="Fran Geys" userId="98fdf462-915c-4602-a3ef-754c530949d3" providerId="ADAL" clId="{531E0446-2A47-7C4E-8F6B-2C5138FF42E4}" dt="2023-11-05T22:28:11.574" v="1671" actId="20578"/>
        <pc:sldMkLst>
          <pc:docMk/>
          <pc:sldMk cId="3386361443" sldId="326"/>
        </pc:sldMkLst>
      </pc:sldChg>
      <pc:sldChg chg="add del mod ord modShow">
        <pc:chgData name="Fran Geys" userId="98fdf462-915c-4602-a3ef-754c530949d3" providerId="ADAL" clId="{531E0446-2A47-7C4E-8F6B-2C5138FF42E4}" dt="2023-11-05T22:28:11.574" v="1671" actId="20578"/>
        <pc:sldMkLst>
          <pc:docMk/>
          <pc:sldMk cId="854595324" sldId="327"/>
        </pc:sldMkLst>
      </pc:sldChg>
      <pc:sldChg chg="mod ord modShow">
        <pc:chgData name="Fran Geys" userId="98fdf462-915c-4602-a3ef-754c530949d3" providerId="ADAL" clId="{531E0446-2A47-7C4E-8F6B-2C5138FF42E4}" dt="2023-11-05T22:28:11.574" v="1671" actId="20578"/>
        <pc:sldMkLst>
          <pc:docMk/>
          <pc:sldMk cId="2736726479" sldId="329"/>
        </pc:sldMkLst>
      </pc:sldChg>
      <pc:sldChg chg="mod modShow modNotesTx">
        <pc:chgData name="Fran Geys" userId="98fdf462-915c-4602-a3ef-754c530949d3" providerId="ADAL" clId="{531E0446-2A47-7C4E-8F6B-2C5138FF42E4}" dt="2023-11-05T22:21:01.902" v="1383" actId="729"/>
        <pc:sldMkLst>
          <pc:docMk/>
          <pc:sldMk cId="2219844924" sldId="330"/>
        </pc:sldMkLst>
      </pc:sldChg>
      <pc:sldChg chg="mod ord modShow">
        <pc:chgData name="Fran Geys" userId="98fdf462-915c-4602-a3ef-754c530949d3" providerId="ADAL" clId="{531E0446-2A47-7C4E-8F6B-2C5138FF42E4}" dt="2023-11-05T22:28:11.574" v="1671" actId="20578"/>
        <pc:sldMkLst>
          <pc:docMk/>
          <pc:sldMk cId="3952982631" sldId="331"/>
        </pc:sldMkLst>
      </pc:sldChg>
      <pc:sldChg chg="mod ord modShow">
        <pc:chgData name="Fran Geys" userId="98fdf462-915c-4602-a3ef-754c530949d3" providerId="ADAL" clId="{531E0446-2A47-7C4E-8F6B-2C5138FF42E4}" dt="2023-11-05T22:28:11.574" v="1671" actId="20578"/>
        <pc:sldMkLst>
          <pc:docMk/>
          <pc:sldMk cId="1477678004" sldId="332"/>
        </pc:sldMkLst>
      </pc:sldChg>
      <pc:sldChg chg="addSp delSp modSp mod modNotesTx">
        <pc:chgData name="Fran Geys" userId="98fdf462-915c-4602-a3ef-754c530949d3" providerId="ADAL" clId="{531E0446-2A47-7C4E-8F6B-2C5138FF42E4}" dt="2023-11-06T08:21:15.898" v="2160" actId="20577"/>
        <pc:sldMkLst>
          <pc:docMk/>
          <pc:sldMk cId="2624286468" sldId="333"/>
        </pc:sldMkLst>
        <pc:spChg chg="mod">
          <ac:chgData name="Fran Geys" userId="98fdf462-915c-4602-a3ef-754c530949d3" providerId="ADAL" clId="{531E0446-2A47-7C4E-8F6B-2C5138FF42E4}" dt="2023-11-05T21:36:48.724" v="2" actId="20577"/>
          <ac:spMkLst>
            <pc:docMk/>
            <pc:sldMk cId="2624286468" sldId="333"/>
            <ac:spMk id="9" creationId="{D6673C86-9A33-50E2-8F1D-6600B709AD32}"/>
          </ac:spMkLst>
        </pc:spChg>
        <pc:picChg chg="add del mod">
          <ac:chgData name="Fran Geys" userId="98fdf462-915c-4602-a3ef-754c530949d3" providerId="ADAL" clId="{531E0446-2A47-7C4E-8F6B-2C5138FF42E4}" dt="2023-11-05T22:24:08.664" v="1468" actId="478"/>
          <ac:picMkLst>
            <pc:docMk/>
            <pc:sldMk cId="2624286468" sldId="333"/>
            <ac:picMk id="12" creationId="{7B04CE1D-C434-7A87-F63A-00A8F41CD676}"/>
          </ac:picMkLst>
        </pc:picChg>
        <pc:picChg chg="add del mod">
          <ac:chgData name="Fran Geys" userId="98fdf462-915c-4602-a3ef-754c530949d3" providerId="ADAL" clId="{531E0446-2A47-7C4E-8F6B-2C5138FF42E4}" dt="2023-11-05T22:24:07.140" v="1466" actId="21"/>
          <ac:picMkLst>
            <pc:docMk/>
            <pc:sldMk cId="2624286468" sldId="333"/>
            <ac:picMk id="14" creationId="{37663CC6-2414-6073-02BB-B5A51955198F}"/>
          </ac:picMkLst>
        </pc:picChg>
        <pc:picChg chg="add mod">
          <ac:chgData name="Fran Geys" userId="98fdf462-915c-4602-a3ef-754c530949d3" providerId="ADAL" clId="{531E0446-2A47-7C4E-8F6B-2C5138FF42E4}" dt="2023-11-05T22:24:35.939" v="1569" actId="1038"/>
          <ac:picMkLst>
            <pc:docMk/>
            <pc:sldMk cId="2624286468" sldId="333"/>
            <ac:picMk id="15" creationId="{44BF825B-A971-F960-9843-9A2E7783276D}"/>
          </ac:picMkLst>
        </pc:picChg>
      </pc:sldChg>
      <pc:sldChg chg="delSp modSp add del mod">
        <pc:chgData name="Fran Geys" userId="98fdf462-915c-4602-a3ef-754c530949d3" providerId="ADAL" clId="{531E0446-2A47-7C4E-8F6B-2C5138FF42E4}" dt="2023-11-05T22:16:51.955" v="1363" actId="2696"/>
        <pc:sldMkLst>
          <pc:docMk/>
          <pc:sldMk cId="2119111506" sldId="334"/>
        </pc:sldMkLst>
        <pc:picChg chg="del mod">
          <ac:chgData name="Fran Geys" userId="98fdf462-915c-4602-a3ef-754c530949d3" providerId="ADAL" clId="{531E0446-2A47-7C4E-8F6B-2C5138FF42E4}" dt="2023-11-05T22:16:45.107" v="1362" actId="478"/>
          <ac:picMkLst>
            <pc:docMk/>
            <pc:sldMk cId="2119111506" sldId="334"/>
            <ac:picMk id="16" creationId="{BB0A3AC3-9012-5C6A-B91F-CC8710889F71}"/>
          </ac:picMkLst>
        </pc:picChg>
      </pc:sldChg>
      <pc:sldChg chg="addSp delSp del mod">
        <pc:chgData name="Fran Geys" userId="98fdf462-915c-4602-a3ef-754c530949d3" providerId="ADAL" clId="{531E0446-2A47-7C4E-8F6B-2C5138FF42E4}" dt="2023-11-05T21:44:10.636" v="24" actId="2696"/>
        <pc:sldMkLst>
          <pc:docMk/>
          <pc:sldMk cId="3485239899" sldId="334"/>
        </pc:sldMkLst>
        <pc:picChg chg="add del">
          <ac:chgData name="Fran Geys" userId="98fdf462-915c-4602-a3ef-754c530949d3" providerId="ADAL" clId="{531E0446-2A47-7C4E-8F6B-2C5138FF42E4}" dt="2023-11-05T12:46:31.091" v="1" actId="478"/>
          <ac:picMkLst>
            <pc:docMk/>
            <pc:sldMk cId="3485239899" sldId="334"/>
            <ac:picMk id="3" creationId="{33A6B792-8D90-9472-8F55-9740727EFDE4}"/>
          </ac:picMkLst>
        </pc:picChg>
      </pc:sldChg>
    </pc:docChg>
  </pc:docChgLst>
  <pc:docChgLst>
    <pc:chgData name="Fran Geys" userId="98fdf462-915c-4602-a3ef-754c530949d3" providerId="ADAL" clId="{9DB81DC0-8FDD-C34C-8CD9-56FB85B8AFED}"/>
    <pc:docChg chg="custSel addSld delSld modSld delSection modSection">
      <pc:chgData name="Fran Geys" userId="98fdf462-915c-4602-a3ef-754c530949d3" providerId="ADAL" clId="{9DB81DC0-8FDD-C34C-8CD9-56FB85B8AFED}" dt="2023-12-14T13:35:37.103" v="298" actId="14100"/>
      <pc:docMkLst>
        <pc:docMk/>
      </pc:docMkLst>
      <pc:sldChg chg="del">
        <pc:chgData name="Fran Geys" userId="98fdf462-915c-4602-a3ef-754c530949d3" providerId="ADAL" clId="{9DB81DC0-8FDD-C34C-8CD9-56FB85B8AFED}" dt="2023-12-14T13:31:33.816" v="16" actId="2696"/>
        <pc:sldMkLst>
          <pc:docMk/>
          <pc:sldMk cId="513623685" sldId="320"/>
        </pc:sldMkLst>
      </pc:sldChg>
      <pc:sldChg chg="modNotesTx">
        <pc:chgData name="Fran Geys" userId="98fdf462-915c-4602-a3ef-754c530949d3" providerId="ADAL" clId="{9DB81DC0-8FDD-C34C-8CD9-56FB85B8AFED}" dt="2023-12-14T13:31:16.827" v="9" actId="20577"/>
        <pc:sldMkLst>
          <pc:docMk/>
          <pc:sldMk cId="1010050524" sldId="322"/>
        </pc:sldMkLst>
      </pc:sldChg>
      <pc:sldChg chg="del">
        <pc:chgData name="Fran Geys" userId="98fdf462-915c-4602-a3ef-754c530949d3" providerId="ADAL" clId="{9DB81DC0-8FDD-C34C-8CD9-56FB85B8AFED}" dt="2023-12-14T13:31:34.601" v="17" actId="2696"/>
        <pc:sldMkLst>
          <pc:docMk/>
          <pc:sldMk cId="2775933487" sldId="323"/>
        </pc:sldMkLst>
      </pc:sldChg>
      <pc:sldChg chg="modNotesTx">
        <pc:chgData name="Fran Geys" userId="98fdf462-915c-4602-a3ef-754c530949d3" providerId="ADAL" clId="{9DB81DC0-8FDD-C34C-8CD9-56FB85B8AFED}" dt="2023-12-14T13:31:24.285" v="10" actId="20577"/>
        <pc:sldMkLst>
          <pc:docMk/>
          <pc:sldMk cId="3896592908" sldId="324"/>
        </pc:sldMkLst>
      </pc:sldChg>
      <pc:sldChg chg="del">
        <pc:chgData name="Fran Geys" userId="98fdf462-915c-4602-a3ef-754c530949d3" providerId="ADAL" clId="{9DB81DC0-8FDD-C34C-8CD9-56FB85B8AFED}" dt="2023-12-14T13:31:30.414" v="12" actId="2696"/>
        <pc:sldMkLst>
          <pc:docMk/>
          <pc:sldMk cId="2883619685" sldId="325"/>
        </pc:sldMkLst>
      </pc:sldChg>
      <pc:sldChg chg="del">
        <pc:chgData name="Fran Geys" userId="98fdf462-915c-4602-a3ef-754c530949d3" providerId="ADAL" clId="{9DB81DC0-8FDD-C34C-8CD9-56FB85B8AFED}" dt="2023-12-14T13:31:29.582" v="11" actId="2696"/>
        <pc:sldMkLst>
          <pc:docMk/>
          <pc:sldMk cId="3386361443" sldId="326"/>
        </pc:sldMkLst>
      </pc:sldChg>
      <pc:sldChg chg="del">
        <pc:chgData name="Fran Geys" userId="98fdf462-915c-4602-a3ef-754c530949d3" providerId="ADAL" clId="{9DB81DC0-8FDD-C34C-8CD9-56FB85B8AFED}" dt="2023-12-14T13:31:31.301" v="13" actId="2696"/>
        <pc:sldMkLst>
          <pc:docMk/>
          <pc:sldMk cId="854595324" sldId="327"/>
        </pc:sldMkLst>
      </pc:sldChg>
      <pc:sldChg chg="del">
        <pc:chgData name="Fran Geys" userId="98fdf462-915c-4602-a3ef-754c530949d3" providerId="ADAL" clId="{9DB81DC0-8FDD-C34C-8CD9-56FB85B8AFED}" dt="2023-12-14T13:31:31.702" v="14" actId="2696"/>
        <pc:sldMkLst>
          <pc:docMk/>
          <pc:sldMk cId="2736726479" sldId="329"/>
        </pc:sldMkLst>
      </pc:sldChg>
      <pc:sldChg chg="del">
        <pc:chgData name="Fran Geys" userId="98fdf462-915c-4602-a3ef-754c530949d3" providerId="ADAL" clId="{9DB81DC0-8FDD-C34C-8CD9-56FB85B8AFED}" dt="2023-12-14T13:31:42.518" v="19" actId="2696"/>
        <pc:sldMkLst>
          <pc:docMk/>
          <pc:sldMk cId="2219844924" sldId="330"/>
        </pc:sldMkLst>
      </pc:sldChg>
      <pc:sldChg chg="del">
        <pc:chgData name="Fran Geys" userId="98fdf462-915c-4602-a3ef-754c530949d3" providerId="ADAL" clId="{9DB81DC0-8FDD-C34C-8CD9-56FB85B8AFED}" dt="2023-12-14T13:31:33.250" v="15" actId="2696"/>
        <pc:sldMkLst>
          <pc:docMk/>
          <pc:sldMk cId="3952982631" sldId="331"/>
        </pc:sldMkLst>
      </pc:sldChg>
      <pc:sldChg chg="del">
        <pc:chgData name="Fran Geys" userId="98fdf462-915c-4602-a3ef-754c530949d3" providerId="ADAL" clId="{9DB81DC0-8FDD-C34C-8CD9-56FB85B8AFED}" dt="2023-12-14T13:31:36.071" v="18" actId="2696"/>
        <pc:sldMkLst>
          <pc:docMk/>
          <pc:sldMk cId="1477678004" sldId="332"/>
        </pc:sldMkLst>
      </pc:sldChg>
      <pc:sldChg chg="addSp delSp modSp new mod">
        <pc:chgData name="Fran Geys" userId="98fdf462-915c-4602-a3ef-754c530949d3" providerId="ADAL" clId="{9DB81DC0-8FDD-C34C-8CD9-56FB85B8AFED}" dt="2023-12-14T13:35:37.103" v="298" actId="14100"/>
        <pc:sldMkLst>
          <pc:docMk/>
          <pc:sldMk cId="2313521515" sldId="334"/>
        </pc:sldMkLst>
        <pc:spChg chg="add del mod">
          <ac:chgData name="Fran Geys" userId="98fdf462-915c-4602-a3ef-754c530949d3" providerId="ADAL" clId="{9DB81DC0-8FDD-C34C-8CD9-56FB85B8AFED}" dt="2023-12-14T13:35:16.588" v="283" actId="478"/>
          <ac:spMkLst>
            <pc:docMk/>
            <pc:sldMk cId="2313521515" sldId="334"/>
            <ac:spMk id="2" creationId="{FC21F041-FF55-02E2-0D6A-671F9BA3DB90}"/>
          </ac:spMkLst>
        </pc:spChg>
        <pc:spChg chg="add mod">
          <ac:chgData name="Fran Geys" userId="98fdf462-915c-4602-a3ef-754c530949d3" providerId="ADAL" clId="{9DB81DC0-8FDD-C34C-8CD9-56FB85B8AFED}" dt="2023-12-14T13:32:42.210" v="184" actId="20577"/>
          <ac:spMkLst>
            <pc:docMk/>
            <pc:sldMk cId="2313521515" sldId="334"/>
            <ac:spMk id="3" creationId="{2FD69061-2F79-66BD-B83A-5565BC331D9C}"/>
          </ac:spMkLst>
        </pc:spChg>
        <pc:spChg chg="add mod">
          <ac:chgData name="Fran Geys" userId="98fdf462-915c-4602-a3ef-754c530949d3" providerId="ADAL" clId="{9DB81DC0-8FDD-C34C-8CD9-56FB85B8AFED}" dt="2023-12-14T13:33:01.461" v="265" actId="1036"/>
          <ac:spMkLst>
            <pc:docMk/>
            <pc:sldMk cId="2313521515" sldId="334"/>
            <ac:spMk id="4" creationId="{A13C3B1B-A4C7-5108-D107-083FB1C6FE39}"/>
          </ac:spMkLst>
        </pc:spChg>
        <pc:spChg chg="add mod">
          <ac:chgData name="Fran Geys" userId="98fdf462-915c-4602-a3ef-754c530949d3" providerId="ADAL" clId="{9DB81DC0-8FDD-C34C-8CD9-56FB85B8AFED}" dt="2023-12-14T13:33:23.744" v="274" actId="207"/>
          <ac:spMkLst>
            <pc:docMk/>
            <pc:sldMk cId="2313521515" sldId="334"/>
            <ac:spMk id="5" creationId="{7C729B0C-842A-51C9-7D2E-A654460BDACE}"/>
          </ac:spMkLst>
        </pc:spChg>
        <pc:spChg chg="add del mod">
          <ac:chgData name="Fran Geys" userId="98fdf462-915c-4602-a3ef-754c530949d3" providerId="ADAL" clId="{9DB81DC0-8FDD-C34C-8CD9-56FB85B8AFED}" dt="2023-12-14T13:33:04.601" v="266" actId="478"/>
          <ac:spMkLst>
            <pc:docMk/>
            <pc:sldMk cId="2313521515" sldId="334"/>
            <ac:spMk id="6" creationId="{B5802B4A-7A37-1B90-5AE5-25CB7242E314}"/>
          </ac:spMkLst>
        </pc:spChg>
        <pc:picChg chg="add mod">
          <ac:chgData name="Fran Geys" userId="98fdf462-915c-4602-a3ef-754c530949d3" providerId="ADAL" clId="{9DB81DC0-8FDD-C34C-8CD9-56FB85B8AFED}" dt="2023-12-14T13:35:37.103" v="298" actId="14100"/>
          <ac:picMkLst>
            <pc:docMk/>
            <pc:sldMk cId="2313521515" sldId="334"/>
            <ac:picMk id="7" creationId="{2778914B-87B4-CC0C-3C49-6B2F5623F277}"/>
          </ac:picMkLst>
        </pc:picChg>
        <pc:picChg chg="add mod">
          <ac:chgData name="Fran Geys" userId="98fdf462-915c-4602-a3ef-754c530949d3" providerId="ADAL" clId="{9DB81DC0-8FDD-C34C-8CD9-56FB85B8AFED}" dt="2023-12-14T13:34:34.218" v="277"/>
          <ac:picMkLst>
            <pc:docMk/>
            <pc:sldMk cId="2313521515" sldId="334"/>
            <ac:picMk id="8" creationId="{8D58E303-4696-8AE5-10A4-6D4167CB070A}"/>
          </ac:picMkLst>
        </pc:picChg>
        <pc:picChg chg="add mod">
          <ac:chgData name="Fran Geys" userId="98fdf462-915c-4602-a3ef-754c530949d3" providerId="ADAL" clId="{9DB81DC0-8FDD-C34C-8CD9-56FB85B8AFED}" dt="2023-12-14T13:35:31.558" v="297" actId="1038"/>
          <ac:picMkLst>
            <pc:docMk/>
            <pc:sldMk cId="2313521515" sldId="334"/>
            <ac:picMk id="9" creationId="{083C7398-D9AF-DFEA-6BCC-6B444DB9D7A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Roboto Light" pitchFamily="2" charset="0"/>
              </a:defRPr>
            </a:lvl1pPr>
          </a:lstStyle>
          <a:p>
            <a:endParaRPr lang="nl-BE"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Roboto Light" pitchFamily="2" charset="0"/>
              </a:defRPr>
            </a:lvl1pPr>
          </a:lstStyle>
          <a:p>
            <a:fld id="{C8DA6D34-4E3B-4A0C-817C-D7030E788B41}" type="datetimeFigureOut">
              <a:rPr lang="nl-BE" smtClean="0"/>
              <a:pPr/>
              <a:t>14/12/2023</a:t>
            </a:fld>
            <a:endParaRPr lang="nl-BE"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Roboto Light" pitchFamily="2" charset="0"/>
              </a:defRPr>
            </a:lvl1pPr>
          </a:lstStyle>
          <a:p>
            <a:endParaRPr lang="nl-BE"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Roboto Light" pitchFamily="2" charset="0"/>
              </a:defRPr>
            </a:lvl1pPr>
          </a:lstStyle>
          <a:p>
            <a:fld id="{35F7831E-B30D-403E-8D52-928B98A1DBEE}" type="slidenum">
              <a:rPr lang="nl-BE" smtClean="0"/>
              <a:pPr/>
              <a:t>‹nr.›</a:t>
            </a:fld>
            <a:endParaRPr lang="nl-BE" dirty="0"/>
          </a:p>
        </p:txBody>
      </p:sp>
    </p:spTree>
    <p:extLst>
      <p:ext uri="{BB962C8B-B14F-4D97-AF65-F5344CB8AC3E}">
        <p14:creationId xmlns:p14="http://schemas.microsoft.com/office/powerpoint/2010/main" val="3357786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Roboto Light" pitchFamily="2" charset="0"/>
        <a:ea typeface="+mn-ea"/>
        <a:cs typeface="+mn-cs"/>
      </a:defRPr>
    </a:lvl1pPr>
    <a:lvl2pPr marL="457200" algn="l" defTabSz="914400" rtl="0" eaLnBrk="1" latinLnBrk="0" hangingPunct="1">
      <a:defRPr sz="1200" kern="1200">
        <a:solidFill>
          <a:schemeClr val="tx1"/>
        </a:solidFill>
        <a:latin typeface="Roboto Light" pitchFamily="2" charset="0"/>
        <a:ea typeface="+mn-ea"/>
        <a:cs typeface="+mn-cs"/>
      </a:defRPr>
    </a:lvl2pPr>
    <a:lvl3pPr marL="914400" algn="l" defTabSz="914400" rtl="0" eaLnBrk="1" latinLnBrk="0" hangingPunct="1">
      <a:defRPr sz="1200" kern="1200">
        <a:solidFill>
          <a:schemeClr val="tx1"/>
        </a:solidFill>
        <a:latin typeface="Roboto Light" pitchFamily="2" charset="0"/>
        <a:ea typeface="+mn-ea"/>
        <a:cs typeface="+mn-cs"/>
      </a:defRPr>
    </a:lvl3pPr>
    <a:lvl4pPr marL="1371600" algn="l" defTabSz="914400" rtl="0" eaLnBrk="1" latinLnBrk="0" hangingPunct="1">
      <a:defRPr sz="1200" kern="1200">
        <a:solidFill>
          <a:schemeClr val="tx1"/>
        </a:solidFill>
        <a:latin typeface="Roboto Light" pitchFamily="2" charset="0"/>
        <a:ea typeface="+mn-ea"/>
        <a:cs typeface="+mn-cs"/>
      </a:defRPr>
    </a:lvl4pPr>
    <a:lvl5pPr marL="1828800" algn="l" defTabSz="914400" rtl="0" eaLnBrk="1" latinLnBrk="0" hangingPunct="1">
      <a:defRPr sz="1200" kern="1200">
        <a:solidFill>
          <a:schemeClr val="tx1"/>
        </a:solidFill>
        <a:latin typeface="Roboto Ligh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BE" dirty="0"/>
              <a:t>Our last online meeting</a:t>
            </a:r>
          </a:p>
          <a:p>
            <a:pPr marL="171450" indent="-171450">
              <a:buFont typeface="Arial" panose="020B0604020202020204" pitchFamily="34" charset="0"/>
              <a:buChar char="•"/>
            </a:pPr>
            <a:r>
              <a:rPr lang="nl-BE" dirty="0"/>
              <a:t>Difficulties to reach a diverse audience </a:t>
            </a:r>
            <a:r>
              <a:rPr lang="nl-BE" dirty="0">
                <a:sym typeface="Wingdings" pitchFamily="2" charset="2"/>
              </a:rPr>
              <a:t> need for tools to attract a diverse audience </a:t>
            </a:r>
            <a:endParaRPr lang="nl-BE" dirty="0"/>
          </a:p>
          <a:p>
            <a:pPr marL="171450" indent="-171450">
              <a:buFont typeface="Arial" panose="020B0604020202020204" pitchFamily="34" charset="0"/>
              <a:buChar char="•"/>
            </a:pPr>
            <a:endParaRPr lang="nl-BE" dirty="0"/>
          </a:p>
        </p:txBody>
      </p:sp>
      <p:sp>
        <p:nvSpPr>
          <p:cNvPr id="4" name="Tijdelijke aanduiding voor dianummer 3"/>
          <p:cNvSpPr>
            <a:spLocks noGrp="1"/>
          </p:cNvSpPr>
          <p:nvPr>
            <p:ph type="sldNum" sz="quarter" idx="5"/>
          </p:nvPr>
        </p:nvSpPr>
        <p:spPr/>
        <p:txBody>
          <a:bodyPr/>
          <a:lstStyle/>
          <a:p>
            <a:fld id="{35F7831E-B30D-403E-8D52-928B98A1DBEE}" type="slidenum">
              <a:rPr lang="nl-BE" smtClean="0"/>
              <a:pPr/>
              <a:t>1</a:t>
            </a:fld>
            <a:endParaRPr lang="nl-BE" dirty="0"/>
          </a:p>
        </p:txBody>
      </p:sp>
    </p:spTree>
    <p:extLst>
      <p:ext uri="{BB962C8B-B14F-4D97-AF65-F5344CB8AC3E}">
        <p14:creationId xmlns:p14="http://schemas.microsoft.com/office/powerpoint/2010/main" val="801677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B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dirty="0"/>
              <a:t>The first one is our class setting. We only work with classes and teachers. None of our activities are during the free time of the children. Targetting individual children is quite difficult, time consuming and attendance is uncertain. You only reach a small section of your target audience.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dirty="0"/>
              <a:t>All our activities are in class setting. They take place from Monday to Friday between school hours.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dirty="0"/>
              <a:t>We want to make sure that our workshops are approachable without any restrictions. That is also why we are flexible with both timing and location for our workshops.</a:t>
            </a:r>
          </a:p>
          <a:p>
            <a:pPr marL="171450" indent="-171450">
              <a:buFont typeface="Arial" panose="020B0604020202020204" pitchFamily="34" charset="0"/>
              <a:buChar char="•"/>
            </a:pPr>
            <a:endParaRPr lang="nl-BE" dirty="0"/>
          </a:p>
          <a:p>
            <a:pPr marL="171450" indent="-171450">
              <a:buFont typeface="Arial" panose="020B0604020202020204" pitchFamily="34" charset="0"/>
              <a:buChar char="•"/>
            </a:pPr>
            <a:r>
              <a:rPr lang="nl-BE" dirty="0"/>
              <a:t>Our researchers do this as an extra in their free time. They don’t get paid for their engagement in the children’s university. </a:t>
            </a:r>
            <a:r>
              <a:rPr lang="nl-BE" dirty="0">
                <a:sym typeface="Wingdings" pitchFamily="2" charset="2"/>
              </a:rPr>
              <a:t> part of their social responsibility</a:t>
            </a:r>
          </a:p>
          <a:p>
            <a:pPr marL="171450" indent="-171450">
              <a:buFont typeface="Arial" panose="020B0604020202020204" pitchFamily="34" charset="0"/>
              <a:buChar char="•"/>
            </a:pPr>
            <a:r>
              <a:rPr lang="nl-BE" dirty="0">
                <a:sym typeface="Wingdings" pitchFamily="2" charset="2"/>
              </a:rPr>
              <a:t>All our activities are free of charge to make them as accessible as possible.</a:t>
            </a:r>
          </a:p>
          <a:p>
            <a:pPr marL="0" indent="0">
              <a:buFont typeface="Arial" panose="020B0604020202020204" pitchFamily="34" charset="0"/>
              <a:buNone/>
            </a:pPr>
            <a:endParaRPr lang="nl-BE" dirty="0">
              <a:sym typeface="Wingdings" pitchFamily="2" charset="2"/>
            </a:endParaRPr>
          </a:p>
          <a:p>
            <a:endParaRPr lang="nl-B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dirty="0"/>
          </a:p>
          <a:p>
            <a:pPr marL="171450" indent="-171450">
              <a:buFont typeface="Arial" panose="020B0604020202020204" pitchFamily="34" charset="0"/>
              <a:buChar char="•"/>
            </a:pPr>
            <a:endParaRPr lang="nl-BE" dirty="0">
              <a:sym typeface="Wingdings" pitchFamily="2" charset="2"/>
            </a:endParaRPr>
          </a:p>
          <a:p>
            <a:pPr marL="171450" indent="-171450">
              <a:buFont typeface="Arial" panose="020B0604020202020204" pitchFamily="34" charset="0"/>
              <a:buChar char="•"/>
            </a:pPr>
            <a:endParaRPr lang="nl-BE" dirty="0">
              <a:sym typeface="Wingdings" pitchFamily="2" charset="2"/>
            </a:endParaRPr>
          </a:p>
          <a:p>
            <a:pPr marL="171450" indent="-171450">
              <a:buFont typeface="Arial" panose="020B0604020202020204" pitchFamily="34" charset="0"/>
              <a:buChar char="•"/>
            </a:pPr>
            <a:endParaRPr lang="nl-BE" dirty="0"/>
          </a:p>
          <a:p>
            <a:pPr marL="171450" indent="-171450">
              <a:buFont typeface="Arial" panose="020B0604020202020204" pitchFamily="34" charset="0"/>
              <a:buChar char="•"/>
            </a:pPr>
            <a:endParaRPr lang="nl-BE" dirty="0"/>
          </a:p>
        </p:txBody>
      </p:sp>
      <p:sp>
        <p:nvSpPr>
          <p:cNvPr id="4" name="Tijdelijke aanduiding voor dianummer 3"/>
          <p:cNvSpPr>
            <a:spLocks noGrp="1"/>
          </p:cNvSpPr>
          <p:nvPr>
            <p:ph type="sldNum" sz="quarter" idx="5"/>
          </p:nvPr>
        </p:nvSpPr>
        <p:spPr/>
        <p:txBody>
          <a:bodyPr/>
          <a:lstStyle/>
          <a:p>
            <a:fld id="{35F7831E-B30D-403E-8D52-928B98A1DBEE}" type="slidenum">
              <a:rPr lang="nl-BE" smtClean="0"/>
              <a:pPr/>
              <a:t>2</a:t>
            </a:fld>
            <a:endParaRPr lang="nl-BE" dirty="0"/>
          </a:p>
        </p:txBody>
      </p:sp>
    </p:spTree>
    <p:extLst>
      <p:ext uri="{BB962C8B-B14F-4D97-AF65-F5344CB8AC3E}">
        <p14:creationId xmlns:p14="http://schemas.microsoft.com/office/powerpoint/2010/main" val="1131329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By shifting the responsibility of registration from parents to teachers, you reach more children and </a:t>
            </a:r>
            <a:r>
              <a:rPr lang="nl-BE" b="0" dirty="0"/>
              <a:t>cover a bigger part of your target audience</a:t>
            </a:r>
            <a:r>
              <a:rPr lang="nl-BE" b="1" dirty="0"/>
              <a:t>. </a:t>
            </a:r>
            <a:r>
              <a:rPr lang="nl-BE" b="0" dirty="0"/>
              <a:t>We organise all our activities from Monday to Friday between school hours.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b="0" dirty="0"/>
              <a:t>Parents don’t have to register for their children to learn more about science. As already said week-ends are quite busy and parents often have to work or also tend to their other responsibilities or children.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b="0" dirty="0"/>
              <a:t>We reach many children in class setting, which is also a known and often comfortable environment for the pupils.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BE" b="0" dirty="0"/>
              <a:t>Our researchers know how many and which children attend their workshop and often give it a personal touch.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b="1" dirty="0"/>
          </a:p>
          <a:p>
            <a:endParaRPr lang="nl-BE" dirty="0"/>
          </a:p>
          <a:p>
            <a:endParaRPr lang="nl-BE" dirty="0"/>
          </a:p>
        </p:txBody>
      </p:sp>
      <p:sp>
        <p:nvSpPr>
          <p:cNvPr id="4" name="Tijdelijke aanduiding voor dianummer 3"/>
          <p:cNvSpPr>
            <a:spLocks noGrp="1"/>
          </p:cNvSpPr>
          <p:nvPr>
            <p:ph type="sldNum" sz="quarter" idx="5"/>
          </p:nvPr>
        </p:nvSpPr>
        <p:spPr/>
        <p:txBody>
          <a:bodyPr/>
          <a:lstStyle/>
          <a:p>
            <a:fld id="{35F7831E-B30D-403E-8D52-928B98A1DBEE}" type="slidenum">
              <a:rPr lang="nl-BE" smtClean="0"/>
              <a:pPr/>
              <a:t>3</a:t>
            </a:fld>
            <a:endParaRPr lang="nl-BE" dirty="0"/>
          </a:p>
        </p:txBody>
      </p:sp>
    </p:spTree>
    <p:extLst>
      <p:ext uri="{BB962C8B-B14F-4D97-AF65-F5344CB8AC3E}">
        <p14:creationId xmlns:p14="http://schemas.microsoft.com/office/powerpoint/2010/main" val="3341253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Campus or school </a:t>
            </a:r>
          </a:p>
          <a:p>
            <a:r>
              <a:rPr lang="nl-BE" dirty="0"/>
              <a:t>Workshop that are a bit shorter or longer</a:t>
            </a:r>
          </a:p>
          <a:p>
            <a:r>
              <a:rPr lang="nl-BE" dirty="0"/>
              <a:t>Supporting teachers to bring science into the classroom </a:t>
            </a:r>
          </a:p>
        </p:txBody>
      </p:sp>
      <p:sp>
        <p:nvSpPr>
          <p:cNvPr id="4" name="Tijdelijke aanduiding voor dianummer 3"/>
          <p:cNvSpPr>
            <a:spLocks noGrp="1"/>
          </p:cNvSpPr>
          <p:nvPr>
            <p:ph type="sldNum" sz="quarter" idx="5"/>
          </p:nvPr>
        </p:nvSpPr>
        <p:spPr/>
        <p:txBody>
          <a:bodyPr/>
          <a:lstStyle/>
          <a:p>
            <a:fld id="{35F7831E-B30D-403E-8D52-928B98A1DBEE}" type="slidenum">
              <a:rPr lang="nl-BE" smtClean="0"/>
              <a:pPr/>
              <a:t>4</a:t>
            </a:fld>
            <a:endParaRPr lang="nl-BE" dirty="0"/>
          </a:p>
        </p:txBody>
      </p:sp>
    </p:spTree>
    <p:extLst>
      <p:ext uri="{BB962C8B-B14F-4D97-AF65-F5344CB8AC3E}">
        <p14:creationId xmlns:p14="http://schemas.microsoft.com/office/powerpoint/2010/main" val="1535207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35F7831E-B30D-403E-8D52-928B98A1DBEE}" type="slidenum">
              <a:rPr lang="nl-BE" smtClean="0"/>
              <a:pPr/>
              <a:t>5</a:t>
            </a:fld>
            <a:endParaRPr lang="nl-BE" dirty="0"/>
          </a:p>
        </p:txBody>
      </p:sp>
    </p:spTree>
    <p:extLst>
      <p:ext uri="{BB962C8B-B14F-4D97-AF65-F5344CB8AC3E}">
        <p14:creationId xmlns:p14="http://schemas.microsoft.com/office/powerpoint/2010/main" val="1083564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At </a:t>
            </a:r>
            <a:r>
              <a:rPr lang="nl-BE" b="1" dirty="0"/>
              <a:t>the beginning of the trajectory</a:t>
            </a:r>
            <a:r>
              <a:rPr lang="nl-BE" dirty="0"/>
              <a:t>, participating researchers receive a </a:t>
            </a:r>
            <a:r>
              <a:rPr lang="nl-BE" b="1" dirty="0"/>
              <a:t>hands-on training </a:t>
            </a:r>
            <a:r>
              <a:rPr lang="nl-BE" dirty="0"/>
              <a:t>called: how do I make a workshop for children? </a:t>
            </a:r>
          </a:p>
          <a:p>
            <a:r>
              <a:rPr lang="nl-BE" dirty="0"/>
              <a:t>We give them tools to make </a:t>
            </a:r>
            <a:r>
              <a:rPr lang="nl-BE" b="1" dirty="0"/>
              <a:t>a workshop for children age 10 tot 12, tailored to the multilingual context in Brussels. </a:t>
            </a:r>
          </a:p>
          <a:p>
            <a:endParaRPr lang="nl-BE" b="1" dirty="0"/>
          </a:p>
          <a:p>
            <a:r>
              <a:rPr lang="nl-BE" dirty="0"/>
              <a:t>After training the have </a:t>
            </a:r>
            <a:r>
              <a:rPr lang="nl-BE" b="1" dirty="0"/>
              <a:t>feedback</a:t>
            </a:r>
            <a:r>
              <a:rPr lang="nl-BE" dirty="0"/>
              <a:t> in group so they can use the other workshops as ‘inspiration’, and between these feedback sessions and the first workshops given we provide them with one-on-one feedback to make sure they are well </a:t>
            </a:r>
            <a:r>
              <a:rPr lang="nl-BE" b="1" dirty="0"/>
              <a:t>supported</a:t>
            </a:r>
            <a:r>
              <a:rPr lang="nl-BE" b="0" dirty="0"/>
              <a:t>.</a:t>
            </a:r>
          </a:p>
          <a:p>
            <a:endParaRPr lang="nl-BE" b="0" dirty="0"/>
          </a:p>
          <a:p>
            <a:endParaRPr lang="nl-BE" b="0" dirty="0"/>
          </a:p>
          <a:p>
            <a:r>
              <a:rPr lang="nl-BE" b="0" dirty="0"/>
              <a:t> </a:t>
            </a:r>
            <a:endParaRPr lang="nl-BE" dirty="0"/>
          </a:p>
        </p:txBody>
      </p:sp>
      <p:sp>
        <p:nvSpPr>
          <p:cNvPr id="4" name="Tijdelijke aanduiding voor dianummer 3"/>
          <p:cNvSpPr>
            <a:spLocks noGrp="1"/>
          </p:cNvSpPr>
          <p:nvPr>
            <p:ph type="sldNum" sz="quarter" idx="5"/>
          </p:nvPr>
        </p:nvSpPr>
        <p:spPr/>
        <p:txBody>
          <a:bodyPr/>
          <a:lstStyle/>
          <a:p>
            <a:fld id="{35F7831E-B30D-403E-8D52-928B98A1DBEE}" type="slidenum">
              <a:rPr lang="nl-BE" smtClean="0"/>
              <a:pPr/>
              <a:t>6</a:t>
            </a:fld>
            <a:endParaRPr lang="nl-BE" dirty="0"/>
          </a:p>
        </p:txBody>
      </p:sp>
    </p:spTree>
    <p:extLst>
      <p:ext uri="{BB962C8B-B14F-4D97-AF65-F5344CB8AC3E}">
        <p14:creationId xmlns:p14="http://schemas.microsoft.com/office/powerpoint/2010/main" val="2923794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35F7831E-B30D-403E-8D52-928B98A1DBEE}" type="slidenum">
              <a:rPr lang="nl-BE" smtClean="0"/>
              <a:pPr/>
              <a:t>7</a:t>
            </a:fld>
            <a:endParaRPr lang="nl-BE" dirty="0"/>
          </a:p>
        </p:txBody>
      </p:sp>
    </p:spTree>
    <p:extLst>
      <p:ext uri="{BB962C8B-B14F-4D97-AF65-F5344CB8AC3E}">
        <p14:creationId xmlns:p14="http://schemas.microsoft.com/office/powerpoint/2010/main" val="3425185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_titel">
    <p:spTree>
      <p:nvGrpSpPr>
        <p:cNvPr id="1" name=""/>
        <p:cNvGrpSpPr/>
        <p:nvPr/>
      </p:nvGrpSpPr>
      <p:grpSpPr>
        <a:xfrm>
          <a:off x="0" y="0"/>
          <a:ext cx="0" cy="0"/>
          <a:chOff x="0" y="0"/>
          <a:chExt cx="0" cy="0"/>
        </a:xfrm>
      </p:grpSpPr>
      <p:sp>
        <p:nvSpPr>
          <p:cNvPr id="7" name="!!AFB_">
            <a:extLst>
              <a:ext uri="{FF2B5EF4-FFF2-40B4-BE49-F238E27FC236}">
                <a16:creationId xmlns:a16="http://schemas.microsoft.com/office/drawing/2014/main" id="{B906016F-FBC0-E0BA-88E2-1D245157808B}"/>
              </a:ext>
            </a:extLst>
          </p:cNvPr>
          <p:cNvSpPr>
            <a:spLocks noGrp="1"/>
          </p:cNvSpPr>
          <p:nvPr>
            <p:ph type="pic" sz="quarter" idx="13"/>
          </p:nvPr>
        </p:nvSpPr>
        <p:spPr>
          <a:xfrm>
            <a:off x="0" y="0"/>
            <a:ext cx="12192000" cy="4797425"/>
          </a:xfrm>
          <a:solidFill>
            <a:schemeClr val="bg1">
              <a:lumMod val="95000"/>
            </a:schemeClr>
          </a:solidFill>
        </p:spPr>
        <p:txBody>
          <a:bodyPr tIns="1440000">
            <a:normAutofit/>
          </a:bodyPr>
          <a:lstStyle>
            <a:lvl1pPr marL="0" indent="0" algn="ctr">
              <a:buNone/>
              <a:defRPr sz="1800">
                <a:solidFill>
                  <a:schemeClr val="tx2"/>
                </a:solidFill>
              </a:defRPr>
            </a:lvl1pPr>
          </a:lstStyle>
          <a:p>
            <a:r>
              <a:rPr lang="en-GB"/>
              <a:t>Click icon to add picture</a:t>
            </a:r>
            <a:endParaRPr lang="nl-BE" dirty="0"/>
          </a:p>
        </p:txBody>
      </p:sp>
      <p:sp>
        <p:nvSpPr>
          <p:cNvPr id="102" name="!!VLAK_oranje">
            <a:extLst>
              <a:ext uri="{FF2B5EF4-FFF2-40B4-BE49-F238E27FC236}">
                <a16:creationId xmlns:a16="http://schemas.microsoft.com/office/drawing/2014/main" id="{5D48DAFD-B7F8-2653-06A3-9C386408E05D}"/>
              </a:ext>
            </a:extLst>
          </p:cNvPr>
          <p:cNvSpPr>
            <a:spLocks noGrp="1"/>
          </p:cNvSpPr>
          <p:nvPr>
            <p:ph type="body" sz="quarter" idx="16"/>
          </p:nvPr>
        </p:nvSpPr>
        <p:spPr>
          <a:xfrm>
            <a:off x="9684480" y="-1"/>
            <a:ext cx="2507520" cy="6129339"/>
          </a:xfrm>
          <a:custGeom>
            <a:avLst/>
            <a:gdLst>
              <a:gd name="connsiteX0" fmla="*/ 0 w 2805616"/>
              <a:gd name="connsiteY0" fmla="*/ 0 h 6858001"/>
              <a:gd name="connsiteX1" fmla="*/ 2805616 w 2805616"/>
              <a:gd name="connsiteY1" fmla="*/ 0 h 6858001"/>
              <a:gd name="connsiteX2" fmla="*/ 2805616 w 2805616"/>
              <a:gd name="connsiteY2" fmla="*/ 6858001 h 6858001"/>
              <a:gd name="connsiteX3" fmla="*/ 2788515 w 280561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2805616" h="6858001">
                <a:moveTo>
                  <a:pt x="0" y="0"/>
                </a:moveTo>
                <a:lnTo>
                  <a:pt x="2805616" y="0"/>
                </a:lnTo>
                <a:lnTo>
                  <a:pt x="2805616" y="6858001"/>
                </a:lnTo>
                <a:lnTo>
                  <a:pt x="2788515" y="6858001"/>
                </a:lnTo>
                <a:close/>
              </a:path>
            </a:pathLst>
          </a:custGeom>
          <a:solidFill>
            <a:schemeClr val="accent2"/>
          </a:solidFill>
          <a:ln>
            <a:noFill/>
          </a:ln>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grpSp>
        <p:nvGrpSpPr>
          <p:cNvPr id="49" name="!!LOGO_VUB">
            <a:extLst>
              <a:ext uri="{FF2B5EF4-FFF2-40B4-BE49-F238E27FC236}">
                <a16:creationId xmlns:a16="http://schemas.microsoft.com/office/drawing/2014/main" id="{2326A1C3-1872-54F0-7C0C-2FFE6DB41D1D}"/>
              </a:ext>
            </a:extLst>
          </p:cNvPr>
          <p:cNvGrpSpPr>
            <a:grpSpLocks/>
          </p:cNvGrpSpPr>
          <p:nvPr userDrawn="1"/>
        </p:nvGrpSpPr>
        <p:grpSpPr>
          <a:xfrm>
            <a:off x="512390" y="5336577"/>
            <a:ext cx="2880000" cy="1015213"/>
            <a:chOff x="1029807" y="1643143"/>
            <a:chExt cx="10132386" cy="3571712"/>
          </a:xfrm>
        </p:grpSpPr>
        <p:sp>
          <p:nvSpPr>
            <p:cNvPr id="50" name="Rechthoek 49">
              <a:extLst>
                <a:ext uri="{FF2B5EF4-FFF2-40B4-BE49-F238E27FC236}">
                  <a16:creationId xmlns:a16="http://schemas.microsoft.com/office/drawing/2014/main" id="{A64B4190-42C8-1959-6070-497C54CE4237}"/>
                </a:ext>
              </a:extLst>
            </p:cNvPr>
            <p:cNvSpPr/>
            <p:nvPr/>
          </p:nvSpPr>
          <p:spPr>
            <a:xfrm>
              <a:off x="1365141" y="1643143"/>
              <a:ext cx="3557388" cy="3571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latin typeface="Roboto Light" pitchFamily="2" charset="0"/>
              </a:endParaRPr>
            </a:p>
          </p:txBody>
        </p:sp>
        <p:sp>
          <p:nvSpPr>
            <p:cNvPr id="51" name="Vrije vorm: vorm 50">
              <a:extLst>
                <a:ext uri="{FF2B5EF4-FFF2-40B4-BE49-F238E27FC236}">
                  <a16:creationId xmlns:a16="http://schemas.microsoft.com/office/drawing/2014/main" id="{59A6E751-0031-5DD0-3008-1FF1D9C220FC}"/>
                </a:ext>
              </a:extLst>
            </p:cNvPr>
            <p:cNvSpPr/>
            <p:nvPr/>
          </p:nvSpPr>
          <p:spPr>
            <a:xfrm>
              <a:off x="5557025" y="2108589"/>
              <a:ext cx="627214" cy="679649"/>
            </a:xfrm>
            <a:custGeom>
              <a:avLst/>
              <a:gdLst>
                <a:gd name="connsiteX0" fmla="*/ 414949 w 754712"/>
                <a:gd name="connsiteY0" fmla="*/ 817804 h 817804"/>
                <a:gd name="connsiteX1" fmla="*/ 754713 w 754712"/>
                <a:gd name="connsiteY1" fmla="*/ 0 h 817804"/>
                <a:gd name="connsiteX2" fmla="*/ 665039 w 754712"/>
                <a:gd name="connsiteY2" fmla="*/ 0 h 817804"/>
                <a:gd name="connsiteX3" fmla="*/ 376217 w 754712"/>
                <a:gd name="connsiteY3" fmla="*/ 715981 h 817804"/>
                <a:gd name="connsiteX4" fmla="*/ 89615 w 754712"/>
                <a:gd name="connsiteY4" fmla="*/ 0 h 817804"/>
                <a:gd name="connsiteX5" fmla="*/ 0 w 754712"/>
                <a:gd name="connsiteY5" fmla="*/ 0 h 817804"/>
                <a:gd name="connsiteX6" fmla="*/ 337485 w 754712"/>
                <a:gd name="connsiteY6" fmla="*/ 817804 h 817804"/>
                <a:gd name="connsiteX7" fmla="*/ 414949 w 754712"/>
                <a:gd name="connsiteY7" fmla="*/ 817804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12" h="817804">
                  <a:moveTo>
                    <a:pt x="414949" y="817804"/>
                  </a:moveTo>
                  <a:lnTo>
                    <a:pt x="754713" y="0"/>
                  </a:lnTo>
                  <a:lnTo>
                    <a:pt x="665039" y="0"/>
                  </a:lnTo>
                  <a:lnTo>
                    <a:pt x="376217" y="715981"/>
                  </a:lnTo>
                  <a:lnTo>
                    <a:pt x="89615" y="0"/>
                  </a:lnTo>
                  <a:lnTo>
                    <a:pt x="0" y="0"/>
                  </a:lnTo>
                  <a:lnTo>
                    <a:pt x="337485" y="817804"/>
                  </a:lnTo>
                  <a:lnTo>
                    <a:pt x="414949"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52" name="Vrije vorm: vorm 51">
              <a:extLst>
                <a:ext uri="{FF2B5EF4-FFF2-40B4-BE49-F238E27FC236}">
                  <a16:creationId xmlns:a16="http://schemas.microsoft.com/office/drawing/2014/main" id="{D4DD78F5-2CB7-5FFD-D2EB-0559CEB0FA5B}"/>
                </a:ext>
              </a:extLst>
            </p:cNvPr>
            <p:cNvSpPr/>
            <p:nvPr/>
          </p:nvSpPr>
          <p:spPr>
            <a:xfrm>
              <a:off x="6289010" y="2108589"/>
              <a:ext cx="460737" cy="679649"/>
            </a:xfrm>
            <a:custGeom>
              <a:avLst/>
              <a:gdLst>
                <a:gd name="connsiteX0" fmla="*/ 81903 w 554394"/>
                <a:gd name="connsiteY0" fmla="*/ 74133 h 817804"/>
                <a:gd name="connsiteX1" fmla="*/ 211359 w 554394"/>
                <a:gd name="connsiteY1" fmla="*/ 74133 h 817804"/>
                <a:gd name="connsiteX2" fmla="*/ 396196 w 554394"/>
                <a:gd name="connsiteY2" fmla="*/ 112865 h 817804"/>
                <a:gd name="connsiteX3" fmla="*/ 472550 w 554394"/>
                <a:gd name="connsiteY3" fmla="*/ 258912 h 817804"/>
                <a:gd name="connsiteX4" fmla="*/ 366285 w 554394"/>
                <a:gd name="connsiteY4" fmla="*/ 424880 h 817804"/>
                <a:gd name="connsiteX5" fmla="*/ 188108 w 554394"/>
                <a:gd name="connsiteY5" fmla="*/ 447020 h 817804"/>
                <a:gd name="connsiteX6" fmla="*/ 163748 w 554394"/>
                <a:gd name="connsiteY6" fmla="*/ 447020 h 817804"/>
                <a:gd name="connsiteX7" fmla="*/ 441529 w 554394"/>
                <a:gd name="connsiteY7" fmla="*/ 817746 h 817804"/>
                <a:gd name="connsiteX8" fmla="*/ 543353 w 554394"/>
                <a:gd name="connsiteY8" fmla="*/ 817746 h 817804"/>
                <a:gd name="connsiteX9" fmla="*/ 313183 w 554394"/>
                <a:gd name="connsiteY9" fmla="*/ 512333 h 817804"/>
                <a:gd name="connsiteX10" fmla="*/ 554394 w 554394"/>
                <a:gd name="connsiteY10" fmla="*/ 266682 h 817804"/>
                <a:gd name="connsiteX11" fmla="*/ 427158 w 554394"/>
                <a:gd name="connsiteY11" fmla="*/ 39842 h 817804"/>
                <a:gd name="connsiteX12" fmla="*/ 194768 w 554394"/>
                <a:gd name="connsiteY12" fmla="*/ 0 h 817804"/>
                <a:gd name="connsiteX13" fmla="*/ 0 w 554394"/>
                <a:gd name="connsiteY13" fmla="*/ 0 h 817804"/>
                <a:gd name="connsiteX14" fmla="*/ 0 w 554394"/>
                <a:gd name="connsiteY14" fmla="*/ 817804 h 817804"/>
                <a:gd name="connsiteX15" fmla="*/ 81903 w 554394"/>
                <a:gd name="connsiteY15" fmla="*/ 817804 h 817804"/>
                <a:gd name="connsiteX16" fmla="*/ 81903 w 554394"/>
                <a:gd name="connsiteY16" fmla="*/ 74133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4394" h="817804">
                  <a:moveTo>
                    <a:pt x="81903" y="74133"/>
                  </a:moveTo>
                  <a:lnTo>
                    <a:pt x="211359" y="74133"/>
                  </a:lnTo>
                  <a:cubicBezTo>
                    <a:pt x="275562" y="74133"/>
                    <a:pt x="341925" y="74133"/>
                    <a:pt x="396196" y="112865"/>
                  </a:cubicBezTo>
                  <a:cubicBezTo>
                    <a:pt x="442698" y="144937"/>
                    <a:pt x="472550" y="202479"/>
                    <a:pt x="472550" y="258912"/>
                  </a:cubicBezTo>
                  <a:cubicBezTo>
                    <a:pt x="472550" y="331936"/>
                    <a:pt x="433818" y="393918"/>
                    <a:pt x="366285" y="424880"/>
                  </a:cubicBezTo>
                  <a:cubicBezTo>
                    <a:pt x="312073" y="449240"/>
                    <a:pt x="245651" y="447020"/>
                    <a:pt x="188108" y="447020"/>
                  </a:cubicBezTo>
                  <a:lnTo>
                    <a:pt x="163748" y="447020"/>
                  </a:lnTo>
                  <a:lnTo>
                    <a:pt x="441529" y="817746"/>
                  </a:lnTo>
                  <a:lnTo>
                    <a:pt x="543353" y="817746"/>
                  </a:lnTo>
                  <a:lnTo>
                    <a:pt x="313183" y="512333"/>
                  </a:lnTo>
                  <a:cubicBezTo>
                    <a:pt x="445969" y="509003"/>
                    <a:pt x="554394" y="400578"/>
                    <a:pt x="554394" y="266682"/>
                  </a:cubicBezTo>
                  <a:cubicBezTo>
                    <a:pt x="554394" y="171518"/>
                    <a:pt x="510113" y="87394"/>
                    <a:pt x="427158" y="39842"/>
                  </a:cubicBezTo>
                  <a:cubicBezTo>
                    <a:pt x="358575" y="1110"/>
                    <a:pt x="272231" y="0"/>
                    <a:pt x="194768" y="0"/>
                  </a:cubicBezTo>
                  <a:lnTo>
                    <a:pt x="0" y="0"/>
                  </a:lnTo>
                  <a:lnTo>
                    <a:pt x="0" y="817804"/>
                  </a:lnTo>
                  <a:lnTo>
                    <a:pt x="81903" y="817804"/>
                  </a:lnTo>
                  <a:lnTo>
                    <a:pt x="81903" y="74133"/>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53" name="Vrije vorm: vorm 52">
              <a:extLst>
                <a:ext uri="{FF2B5EF4-FFF2-40B4-BE49-F238E27FC236}">
                  <a16:creationId xmlns:a16="http://schemas.microsoft.com/office/drawing/2014/main" id="{71B076C7-D1C9-956A-F510-633A22CDEE88}"/>
                </a:ext>
              </a:extLst>
            </p:cNvPr>
            <p:cNvSpPr/>
            <p:nvPr/>
          </p:nvSpPr>
          <p:spPr>
            <a:xfrm>
              <a:off x="6873014" y="2108589"/>
              <a:ext cx="68066" cy="679649"/>
            </a:xfrm>
            <a:custGeom>
              <a:avLst/>
              <a:gdLst>
                <a:gd name="connsiteX0" fmla="*/ 0 w 81903"/>
                <a:gd name="connsiteY0" fmla="*/ 0 h 817804"/>
                <a:gd name="connsiteX1" fmla="*/ 81904 w 81903"/>
                <a:gd name="connsiteY1" fmla="*/ 0 h 817804"/>
                <a:gd name="connsiteX2" fmla="*/ 81904 w 81903"/>
                <a:gd name="connsiteY2" fmla="*/ 817804 h 817804"/>
                <a:gd name="connsiteX3" fmla="*/ 0 w 81903"/>
                <a:gd name="connsiteY3" fmla="*/ 817804 h 817804"/>
              </a:gdLst>
              <a:ahLst/>
              <a:cxnLst>
                <a:cxn ang="0">
                  <a:pos x="connsiteX0" y="connsiteY0"/>
                </a:cxn>
                <a:cxn ang="0">
                  <a:pos x="connsiteX1" y="connsiteY1"/>
                </a:cxn>
                <a:cxn ang="0">
                  <a:pos x="connsiteX2" y="connsiteY2"/>
                </a:cxn>
                <a:cxn ang="0">
                  <a:pos x="connsiteX3" y="connsiteY3"/>
                </a:cxn>
              </a:cxnLst>
              <a:rect l="l" t="t" r="r" b="b"/>
              <a:pathLst>
                <a:path w="81903" h="817804">
                  <a:moveTo>
                    <a:pt x="0" y="0"/>
                  </a:moveTo>
                  <a:lnTo>
                    <a:pt x="81904" y="0"/>
                  </a:lnTo>
                  <a:lnTo>
                    <a:pt x="81904" y="817804"/>
                  </a:lnTo>
                  <a:lnTo>
                    <a:pt x="0"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54" name="Vrije vorm: vorm 53">
              <a:extLst>
                <a:ext uri="{FF2B5EF4-FFF2-40B4-BE49-F238E27FC236}">
                  <a16:creationId xmlns:a16="http://schemas.microsoft.com/office/drawing/2014/main" id="{2CD42F55-B7C7-0CC2-5968-777E7FCA14B7}"/>
                </a:ext>
              </a:extLst>
            </p:cNvPr>
            <p:cNvSpPr/>
            <p:nvPr/>
          </p:nvSpPr>
          <p:spPr>
            <a:xfrm>
              <a:off x="7046823" y="2108589"/>
              <a:ext cx="363298" cy="691593"/>
            </a:xfrm>
            <a:custGeom>
              <a:avLst/>
              <a:gdLst>
                <a:gd name="connsiteX0" fmla="*/ 218019 w 437148"/>
                <a:gd name="connsiteY0" fmla="*/ 832176 h 832175"/>
                <a:gd name="connsiteX1" fmla="*/ 392866 w 437148"/>
                <a:gd name="connsiteY1" fmla="*/ 751382 h 832175"/>
                <a:gd name="connsiteX2" fmla="*/ 437148 w 437148"/>
                <a:gd name="connsiteY2" fmla="*/ 587635 h 832175"/>
                <a:gd name="connsiteX3" fmla="*/ 437148 w 437148"/>
                <a:gd name="connsiteY3" fmla="*/ 0 h 832175"/>
                <a:gd name="connsiteX4" fmla="*/ 355245 w 437148"/>
                <a:gd name="connsiteY4" fmla="*/ 0 h 832175"/>
                <a:gd name="connsiteX5" fmla="*/ 355245 w 437148"/>
                <a:gd name="connsiteY5" fmla="*/ 563274 h 832175"/>
                <a:gd name="connsiteX6" fmla="*/ 345313 w 437148"/>
                <a:gd name="connsiteY6" fmla="*/ 671699 h 832175"/>
                <a:gd name="connsiteX7" fmla="*/ 225789 w 437148"/>
                <a:gd name="connsiteY7" fmla="*/ 753602 h 832175"/>
                <a:gd name="connsiteX8" fmla="*/ 80794 w 437148"/>
                <a:gd name="connsiteY8" fmla="*/ 624146 h 832175"/>
                <a:gd name="connsiteX9" fmla="*/ 0 w 437148"/>
                <a:gd name="connsiteY9" fmla="*/ 624146 h 832175"/>
                <a:gd name="connsiteX10" fmla="*/ 218019 w 437148"/>
                <a:gd name="connsiteY10" fmla="*/ 832176 h 83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148" h="832175">
                  <a:moveTo>
                    <a:pt x="218019" y="832176"/>
                  </a:moveTo>
                  <a:cubicBezTo>
                    <a:pt x="285493" y="832176"/>
                    <a:pt x="349695" y="805595"/>
                    <a:pt x="392866" y="751382"/>
                  </a:cubicBezTo>
                  <a:cubicBezTo>
                    <a:pt x="436038" y="698280"/>
                    <a:pt x="432708" y="651778"/>
                    <a:pt x="437148" y="587635"/>
                  </a:cubicBezTo>
                  <a:lnTo>
                    <a:pt x="437148" y="0"/>
                  </a:lnTo>
                  <a:lnTo>
                    <a:pt x="355245" y="0"/>
                  </a:lnTo>
                  <a:lnTo>
                    <a:pt x="355245" y="563274"/>
                  </a:lnTo>
                  <a:cubicBezTo>
                    <a:pt x="355245" y="597566"/>
                    <a:pt x="356355" y="639627"/>
                    <a:pt x="345313" y="671699"/>
                  </a:cubicBezTo>
                  <a:cubicBezTo>
                    <a:pt x="326503" y="722582"/>
                    <a:pt x="280002" y="753602"/>
                    <a:pt x="225789" y="753602"/>
                  </a:cubicBezTo>
                  <a:cubicBezTo>
                    <a:pt x="148325" y="753602"/>
                    <a:pt x="86343" y="701610"/>
                    <a:pt x="80794" y="624146"/>
                  </a:cubicBezTo>
                  <a:lnTo>
                    <a:pt x="0" y="624146"/>
                  </a:lnTo>
                  <a:cubicBezTo>
                    <a:pt x="3330" y="742561"/>
                    <a:pt x="98494" y="832176"/>
                    <a:pt x="218019" y="832176"/>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55" name="Vrije vorm: vorm 54">
              <a:extLst>
                <a:ext uri="{FF2B5EF4-FFF2-40B4-BE49-F238E27FC236}">
                  <a16:creationId xmlns:a16="http://schemas.microsoft.com/office/drawing/2014/main" id="{396E9321-94A0-B9FF-98BB-217385547BB4}"/>
                </a:ext>
              </a:extLst>
            </p:cNvPr>
            <p:cNvSpPr/>
            <p:nvPr/>
          </p:nvSpPr>
          <p:spPr>
            <a:xfrm>
              <a:off x="7575627" y="2108589"/>
              <a:ext cx="371552" cy="679649"/>
            </a:xfrm>
            <a:custGeom>
              <a:avLst/>
              <a:gdLst>
                <a:gd name="connsiteX0" fmla="*/ 447079 w 447079"/>
                <a:gd name="connsiteY0" fmla="*/ 743613 h 817804"/>
                <a:gd name="connsiteX1" fmla="*/ 81845 w 447079"/>
                <a:gd name="connsiteY1" fmla="*/ 743613 h 817804"/>
                <a:gd name="connsiteX2" fmla="*/ 81845 w 447079"/>
                <a:gd name="connsiteY2" fmla="*/ 442639 h 817804"/>
                <a:gd name="connsiteX3" fmla="*/ 434869 w 447079"/>
                <a:gd name="connsiteY3" fmla="*/ 442639 h 817804"/>
                <a:gd name="connsiteX4" fmla="*/ 434869 w 447079"/>
                <a:gd name="connsiteY4" fmla="*/ 368506 h 817804"/>
                <a:gd name="connsiteX5" fmla="*/ 81845 w 447079"/>
                <a:gd name="connsiteY5" fmla="*/ 368506 h 817804"/>
                <a:gd name="connsiteX6" fmla="*/ 81845 w 447079"/>
                <a:gd name="connsiteY6" fmla="*/ 74133 h 817804"/>
                <a:gd name="connsiteX7" fmla="*/ 447079 w 447079"/>
                <a:gd name="connsiteY7" fmla="*/ 74133 h 817804"/>
                <a:gd name="connsiteX8" fmla="*/ 447079 w 447079"/>
                <a:gd name="connsiteY8" fmla="*/ 0 h 817804"/>
                <a:gd name="connsiteX9" fmla="*/ 0 w 447079"/>
                <a:gd name="connsiteY9" fmla="*/ 0 h 817804"/>
                <a:gd name="connsiteX10" fmla="*/ 0 w 447079"/>
                <a:gd name="connsiteY10" fmla="*/ 817804 h 817804"/>
                <a:gd name="connsiteX11" fmla="*/ 447079 w 447079"/>
                <a:gd name="connsiteY11" fmla="*/ 817804 h 817804"/>
                <a:gd name="connsiteX12" fmla="*/ 447079 w 447079"/>
                <a:gd name="connsiteY12" fmla="*/ 743613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079" h="817804">
                  <a:moveTo>
                    <a:pt x="447079" y="743613"/>
                  </a:moveTo>
                  <a:lnTo>
                    <a:pt x="81845" y="743613"/>
                  </a:lnTo>
                  <a:lnTo>
                    <a:pt x="81845" y="442639"/>
                  </a:lnTo>
                  <a:lnTo>
                    <a:pt x="434869" y="442639"/>
                  </a:lnTo>
                  <a:lnTo>
                    <a:pt x="434869" y="368506"/>
                  </a:lnTo>
                  <a:lnTo>
                    <a:pt x="81845" y="368506"/>
                  </a:lnTo>
                  <a:lnTo>
                    <a:pt x="81845" y="74133"/>
                  </a:lnTo>
                  <a:lnTo>
                    <a:pt x="447079" y="74133"/>
                  </a:lnTo>
                  <a:lnTo>
                    <a:pt x="447079" y="0"/>
                  </a:lnTo>
                  <a:lnTo>
                    <a:pt x="0" y="0"/>
                  </a:lnTo>
                  <a:lnTo>
                    <a:pt x="0" y="817804"/>
                  </a:lnTo>
                  <a:lnTo>
                    <a:pt x="447079" y="817804"/>
                  </a:lnTo>
                  <a:lnTo>
                    <a:pt x="447079" y="743613"/>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56" name="Vrije vorm: vorm 55">
              <a:extLst>
                <a:ext uri="{FF2B5EF4-FFF2-40B4-BE49-F238E27FC236}">
                  <a16:creationId xmlns:a16="http://schemas.microsoft.com/office/drawing/2014/main" id="{FD67BAA8-5BD1-5751-0E31-15EDC3AEBC07}"/>
                </a:ext>
              </a:extLst>
            </p:cNvPr>
            <p:cNvSpPr/>
            <p:nvPr/>
          </p:nvSpPr>
          <p:spPr>
            <a:xfrm>
              <a:off x="5617663" y="3083179"/>
              <a:ext cx="462631" cy="691593"/>
            </a:xfrm>
            <a:custGeom>
              <a:avLst/>
              <a:gdLst>
                <a:gd name="connsiteX0" fmla="*/ 474770 w 556672"/>
                <a:gd name="connsiteY0" fmla="*/ 496852 h 832175"/>
                <a:gd name="connsiteX1" fmla="*/ 429378 w 556672"/>
                <a:gd name="connsiteY1" fmla="*/ 679469 h 832175"/>
                <a:gd name="connsiteX2" fmla="*/ 278891 w 556672"/>
                <a:gd name="connsiteY2" fmla="*/ 753602 h 832175"/>
                <a:gd name="connsiteX3" fmla="*/ 119525 w 556672"/>
                <a:gd name="connsiteY3" fmla="*/ 668369 h 832175"/>
                <a:gd name="connsiteX4" fmla="*/ 81903 w 556672"/>
                <a:gd name="connsiteY4" fmla="*/ 496852 h 832175"/>
                <a:gd name="connsiteX5" fmla="*/ 81903 w 556672"/>
                <a:gd name="connsiteY5" fmla="*/ 0 h 832175"/>
                <a:gd name="connsiteX6" fmla="*/ 0 w 556672"/>
                <a:gd name="connsiteY6" fmla="*/ 0 h 832175"/>
                <a:gd name="connsiteX7" fmla="*/ 0 w 556672"/>
                <a:gd name="connsiteY7" fmla="*/ 496852 h 832175"/>
                <a:gd name="connsiteX8" fmla="*/ 65312 w 556672"/>
                <a:gd name="connsiteY8" fmla="*/ 734792 h 832175"/>
                <a:gd name="connsiteX9" fmla="*/ 278891 w 556672"/>
                <a:gd name="connsiteY9" fmla="*/ 832176 h 832175"/>
                <a:gd name="connsiteX10" fmla="*/ 495800 w 556672"/>
                <a:gd name="connsiteY10" fmla="*/ 728132 h 832175"/>
                <a:gd name="connsiteX11" fmla="*/ 556673 w 556672"/>
                <a:gd name="connsiteY11" fmla="*/ 496852 h 832175"/>
                <a:gd name="connsiteX12" fmla="*/ 556673 w 556672"/>
                <a:gd name="connsiteY12" fmla="*/ 0 h 832175"/>
                <a:gd name="connsiteX13" fmla="*/ 474770 w 556672"/>
                <a:gd name="connsiteY13" fmla="*/ 0 h 832175"/>
                <a:gd name="connsiteX14" fmla="*/ 474770 w 556672"/>
                <a:gd name="connsiteY14" fmla="*/ 496852 h 83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6672" h="832175">
                  <a:moveTo>
                    <a:pt x="474770" y="496852"/>
                  </a:moveTo>
                  <a:cubicBezTo>
                    <a:pt x="474770" y="561054"/>
                    <a:pt x="469220" y="626308"/>
                    <a:pt x="429378" y="679469"/>
                  </a:cubicBezTo>
                  <a:cubicBezTo>
                    <a:pt x="395086" y="727080"/>
                    <a:pt x="336434" y="753602"/>
                    <a:pt x="278891" y="753602"/>
                  </a:cubicBezTo>
                  <a:cubicBezTo>
                    <a:pt x="214689" y="753602"/>
                    <a:pt x="153817" y="722640"/>
                    <a:pt x="119525" y="668369"/>
                  </a:cubicBezTo>
                  <a:cubicBezTo>
                    <a:pt x="87453" y="617487"/>
                    <a:pt x="81903" y="555504"/>
                    <a:pt x="81903" y="496852"/>
                  </a:cubicBezTo>
                  <a:lnTo>
                    <a:pt x="81903" y="0"/>
                  </a:lnTo>
                  <a:lnTo>
                    <a:pt x="0" y="0"/>
                  </a:lnTo>
                  <a:lnTo>
                    <a:pt x="0" y="496852"/>
                  </a:lnTo>
                  <a:cubicBezTo>
                    <a:pt x="0" y="583136"/>
                    <a:pt x="8880" y="665040"/>
                    <a:pt x="65312" y="734792"/>
                  </a:cubicBezTo>
                  <a:cubicBezTo>
                    <a:pt x="117305" y="797884"/>
                    <a:pt x="196988" y="832176"/>
                    <a:pt x="278891" y="832176"/>
                  </a:cubicBezTo>
                  <a:cubicBezTo>
                    <a:pt x="360794" y="832176"/>
                    <a:pt x="444859" y="795664"/>
                    <a:pt x="495800" y="728132"/>
                  </a:cubicBezTo>
                  <a:cubicBezTo>
                    <a:pt x="548903" y="659548"/>
                    <a:pt x="556673" y="579865"/>
                    <a:pt x="556673" y="496852"/>
                  </a:cubicBezTo>
                  <a:lnTo>
                    <a:pt x="556673" y="0"/>
                  </a:lnTo>
                  <a:lnTo>
                    <a:pt x="474770" y="0"/>
                  </a:lnTo>
                  <a:lnTo>
                    <a:pt x="474770" y="496852"/>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57" name="Vrije vorm: vorm 56">
              <a:extLst>
                <a:ext uri="{FF2B5EF4-FFF2-40B4-BE49-F238E27FC236}">
                  <a16:creationId xmlns:a16="http://schemas.microsoft.com/office/drawing/2014/main" id="{8333A32A-006E-F534-8F13-755E02677545}"/>
                </a:ext>
              </a:extLst>
            </p:cNvPr>
            <p:cNvSpPr/>
            <p:nvPr/>
          </p:nvSpPr>
          <p:spPr>
            <a:xfrm>
              <a:off x="6245800" y="3083179"/>
              <a:ext cx="540795" cy="679649"/>
            </a:xfrm>
            <a:custGeom>
              <a:avLst/>
              <a:gdLst>
                <a:gd name="connsiteX0" fmla="*/ 81903 w 650726"/>
                <a:gd name="connsiteY0" fmla="*/ 98494 h 817804"/>
                <a:gd name="connsiteX1" fmla="*/ 568824 w 650726"/>
                <a:gd name="connsiteY1" fmla="*/ 817805 h 817804"/>
                <a:gd name="connsiteX2" fmla="*/ 650727 w 650726"/>
                <a:gd name="connsiteY2" fmla="*/ 817805 h 817804"/>
                <a:gd name="connsiteX3" fmla="*/ 650727 w 650726"/>
                <a:gd name="connsiteY3" fmla="*/ 0 h 817804"/>
                <a:gd name="connsiteX4" fmla="*/ 568824 w 650726"/>
                <a:gd name="connsiteY4" fmla="*/ 0 h 817804"/>
                <a:gd name="connsiteX5" fmla="*/ 568824 w 650726"/>
                <a:gd name="connsiteY5" fmla="*/ 678359 h 817804"/>
                <a:gd name="connsiteX6" fmla="*/ 110704 w 650726"/>
                <a:gd name="connsiteY6" fmla="*/ 0 h 817804"/>
                <a:gd name="connsiteX7" fmla="*/ 0 w 650726"/>
                <a:gd name="connsiteY7" fmla="*/ 0 h 817804"/>
                <a:gd name="connsiteX8" fmla="*/ 0 w 650726"/>
                <a:gd name="connsiteY8" fmla="*/ 817805 h 817804"/>
                <a:gd name="connsiteX9" fmla="*/ 81903 w 650726"/>
                <a:gd name="connsiteY9" fmla="*/ 817805 h 817804"/>
                <a:gd name="connsiteX10" fmla="*/ 81903 w 650726"/>
                <a:gd name="connsiteY10" fmla="*/ 98494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726" h="817804">
                  <a:moveTo>
                    <a:pt x="81903" y="98494"/>
                  </a:moveTo>
                  <a:lnTo>
                    <a:pt x="568824" y="817805"/>
                  </a:lnTo>
                  <a:lnTo>
                    <a:pt x="650727" y="817805"/>
                  </a:lnTo>
                  <a:lnTo>
                    <a:pt x="650727" y="0"/>
                  </a:lnTo>
                  <a:lnTo>
                    <a:pt x="568824" y="0"/>
                  </a:lnTo>
                  <a:lnTo>
                    <a:pt x="568824" y="678359"/>
                  </a:lnTo>
                  <a:lnTo>
                    <a:pt x="110704" y="0"/>
                  </a:lnTo>
                  <a:lnTo>
                    <a:pt x="0" y="0"/>
                  </a:lnTo>
                  <a:lnTo>
                    <a:pt x="0" y="817805"/>
                  </a:lnTo>
                  <a:lnTo>
                    <a:pt x="81903" y="817805"/>
                  </a:lnTo>
                  <a:lnTo>
                    <a:pt x="81903" y="9849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58" name="Vrije vorm: vorm 57">
              <a:extLst>
                <a:ext uri="{FF2B5EF4-FFF2-40B4-BE49-F238E27FC236}">
                  <a16:creationId xmlns:a16="http://schemas.microsoft.com/office/drawing/2014/main" id="{D0B70A95-8756-9369-30A2-3EDBF9DD0D69}"/>
                </a:ext>
              </a:extLst>
            </p:cNvPr>
            <p:cNvSpPr/>
            <p:nvPr/>
          </p:nvSpPr>
          <p:spPr>
            <a:xfrm>
              <a:off x="6952103" y="3083179"/>
              <a:ext cx="68066" cy="679649"/>
            </a:xfrm>
            <a:custGeom>
              <a:avLst/>
              <a:gdLst>
                <a:gd name="connsiteX0" fmla="*/ 0 w 81903"/>
                <a:gd name="connsiteY0" fmla="*/ 0 h 817804"/>
                <a:gd name="connsiteX1" fmla="*/ 81903 w 81903"/>
                <a:gd name="connsiteY1" fmla="*/ 0 h 817804"/>
                <a:gd name="connsiteX2" fmla="*/ 81903 w 81903"/>
                <a:gd name="connsiteY2" fmla="*/ 817804 h 817804"/>
                <a:gd name="connsiteX3" fmla="*/ 0 w 81903"/>
                <a:gd name="connsiteY3" fmla="*/ 817804 h 817804"/>
              </a:gdLst>
              <a:ahLst/>
              <a:cxnLst>
                <a:cxn ang="0">
                  <a:pos x="connsiteX0" y="connsiteY0"/>
                </a:cxn>
                <a:cxn ang="0">
                  <a:pos x="connsiteX1" y="connsiteY1"/>
                </a:cxn>
                <a:cxn ang="0">
                  <a:pos x="connsiteX2" y="connsiteY2"/>
                </a:cxn>
                <a:cxn ang="0">
                  <a:pos x="connsiteX3" y="connsiteY3"/>
                </a:cxn>
              </a:cxnLst>
              <a:rect l="l" t="t" r="r" b="b"/>
              <a:pathLst>
                <a:path w="81903" h="817804">
                  <a:moveTo>
                    <a:pt x="0" y="0"/>
                  </a:moveTo>
                  <a:lnTo>
                    <a:pt x="81903" y="0"/>
                  </a:lnTo>
                  <a:lnTo>
                    <a:pt x="81903" y="817804"/>
                  </a:lnTo>
                  <a:lnTo>
                    <a:pt x="0"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59" name="Vrije vorm: vorm 58">
              <a:extLst>
                <a:ext uri="{FF2B5EF4-FFF2-40B4-BE49-F238E27FC236}">
                  <a16:creationId xmlns:a16="http://schemas.microsoft.com/office/drawing/2014/main" id="{E9F6BE4D-756F-E672-537F-6003968F1BE1}"/>
                </a:ext>
              </a:extLst>
            </p:cNvPr>
            <p:cNvSpPr/>
            <p:nvPr/>
          </p:nvSpPr>
          <p:spPr>
            <a:xfrm>
              <a:off x="7124988" y="3083179"/>
              <a:ext cx="627214" cy="679649"/>
            </a:xfrm>
            <a:custGeom>
              <a:avLst/>
              <a:gdLst>
                <a:gd name="connsiteX0" fmla="*/ 0 w 754712"/>
                <a:gd name="connsiteY0" fmla="*/ 0 h 817804"/>
                <a:gd name="connsiteX1" fmla="*/ 337544 w 754712"/>
                <a:gd name="connsiteY1" fmla="*/ 817805 h 817804"/>
                <a:gd name="connsiteX2" fmla="*/ 414949 w 754712"/>
                <a:gd name="connsiteY2" fmla="*/ 817805 h 817804"/>
                <a:gd name="connsiteX3" fmla="*/ 754713 w 754712"/>
                <a:gd name="connsiteY3" fmla="*/ 0 h 817804"/>
                <a:gd name="connsiteX4" fmla="*/ 665098 w 754712"/>
                <a:gd name="connsiteY4" fmla="*/ 0 h 817804"/>
                <a:gd name="connsiteX5" fmla="*/ 376276 w 754712"/>
                <a:gd name="connsiteY5" fmla="*/ 715981 h 817804"/>
                <a:gd name="connsiteX6" fmla="*/ 89615 w 754712"/>
                <a:gd name="connsiteY6" fmla="*/ 0 h 817804"/>
                <a:gd name="connsiteX7" fmla="*/ 0 w 754712"/>
                <a:gd name="connsiteY7" fmla="*/ 0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12" h="817804">
                  <a:moveTo>
                    <a:pt x="0" y="0"/>
                  </a:moveTo>
                  <a:lnTo>
                    <a:pt x="337544" y="817805"/>
                  </a:lnTo>
                  <a:lnTo>
                    <a:pt x="414949" y="817805"/>
                  </a:lnTo>
                  <a:lnTo>
                    <a:pt x="754713" y="0"/>
                  </a:lnTo>
                  <a:lnTo>
                    <a:pt x="665098" y="0"/>
                  </a:lnTo>
                  <a:lnTo>
                    <a:pt x="376276" y="715981"/>
                  </a:lnTo>
                  <a:lnTo>
                    <a:pt x="89615" y="0"/>
                  </a:lnTo>
                  <a:lnTo>
                    <a:pt x="0" y="0"/>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0" name="Vrije vorm: vorm 59">
              <a:extLst>
                <a:ext uri="{FF2B5EF4-FFF2-40B4-BE49-F238E27FC236}">
                  <a16:creationId xmlns:a16="http://schemas.microsoft.com/office/drawing/2014/main" id="{DBF26AD6-7834-800B-6E19-8A43BC68F53A}"/>
                </a:ext>
              </a:extLst>
            </p:cNvPr>
            <p:cNvSpPr/>
            <p:nvPr/>
          </p:nvSpPr>
          <p:spPr>
            <a:xfrm>
              <a:off x="7857022" y="3083179"/>
              <a:ext cx="371552" cy="679649"/>
            </a:xfrm>
            <a:custGeom>
              <a:avLst/>
              <a:gdLst>
                <a:gd name="connsiteX0" fmla="*/ 447079 w 447079"/>
                <a:gd name="connsiteY0" fmla="*/ 74133 h 817804"/>
                <a:gd name="connsiteX1" fmla="*/ 447079 w 447079"/>
                <a:gd name="connsiteY1" fmla="*/ 0 h 817804"/>
                <a:gd name="connsiteX2" fmla="*/ 0 w 447079"/>
                <a:gd name="connsiteY2" fmla="*/ 0 h 817804"/>
                <a:gd name="connsiteX3" fmla="*/ 0 w 447079"/>
                <a:gd name="connsiteY3" fmla="*/ 817805 h 817804"/>
                <a:gd name="connsiteX4" fmla="*/ 447079 w 447079"/>
                <a:gd name="connsiteY4" fmla="*/ 817805 h 817804"/>
                <a:gd name="connsiteX5" fmla="*/ 447079 w 447079"/>
                <a:gd name="connsiteY5" fmla="*/ 743671 h 817804"/>
                <a:gd name="connsiteX6" fmla="*/ 81903 w 447079"/>
                <a:gd name="connsiteY6" fmla="*/ 743671 h 817804"/>
                <a:gd name="connsiteX7" fmla="*/ 81903 w 447079"/>
                <a:gd name="connsiteY7" fmla="*/ 442639 h 817804"/>
                <a:gd name="connsiteX8" fmla="*/ 434870 w 447079"/>
                <a:gd name="connsiteY8" fmla="*/ 442639 h 817804"/>
                <a:gd name="connsiteX9" fmla="*/ 434870 w 447079"/>
                <a:gd name="connsiteY9" fmla="*/ 368506 h 817804"/>
                <a:gd name="connsiteX10" fmla="*/ 81903 w 447079"/>
                <a:gd name="connsiteY10" fmla="*/ 368506 h 817804"/>
                <a:gd name="connsiteX11" fmla="*/ 81903 w 447079"/>
                <a:gd name="connsiteY11" fmla="*/ 74133 h 817804"/>
                <a:gd name="connsiteX12" fmla="*/ 447079 w 447079"/>
                <a:gd name="connsiteY12" fmla="*/ 74133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079" h="817804">
                  <a:moveTo>
                    <a:pt x="447079" y="74133"/>
                  </a:moveTo>
                  <a:lnTo>
                    <a:pt x="447079" y="0"/>
                  </a:lnTo>
                  <a:lnTo>
                    <a:pt x="0" y="0"/>
                  </a:lnTo>
                  <a:lnTo>
                    <a:pt x="0" y="817805"/>
                  </a:lnTo>
                  <a:lnTo>
                    <a:pt x="447079" y="817805"/>
                  </a:lnTo>
                  <a:lnTo>
                    <a:pt x="447079" y="743671"/>
                  </a:lnTo>
                  <a:lnTo>
                    <a:pt x="81903" y="743671"/>
                  </a:lnTo>
                  <a:lnTo>
                    <a:pt x="81903" y="442639"/>
                  </a:lnTo>
                  <a:lnTo>
                    <a:pt x="434870" y="442639"/>
                  </a:lnTo>
                  <a:lnTo>
                    <a:pt x="434870" y="368506"/>
                  </a:lnTo>
                  <a:lnTo>
                    <a:pt x="81903" y="368506"/>
                  </a:lnTo>
                  <a:lnTo>
                    <a:pt x="81903" y="74133"/>
                  </a:lnTo>
                  <a:lnTo>
                    <a:pt x="447079" y="74133"/>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1" name="Vrije vorm: vorm 60">
              <a:extLst>
                <a:ext uri="{FF2B5EF4-FFF2-40B4-BE49-F238E27FC236}">
                  <a16:creationId xmlns:a16="http://schemas.microsoft.com/office/drawing/2014/main" id="{6E7EB84F-A432-CF33-2C64-70DB325F6ADA}"/>
                </a:ext>
              </a:extLst>
            </p:cNvPr>
            <p:cNvSpPr/>
            <p:nvPr/>
          </p:nvSpPr>
          <p:spPr>
            <a:xfrm>
              <a:off x="8375727" y="3083179"/>
              <a:ext cx="460737" cy="679649"/>
            </a:xfrm>
            <a:custGeom>
              <a:avLst/>
              <a:gdLst>
                <a:gd name="connsiteX0" fmla="*/ 554394 w 554394"/>
                <a:gd name="connsiteY0" fmla="*/ 266682 h 817804"/>
                <a:gd name="connsiteX1" fmla="*/ 427158 w 554394"/>
                <a:gd name="connsiteY1" fmla="*/ 39842 h 817804"/>
                <a:gd name="connsiteX2" fmla="*/ 194769 w 554394"/>
                <a:gd name="connsiteY2" fmla="*/ 0 h 817804"/>
                <a:gd name="connsiteX3" fmla="*/ 0 w 554394"/>
                <a:gd name="connsiteY3" fmla="*/ 0 h 817804"/>
                <a:gd name="connsiteX4" fmla="*/ 0 w 554394"/>
                <a:gd name="connsiteY4" fmla="*/ 817805 h 817804"/>
                <a:gd name="connsiteX5" fmla="*/ 81903 w 554394"/>
                <a:gd name="connsiteY5" fmla="*/ 817805 h 817804"/>
                <a:gd name="connsiteX6" fmla="*/ 81903 w 554394"/>
                <a:gd name="connsiteY6" fmla="*/ 74133 h 817804"/>
                <a:gd name="connsiteX7" fmla="*/ 211359 w 554394"/>
                <a:gd name="connsiteY7" fmla="*/ 74133 h 817804"/>
                <a:gd name="connsiteX8" fmla="*/ 396138 w 554394"/>
                <a:gd name="connsiteY8" fmla="*/ 112865 h 817804"/>
                <a:gd name="connsiteX9" fmla="*/ 472491 w 554394"/>
                <a:gd name="connsiteY9" fmla="*/ 258912 h 817804"/>
                <a:gd name="connsiteX10" fmla="*/ 366228 w 554394"/>
                <a:gd name="connsiteY10" fmla="*/ 424880 h 817804"/>
                <a:gd name="connsiteX11" fmla="*/ 188050 w 554394"/>
                <a:gd name="connsiteY11" fmla="*/ 447021 h 817804"/>
                <a:gd name="connsiteX12" fmla="*/ 163690 w 554394"/>
                <a:gd name="connsiteY12" fmla="*/ 447021 h 817804"/>
                <a:gd name="connsiteX13" fmla="*/ 441471 w 554394"/>
                <a:gd name="connsiteY13" fmla="*/ 817746 h 817804"/>
                <a:gd name="connsiteX14" fmla="*/ 543295 w 554394"/>
                <a:gd name="connsiteY14" fmla="*/ 817746 h 817804"/>
                <a:gd name="connsiteX15" fmla="*/ 313125 w 554394"/>
                <a:gd name="connsiteY15" fmla="*/ 512333 h 817804"/>
                <a:gd name="connsiteX16" fmla="*/ 554394 w 554394"/>
                <a:gd name="connsiteY16" fmla="*/ 266682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4394" h="817804">
                  <a:moveTo>
                    <a:pt x="554394" y="266682"/>
                  </a:moveTo>
                  <a:cubicBezTo>
                    <a:pt x="554394" y="171518"/>
                    <a:pt x="510113" y="87395"/>
                    <a:pt x="427158" y="39842"/>
                  </a:cubicBezTo>
                  <a:cubicBezTo>
                    <a:pt x="358575" y="1110"/>
                    <a:pt x="272232" y="0"/>
                    <a:pt x="194769" y="0"/>
                  </a:cubicBezTo>
                  <a:lnTo>
                    <a:pt x="0" y="0"/>
                  </a:lnTo>
                  <a:lnTo>
                    <a:pt x="0" y="817805"/>
                  </a:lnTo>
                  <a:lnTo>
                    <a:pt x="81903" y="817805"/>
                  </a:lnTo>
                  <a:lnTo>
                    <a:pt x="81903" y="74133"/>
                  </a:lnTo>
                  <a:lnTo>
                    <a:pt x="211359" y="74133"/>
                  </a:lnTo>
                  <a:cubicBezTo>
                    <a:pt x="275562" y="74133"/>
                    <a:pt x="341925" y="74133"/>
                    <a:pt x="396138" y="112865"/>
                  </a:cubicBezTo>
                  <a:cubicBezTo>
                    <a:pt x="442639" y="144937"/>
                    <a:pt x="472491" y="202480"/>
                    <a:pt x="472491" y="258912"/>
                  </a:cubicBezTo>
                  <a:cubicBezTo>
                    <a:pt x="472491" y="331936"/>
                    <a:pt x="433759" y="393918"/>
                    <a:pt x="366228" y="424880"/>
                  </a:cubicBezTo>
                  <a:cubicBezTo>
                    <a:pt x="312015" y="449241"/>
                    <a:pt x="245593" y="447021"/>
                    <a:pt x="188050" y="447021"/>
                  </a:cubicBezTo>
                  <a:lnTo>
                    <a:pt x="163690" y="447021"/>
                  </a:lnTo>
                  <a:lnTo>
                    <a:pt x="441471" y="817746"/>
                  </a:lnTo>
                  <a:lnTo>
                    <a:pt x="543295" y="817746"/>
                  </a:lnTo>
                  <a:lnTo>
                    <a:pt x="313125" y="512333"/>
                  </a:lnTo>
                  <a:cubicBezTo>
                    <a:pt x="445911" y="509003"/>
                    <a:pt x="554394" y="400578"/>
                    <a:pt x="554394" y="266682"/>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2" name="Vrije vorm: vorm 61">
              <a:extLst>
                <a:ext uri="{FF2B5EF4-FFF2-40B4-BE49-F238E27FC236}">
                  <a16:creationId xmlns:a16="http://schemas.microsoft.com/office/drawing/2014/main" id="{A1E9B14B-CE47-184D-3291-62FD560FA525}"/>
                </a:ext>
              </a:extLst>
            </p:cNvPr>
            <p:cNvSpPr/>
            <p:nvPr/>
          </p:nvSpPr>
          <p:spPr>
            <a:xfrm>
              <a:off x="8910011" y="3072108"/>
              <a:ext cx="417534" cy="702662"/>
            </a:xfrm>
            <a:custGeom>
              <a:avLst/>
              <a:gdLst>
                <a:gd name="connsiteX0" fmla="*/ 426056 w 502409"/>
                <a:gd name="connsiteY0" fmla="*/ 434928 h 845495"/>
                <a:gd name="connsiteX1" fmla="*/ 268910 w 502409"/>
                <a:gd name="connsiteY1" fmla="*/ 365234 h 845495"/>
                <a:gd name="connsiteX2" fmla="*/ 107323 w 502409"/>
                <a:gd name="connsiteY2" fmla="*/ 221349 h 845495"/>
                <a:gd name="connsiteX3" fmla="*/ 247879 w 502409"/>
                <a:gd name="connsiteY3" fmla="*/ 78573 h 845495"/>
                <a:gd name="connsiteX4" fmla="*/ 397256 w 502409"/>
                <a:gd name="connsiteY4" fmla="*/ 221349 h 845495"/>
                <a:gd name="connsiteX5" fmla="*/ 482489 w 502409"/>
                <a:gd name="connsiteY5" fmla="*/ 221349 h 845495"/>
                <a:gd name="connsiteX6" fmla="*/ 257869 w 502409"/>
                <a:gd name="connsiteY6" fmla="*/ 0 h 845495"/>
                <a:gd name="connsiteX7" fmla="*/ 25478 w 502409"/>
                <a:gd name="connsiteY7" fmla="*/ 220239 h 845495"/>
                <a:gd name="connsiteX8" fmla="*/ 94062 w 502409"/>
                <a:gd name="connsiteY8" fmla="*/ 372946 h 845495"/>
                <a:gd name="connsiteX9" fmla="*/ 237948 w 502409"/>
                <a:gd name="connsiteY9" fmla="*/ 434928 h 845495"/>
                <a:gd name="connsiteX10" fmla="*/ 364074 w 502409"/>
                <a:gd name="connsiteY10" fmla="*/ 489141 h 845495"/>
                <a:gd name="connsiteX11" fmla="*/ 420506 w 502409"/>
                <a:gd name="connsiteY11" fmla="*/ 605336 h 845495"/>
                <a:gd name="connsiteX12" fmla="*/ 251209 w 502409"/>
                <a:gd name="connsiteY12" fmla="*/ 766922 h 845495"/>
                <a:gd name="connsiteX13" fmla="*/ 87402 w 502409"/>
                <a:gd name="connsiteY13" fmla="*/ 602064 h 845495"/>
                <a:gd name="connsiteX14" fmla="*/ 8 w 502409"/>
                <a:gd name="connsiteY14" fmla="*/ 602064 h 845495"/>
                <a:gd name="connsiteX15" fmla="*/ 253429 w 502409"/>
                <a:gd name="connsiteY15" fmla="*/ 845495 h 845495"/>
                <a:gd name="connsiteX16" fmla="*/ 502410 w 502409"/>
                <a:gd name="connsiteY16" fmla="*/ 606446 h 845495"/>
                <a:gd name="connsiteX17" fmla="*/ 426056 w 502409"/>
                <a:gd name="connsiteY17" fmla="*/ 434928 h 84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409" h="845495">
                  <a:moveTo>
                    <a:pt x="426056" y="434928"/>
                  </a:moveTo>
                  <a:cubicBezTo>
                    <a:pt x="378503" y="391756"/>
                    <a:pt x="327562" y="381825"/>
                    <a:pt x="268910" y="365234"/>
                  </a:cubicBezTo>
                  <a:cubicBezTo>
                    <a:pt x="189226" y="343094"/>
                    <a:pt x="107323" y="319843"/>
                    <a:pt x="107323" y="221349"/>
                  </a:cubicBezTo>
                  <a:cubicBezTo>
                    <a:pt x="107323" y="143885"/>
                    <a:pt x="168196" y="78573"/>
                    <a:pt x="247879" y="78573"/>
                  </a:cubicBezTo>
                  <a:cubicBezTo>
                    <a:pt x="332002" y="78573"/>
                    <a:pt x="391765" y="138336"/>
                    <a:pt x="397256" y="221349"/>
                  </a:cubicBezTo>
                  <a:lnTo>
                    <a:pt x="482489" y="221349"/>
                  </a:lnTo>
                  <a:cubicBezTo>
                    <a:pt x="483599" y="96274"/>
                    <a:pt x="381775" y="0"/>
                    <a:pt x="257869" y="0"/>
                  </a:cubicBezTo>
                  <a:cubicBezTo>
                    <a:pt x="133963" y="0"/>
                    <a:pt x="25478" y="88505"/>
                    <a:pt x="25478" y="220239"/>
                  </a:cubicBezTo>
                  <a:cubicBezTo>
                    <a:pt x="25478" y="278891"/>
                    <a:pt x="48729" y="334214"/>
                    <a:pt x="94062" y="372946"/>
                  </a:cubicBezTo>
                  <a:cubicBezTo>
                    <a:pt x="135014" y="408347"/>
                    <a:pt x="187007" y="421667"/>
                    <a:pt x="237948" y="434928"/>
                  </a:cubicBezTo>
                  <a:cubicBezTo>
                    <a:pt x="284449" y="447079"/>
                    <a:pt x="326452" y="458179"/>
                    <a:pt x="364074" y="489141"/>
                  </a:cubicBezTo>
                  <a:cubicBezTo>
                    <a:pt x="398366" y="516831"/>
                    <a:pt x="420506" y="561054"/>
                    <a:pt x="420506" y="605336"/>
                  </a:cubicBezTo>
                  <a:cubicBezTo>
                    <a:pt x="420506" y="699390"/>
                    <a:pt x="344153" y="766922"/>
                    <a:pt x="251209" y="766922"/>
                  </a:cubicBezTo>
                  <a:cubicBezTo>
                    <a:pt x="158264" y="766922"/>
                    <a:pt x="89622" y="691678"/>
                    <a:pt x="87402" y="602064"/>
                  </a:cubicBezTo>
                  <a:lnTo>
                    <a:pt x="8" y="602064"/>
                  </a:lnTo>
                  <a:cubicBezTo>
                    <a:pt x="-1102" y="744839"/>
                    <a:pt x="113983" y="845495"/>
                    <a:pt x="253429" y="845495"/>
                  </a:cubicBezTo>
                  <a:cubicBezTo>
                    <a:pt x="392874" y="845495"/>
                    <a:pt x="502410" y="741451"/>
                    <a:pt x="502410" y="606446"/>
                  </a:cubicBezTo>
                  <a:cubicBezTo>
                    <a:pt x="502410" y="541133"/>
                    <a:pt x="474719" y="476989"/>
                    <a:pt x="426056" y="434928"/>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3" name="Vrije vorm: vorm 62">
              <a:extLst>
                <a:ext uri="{FF2B5EF4-FFF2-40B4-BE49-F238E27FC236}">
                  <a16:creationId xmlns:a16="http://schemas.microsoft.com/office/drawing/2014/main" id="{1494A286-E3CB-4B90-1EFC-CBF13A953767}"/>
                </a:ext>
              </a:extLst>
            </p:cNvPr>
            <p:cNvSpPr/>
            <p:nvPr/>
          </p:nvSpPr>
          <p:spPr>
            <a:xfrm>
              <a:off x="9443387" y="3083179"/>
              <a:ext cx="68066" cy="679649"/>
            </a:xfrm>
            <a:custGeom>
              <a:avLst/>
              <a:gdLst>
                <a:gd name="connsiteX0" fmla="*/ 0 w 81903"/>
                <a:gd name="connsiteY0" fmla="*/ 0 h 817804"/>
                <a:gd name="connsiteX1" fmla="*/ 81903 w 81903"/>
                <a:gd name="connsiteY1" fmla="*/ 0 h 817804"/>
                <a:gd name="connsiteX2" fmla="*/ 81903 w 81903"/>
                <a:gd name="connsiteY2" fmla="*/ 817804 h 817804"/>
                <a:gd name="connsiteX3" fmla="*/ 0 w 81903"/>
                <a:gd name="connsiteY3" fmla="*/ 817804 h 817804"/>
              </a:gdLst>
              <a:ahLst/>
              <a:cxnLst>
                <a:cxn ang="0">
                  <a:pos x="connsiteX0" y="connsiteY0"/>
                </a:cxn>
                <a:cxn ang="0">
                  <a:pos x="connsiteX1" y="connsiteY1"/>
                </a:cxn>
                <a:cxn ang="0">
                  <a:pos x="connsiteX2" y="connsiteY2"/>
                </a:cxn>
                <a:cxn ang="0">
                  <a:pos x="connsiteX3" y="connsiteY3"/>
                </a:cxn>
              </a:cxnLst>
              <a:rect l="l" t="t" r="r" b="b"/>
              <a:pathLst>
                <a:path w="81903" h="817804">
                  <a:moveTo>
                    <a:pt x="0" y="0"/>
                  </a:moveTo>
                  <a:lnTo>
                    <a:pt x="81903" y="0"/>
                  </a:lnTo>
                  <a:lnTo>
                    <a:pt x="81903" y="817804"/>
                  </a:lnTo>
                  <a:lnTo>
                    <a:pt x="0"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4" name="Vrije vorm: vorm 63">
              <a:extLst>
                <a:ext uri="{FF2B5EF4-FFF2-40B4-BE49-F238E27FC236}">
                  <a16:creationId xmlns:a16="http://schemas.microsoft.com/office/drawing/2014/main" id="{BBEB69DB-3D92-1686-6B15-576B22FEE818}"/>
                </a:ext>
              </a:extLst>
            </p:cNvPr>
            <p:cNvSpPr/>
            <p:nvPr/>
          </p:nvSpPr>
          <p:spPr>
            <a:xfrm>
              <a:off x="9613504" y="3083179"/>
              <a:ext cx="378930" cy="679649"/>
            </a:xfrm>
            <a:custGeom>
              <a:avLst/>
              <a:gdLst>
                <a:gd name="connsiteX0" fmla="*/ 0 w 455958"/>
                <a:gd name="connsiteY0" fmla="*/ 74133 h 817804"/>
                <a:gd name="connsiteX1" fmla="*/ 188108 w 455958"/>
                <a:gd name="connsiteY1" fmla="*/ 74133 h 817804"/>
                <a:gd name="connsiteX2" fmla="*/ 188108 w 455958"/>
                <a:gd name="connsiteY2" fmla="*/ 817805 h 817804"/>
                <a:gd name="connsiteX3" fmla="*/ 270011 w 455958"/>
                <a:gd name="connsiteY3" fmla="*/ 817805 h 817804"/>
                <a:gd name="connsiteX4" fmla="*/ 270011 w 455958"/>
                <a:gd name="connsiteY4" fmla="*/ 74133 h 817804"/>
                <a:gd name="connsiteX5" fmla="*/ 455958 w 455958"/>
                <a:gd name="connsiteY5" fmla="*/ 74133 h 817804"/>
                <a:gd name="connsiteX6" fmla="*/ 455958 w 455958"/>
                <a:gd name="connsiteY6" fmla="*/ 0 h 817804"/>
                <a:gd name="connsiteX7" fmla="*/ 0 w 455958"/>
                <a:gd name="connsiteY7" fmla="*/ 0 h 817804"/>
                <a:gd name="connsiteX8" fmla="*/ 0 w 455958"/>
                <a:gd name="connsiteY8" fmla="*/ 74133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958" h="817804">
                  <a:moveTo>
                    <a:pt x="0" y="74133"/>
                  </a:moveTo>
                  <a:lnTo>
                    <a:pt x="188108" y="74133"/>
                  </a:lnTo>
                  <a:lnTo>
                    <a:pt x="188108" y="817805"/>
                  </a:lnTo>
                  <a:lnTo>
                    <a:pt x="270011" y="817805"/>
                  </a:lnTo>
                  <a:lnTo>
                    <a:pt x="270011" y="74133"/>
                  </a:lnTo>
                  <a:lnTo>
                    <a:pt x="455958" y="74133"/>
                  </a:lnTo>
                  <a:lnTo>
                    <a:pt x="455958" y="0"/>
                  </a:lnTo>
                  <a:lnTo>
                    <a:pt x="0" y="0"/>
                  </a:lnTo>
                  <a:lnTo>
                    <a:pt x="0" y="74133"/>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5" name="Vrije vorm: vorm 64">
              <a:extLst>
                <a:ext uri="{FF2B5EF4-FFF2-40B4-BE49-F238E27FC236}">
                  <a16:creationId xmlns:a16="http://schemas.microsoft.com/office/drawing/2014/main" id="{5CAD17FC-8ED5-16D8-B1FC-49BC58D6176A}"/>
                </a:ext>
              </a:extLst>
            </p:cNvPr>
            <p:cNvSpPr/>
            <p:nvPr/>
          </p:nvSpPr>
          <p:spPr>
            <a:xfrm>
              <a:off x="10094486" y="3083179"/>
              <a:ext cx="371552" cy="679649"/>
            </a:xfrm>
            <a:custGeom>
              <a:avLst/>
              <a:gdLst>
                <a:gd name="connsiteX0" fmla="*/ 0 w 447079"/>
                <a:gd name="connsiteY0" fmla="*/ 817805 h 817804"/>
                <a:gd name="connsiteX1" fmla="*/ 447079 w 447079"/>
                <a:gd name="connsiteY1" fmla="*/ 817805 h 817804"/>
                <a:gd name="connsiteX2" fmla="*/ 447079 w 447079"/>
                <a:gd name="connsiteY2" fmla="*/ 743671 h 817804"/>
                <a:gd name="connsiteX3" fmla="*/ 81903 w 447079"/>
                <a:gd name="connsiteY3" fmla="*/ 743671 h 817804"/>
                <a:gd name="connsiteX4" fmla="*/ 81903 w 447079"/>
                <a:gd name="connsiteY4" fmla="*/ 442639 h 817804"/>
                <a:gd name="connsiteX5" fmla="*/ 434870 w 447079"/>
                <a:gd name="connsiteY5" fmla="*/ 442639 h 817804"/>
                <a:gd name="connsiteX6" fmla="*/ 434870 w 447079"/>
                <a:gd name="connsiteY6" fmla="*/ 368506 h 817804"/>
                <a:gd name="connsiteX7" fmla="*/ 81903 w 447079"/>
                <a:gd name="connsiteY7" fmla="*/ 368506 h 817804"/>
                <a:gd name="connsiteX8" fmla="*/ 81903 w 447079"/>
                <a:gd name="connsiteY8" fmla="*/ 74133 h 817804"/>
                <a:gd name="connsiteX9" fmla="*/ 447079 w 447079"/>
                <a:gd name="connsiteY9" fmla="*/ 74133 h 817804"/>
                <a:gd name="connsiteX10" fmla="*/ 447079 w 447079"/>
                <a:gd name="connsiteY10" fmla="*/ 0 h 817804"/>
                <a:gd name="connsiteX11" fmla="*/ 0 w 447079"/>
                <a:gd name="connsiteY11" fmla="*/ 0 h 817804"/>
                <a:gd name="connsiteX12" fmla="*/ 0 w 447079"/>
                <a:gd name="connsiteY12" fmla="*/ 817805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079" h="817804">
                  <a:moveTo>
                    <a:pt x="0" y="817805"/>
                  </a:moveTo>
                  <a:lnTo>
                    <a:pt x="447079" y="817805"/>
                  </a:lnTo>
                  <a:lnTo>
                    <a:pt x="447079" y="743671"/>
                  </a:lnTo>
                  <a:lnTo>
                    <a:pt x="81903" y="743671"/>
                  </a:lnTo>
                  <a:lnTo>
                    <a:pt x="81903" y="442639"/>
                  </a:lnTo>
                  <a:lnTo>
                    <a:pt x="434870" y="442639"/>
                  </a:lnTo>
                  <a:lnTo>
                    <a:pt x="434870" y="368506"/>
                  </a:lnTo>
                  <a:lnTo>
                    <a:pt x="81903" y="368506"/>
                  </a:lnTo>
                  <a:lnTo>
                    <a:pt x="81903" y="74133"/>
                  </a:lnTo>
                  <a:lnTo>
                    <a:pt x="447079" y="74133"/>
                  </a:lnTo>
                  <a:lnTo>
                    <a:pt x="447079" y="0"/>
                  </a:lnTo>
                  <a:lnTo>
                    <a:pt x="0" y="0"/>
                  </a:lnTo>
                  <a:lnTo>
                    <a:pt x="0" y="817805"/>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6" name="Vrije vorm: vorm 65">
              <a:extLst>
                <a:ext uri="{FF2B5EF4-FFF2-40B4-BE49-F238E27FC236}">
                  <a16:creationId xmlns:a16="http://schemas.microsoft.com/office/drawing/2014/main" id="{6CE5401E-E03C-BE9C-A837-3E8DE88A6EF5}"/>
                </a:ext>
              </a:extLst>
            </p:cNvPr>
            <p:cNvSpPr/>
            <p:nvPr/>
          </p:nvSpPr>
          <p:spPr>
            <a:xfrm>
              <a:off x="10613145" y="3083179"/>
              <a:ext cx="68066" cy="679649"/>
            </a:xfrm>
            <a:custGeom>
              <a:avLst/>
              <a:gdLst>
                <a:gd name="connsiteX0" fmla="*/ 0 w 81903"/>
                <a:gd name="connsiteY0" fmla="*/ 0 h 817804"/>
                <a:gd name="connsiteX1" fmla="*/ 81904 w 81903"/>
                <a:gd name="connsiteY1" fmla="*/ 0 h 817804"/>
                <a:gd name="connsiteX2" fmla="*/ 81904 w 81903"/>
                <a:gd name="connsiteY2" fmla="*/ 817804 h 817804"/>
                <a:gd name="connsiteX3" fmla="*/ 0 w 81903"/>
                <a:gd name="connsiteY3" fmla="*/ 817804 h 817804"/>
              </a:gdLst>
              <a:ahLst/>
              <a:cxnLst>
                <a:cxn ang="0">
                  <a:pos x="connsiteX0" y="connsiteY0"/>
                </a:cxn>
                <a:cxn ang="0">
                  <a:pos x="connsiteX1" y="connsiteY1"/>
                </a:cxn>
                <a:cxn ang="0">
                  <a:pos x="connsiteX2" y="connsiteY2"/>
                </a:cxn>
                <a:cxn ang="0">
                  <a:pos x="connsiteX3" y="connsiteY3"/>
                </a:cxn>
              </a:cxnLst>
              <a:rect l="l" t="t" r="r" b="b"/>
              <a:pathLst>
                <a:path w="81903" h="817804">
                  <a:moveTo>
                    <a:pt x="0" y="0"/>
                  </a:moveTo>
                  <a:lnTo>
                    <a:pt x="81904" y="0"/>
                  </a:lnTo>
                  <a:lnTo>
                    <a:pt x="81904" y="817804"/>
                  </a:lnTo>
                  <a:lnTo>
                    <a:pt x="0"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7" name="Vrije vorm: vorm 66">
              <a:extLst>
                <a:ext uri="{FF2B5EF4-FFF2-40B4-BE49-F238E27FC236}">
                  <a16:creationId xmlns:a16="http://schemas.microsoft.com/office/drawing/2014/main" id="{FFAC2322-3449-7BD3-E266-B0348ADCC7E9}"/>
                </a:ext>
              </a:extLst>
            </p:cNvPr>
            <p:cNvSpPr/>
            <p:nvPr/>
          </p:nvSpPr>
          <p:spPr>
            <a:xfrm>
              <a:off x="10783263" y="3083179"/>
              <a:ext cx="378930" cy="679649"/>
            </a:xfrm>
            <a:custGeom>
              <a:avLst/>
              <a:gdLst>
                <a:gd name="connsiteX0" fmla="*/ 0 w 455958"/>
                <a:gd name="connsiteY0" fmla="*/ 0 h 817804"/>
                <a:gd name="connsiteX1" fmla="*/ 0 w 455958"/>
                <a:gd name="connsiteY1" fmla="*/ 74133 h 817804"/>
                <a:gd name="connsiteX2" fmla="*/ 188167 w 455958"/>
                <a:gd name="connsiteY2" fmla="*/ 74133 h 817804"/>
                <a:gd name="connsiteX3" fmla="*/ 188167 w 455958"/>
                <a:gd name="connsiteY3" fmla="*/ 817805 h 817804"/>
                <a:gd name="connsiteX4" fmla="*/ 270011 w 455958"/>
                <a:gd name="connsiteY4" fmla="*/ 817805 h 817804"/>
                <a:gd name="connsiteX5" fmla="*/ 270011 w 455958"/>
                <a:gd name="connsiteY5" fmla="*/ 74133 h 817804"/>
                <a:gd name="connsiteX6" fmla="*/ 455959 w 455958"/>
                <a:gd name="connsiteY6" fmla="*/ 74133 h 817804"/>
                <a:gd name="connsiteX7" fmla="*/ 455959 w 455958"/>
                <a:gd name="connsiteY7" fmla="*/ 0 h 817804"/>
                <a:gd name="connsiteX8" fmla="*/ 0 w 455958"/>
                <a:gd name="connsiteY8" fmla="*/ 0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958" h="817804">
                  <a:moveTo>
                    <a:pt x="0" y="0"/>
                  </a:moveTo>
                  <a:lnTo>
                    <a:pt x="0" y="74133"/>
                  </a:lnTo>
                  <a:lnTo>
                    <a:pt x="188167" y="74133"/>
                  </a:lnTo>
                  <a:lnTo>
                    <a:pt x="188167" y="817805"/>
                  </a:lnTo>
                  <a:lnTo>
                    <a:pt x="270011" y="817805"/>
                  </a:lnTo>
                  <a:lnTo>
                    <a:pt x="270011" y="74133"/>
                  </a:lnTo>
                  <a:lnTo>
                    <a:pt x="455959" y="74133"/>
                  </a:lnTo>
                  <a:lnTo>
                    <a:pt x="455959" y="0"/>
                  </a:lnTo>
                  <a:lnTo>
                    <a:pt x="0" y="0"/>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8" name="Vrije vorm: vorm 67">
              <a:extLst>
                <a:ext uri="{FF2B5EF4-FFF2-40B4-BE49-F238E27FC236}">
                  <a16:creationId xmlns:a16="http://schemas.microsoft.com/office/drawing/2014/main" id="{4535B761-5FD6-5036-329F-5EE0000C4247}"/>
                </a:ext>
              </a:extLst>
            </p:cNvPr>
            <p:cNvSpPr/>
            <p:nvPr/>
          </p:nvSpPr>
          <p:spPr>
            <a:xfrm>
              <a:off x="5617712" y="4057816"/>
              <a:ext cx="430393" cy="679649"/>
            </a:xfrm>
            <a:custGeom>
              <a:avLst/>
              <a:gdLst>
                <a:gd name="connsiteX0" fmla="*/ 417169 w 517882"/>
                <a:gd name="connsiteY0" fmla="*/ 773465 h 817804"/>
                <a:gd name="connsiteX1" fmla="*/ 517883 w 517882"/>
                <a:gd name="connsiteY1" fmla="*/ 586466 h 817804"/>
                <a:gd name="connsiteX2" fmla="*/ 382877 w 517882"/>
                <a:gd name="connsiteY2" fmla="*/ 380657 h 817804"/>
                <a:gd name="connsiteX3" fmla="*/ 473601 w 517882"/>
                <a:gd name="connsiteY3" fmla="*/ 216909 h 817804"/>
                <a:gd name="connsiteX4" fmla="*/ 377327 w 517882"/>
                <a:gd name="connsiteY4" fmla="*/ 40952 h 817804"/>
                <a:gd name="connsiteX5" fmla="*/ 191438 w 517882"/>
                <a:gd name="connsiteY5" fmla="*/ 0 h 817804"/>
                <a:gd name="connsiteX6" fmla="*/ 0 w 517882"/>
                <a:gd name="connsiteY6" fmla="*/ 0 h 817804"/>
                <a:gd name="connsiteX7" fmla="*/ 0 w 517882"/>
                <a:gd name="connsiteY7" fmla="*/ 817804 h 817804"/>
                <a:gd name="connsiteX8" fmla="*/ 192548 w 517882"/>
                <a:gd name="connsiteY8" fmla="*/ 817804 h 817804"/>
                <a:gd name="connsiteX9" fmla="*/ 417169 w 517882"/>
                <a:gd name="connsiteY9" fmla="*/ 773523 h 817804"/>
                <a:gd name="connsiteX10" fmla="*/ 81845 w 517882"/>
                <a:gd name="connsiteY10" fmla="*/ 74075 h 817804"/>
                <a:gd name="connsiteX11" fmla="*/ 177009 w 517882"/>
                <a:gd name="connsiteY11" fmla="*/ 74075 h 817804"/>
                <a:gd name="connsiteX12" fmla="*/ 326386 w 517882"/>
                <a:gd name="connsiteY12" fmla="*/ 98436 h 817804"/>
                <a:gd name="connsiteX13" fmla="*/ 391698 w 517882"/>
                <a:gd name="connsiteY13" fmla="*/ 211301 h 817804"/>
                <a:gd name="connsiteX14" fmla="*/ 325276 w 517882"/>
                <a:gd name="connsiteY14" fmla="*/ 325276 h 817804"/>
                <a:gd name="connsiteX15" fmla="*/ 170349 w 517882"/>
                <a:gd name="connsiteY15" fmla="*/ 349637 h 817804"/>
                <a:gd name="connsiteX16" fmla="*/ 81845 w 517882"/>
                <a:gd name="connsiteY16" fmla="*/ 349637 h 817804"/>
                <a:gd name="connsiteX17" fmla="*/ 81845 w 517882"/>
                <a:gd name="connsiteY17" fmla="*/ 74075 h 817804"/>
                <a:gd name="connsiteX18" fmla="*/ 81845 w 517882"/>
                <a:gd name="connsiteY18" fmla="*/ 743554 h 817804"/>
                <a:gd name="connsiteX19" fmla="*/ 81845 w 517882"/>
                <a:gd name="connsiteY19" fmla="*/ 423770 h 817804"/>
                <a:gd name="connsiteX20" fmla="*/ 168188 w 517882"/>
                <a:gd name="connsiteY20" fmla="*/ 423770 h 817804"/>
                <a:gd name="connsiteX21" fmla="*/ 333046 w 517882"/>
                <a:gd name="connsiteY21" fmla="*/ 440361 h 817804"/>
                <a:gd name="connsiteX22" fmla="*/ 434869 w 517882"/>
                <a:gd name="connsiteY22" fmla="*/ 587518 h 817804"/>
                <a:gd name="connsiteX23" fmla="*/ 355186 w 517882"/>
                <a:gd name="connsiteY23" fmla="*/ 719194 h 817804"/>
                <a:gd name="connsiteX24" fmla="*/ 182559 w 517882"/>
                <a:gd name="connsiteY24" fmla="*/ 743554 h 817804"/>
                <a:gd name="connsiteX25" fmla="*/ 81845 w 517882"/>
                <a:gd name="connsiteY25" fmla="*/ 743554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17882" h="817804">
                  <a:moveTo>
                    <a:pt x="417169" y="773465"/>
                  </a:moveTo>
                  <a:cubicBezTo>
                    <a:pt x="480261" y="733623"/>
                    <a:pt x="517883" y="660600"/>
                    <a:pt x="517883" y="586466"/>
                  </a:cubicBezTo>
                  <a:cubicBezTo>
                    <a:pt x="517883" y="492412"/>
                    <a:pt x="469220" y="416059"/>
                    <a:pt x="382877" y="380657"/>
                  </a:cubicBezTo>
                  <a:cubicBezTo>
                    <a:pt x="439309" y="340815"/>
                    <a:pt x="473601" y="287712"/>
                    <a:pt x="473601" y="216909"/>
                  </a:cubicBezTo>
                  <a:cubicBezTo>
                    <a:pt x="473601" y="146105"/>
                    <a:pt x="435979" y="79683"/>
                    <a:pt x="377327" y="40952"/>
                  </a:cubicBezTo>
                  <a:cubicBezTo>
                    <a:pt x="320894" y="4440"/>
                    <a:pt x="256692" y="0"/>
                    <a:pt x="191438" y="0"/>
                  </a:cubicBezTo>
                  <a:lnTo>
                    <a:pt x="0" y="0"/>
                  </a:lnTo>
                  <a:lnTo>
                    <a:pt x="0" y="817804"/>
                  </a:lnTo>
                  <a:lnTo>
                    <a:pt x="192548" y="817804"/>
                  </a:lnTo>
                  <a:cubicBezTo>
                    <a:pt x="274451" y="816694"/>
                    <a:pt x="345255" y="818914"/>
                    <a:pt x="417169" y="773523"/>
                  </a:cubicBezTo>
                  <a:close/>
                  <a:moveTo>
                    <a:pt x="81845" y="74075"/>
                  </a:moveTo>
                  <a:lnTo>
                    <a:pt x="177009" y="74075"/>
                  </a:lnTo>
                  <a:cubicBezTo>
                    <a:pt x="225672" y="71855"/>
                    <a:pt x="284324" y="72965"/>
                    <a:pt x="326386" y="98436"/>
                  </a:cubicBezTo>
                  <a:cubicBezTo>
                    <a:pt x="364007" y="121686"/>
                    <a:pt x="391698" y="167019"/>
                    <a:pt x="391698" y="211301"/>
                  </a:cubicBezTo>
                  <a:cubicBezTo>
                    <a:pt x="391698" y="255582"/>
                    <a:pt x="365117" y="304245"/>
                    <a:pt x="325276" y="325276"/>
                  </a:cubicBezTo>
                  <a:cubicBezTo>
                    <a:pt x="278775" y="350747"/>
                    <a:pt x="222342" y="349637"/>
                    <a:pt x="170349" y="349637"/>
                  </a:cubicBezTo>
                  <a:lnTo>
                    <a:pt x="81845" y="349637"/>
                  </a:lnTo>
                  <a:lnTo>
                    <a:pt x="81845" y="74075"/>
                  </a:lnTo>
                  <a:close/>
                  <a:moveTo>
                    <a:pt x="81845" y="743554"/>
                  </a:moveTo>
                  <a:lnTo>
                    <a:pt x="81845" y="423770"/>
                  </a:lnTo>
                  <a:lnTo>
                    <a:pt x="168188" y="423770"/>
                  </a:lnTo>
                  <a:cubicBezTo>
                    <a:pt x="222400" y="423770"/>
                    <a:pt x="282163" y="422660"/>
                    <a:pt x="333046" y="440361"/>
                  </a:cubicBezTo>
                  <a:cubicBezTo>
                    <a:pt x="396138" y="462502"/>
                    <a:pt x="435979" y="517824"/>
                    <a:pt x="434869" y="587518"/>
                  </a:cubicBezTo>
                  <a:cubicBezTo>
                    <a:pt x="435979" y="639511"/>
                    <a:pt x="401688" y="694833"/>
                    <a:pt x="355186" y="719194"/>
                  </a:cubicBezTo>
                  <a:cubicBezTo>
                    <a:pt x="305414" y="744664"/>
                    <a:pt x="237881" y="744664"/>
                    <a:pt x="182559" y="743554"/>
                  </a:cubicBezTo>
                  <a:lnTo>
                    <a:pt x="81845" y="74355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9" name="Vrije vorm: vorm 68">
              <a:extLst>
                <a:ext uri="{FF2B5EF4-FFF2-40B4-BE49-F238E27FC236}">
                  <a16:creationId xmlns:a16="http://schemas.microsoft.com/office/drawing/2014/main" id="{8EFD1C60-294B-6DE2-7E5B-D9517834041B}"/>
                </a:ext>
              </a:extLst>
            </p:cNvPr>
            <p:cNvSpPr/>
            <p:nvPr/>
          </p:nvSpPr>
          <p:spPr>
            <a:xfrm>
              <a:off x="6171326" y="4057768"/>
              <a:ext cx="460737" cy="679649"/>
            </a:xfrm>
            <a:custGeom>
              <a:avLst/>
              <a:gdLst>
                <a:gd name="connsiteX0" fmla="*/ 554394 w 554394"/>
                <a:gd name="connsiteY0" fmla="*/ 266682 h 817804"/>
                <a:gd name="connsiteX1" fmla="*/ 427158 w 554394"/>
                <a:gd name="connsiteY1" fmla="*/ 39842 h 817804"/>
                <a:gd name="connsiteX2" fmla="*/ 194768 w 554394"/>
                <a:gd name="connsiteY2" fmla="*/ 0 h 817804"/>
                <a:gd name="connsiteX3" fmla="*/ 0 w 554394"/>
                <a:gd name="connsiteY3" fmla="*/ 0 h 817804"/>
                <a:gd name="connsiteX4" fmla="*/ 0 w 554394"/>
                <a:gd name="connsiteY4" fmla="*/ 817805 h 817804"/>
                <a:gd name="connsiteX5" fmla="*/ 81903 w 554394"/>
                <a:gd name="connsiteY5" fmla="*/ 817805 h 817804"/>
                <a:gd name="connsiteX6" fmla="*/ 81903 w 554394"/>
                <a:gd name="connsiteY6" fmla="*/ 74133 h 817804"/>
                <a:gd name="connsiteX7" fmla="*/ 211359 w 554394"/>
                <a:gd name="connsiteY7" fmla="*/ 74133 h 817804"/>
                <a:gd name="connsiteX8" fmla="*/ 396137 w 554394"/>
                <a:gd name="connsiteY8" fmla="*/ 112865 h 817804"/>
                <a:gd name="connsiteX9" fmla="*/ 472491 w 554394"/>
                <a:gd name="connsiteY9" fmla="*/ 258912 h 817804"/>
                <a:gd name="connsiteX10" fmla="*/ 366227 w 554394"/>
                <a:gd name="connsiteY10" fmla="*/ 424880 h 817804"/>
                <a:gd name="connsiteX11" fmla="*/ 188050 w 554394"/>
                <a:gd name="connsiteY11" fmla="*/ 447020 h 817804"/>
                <a:gd name="connsiteX12" fmla="*/ 163690 w 554394"/>
                <a:gd name="connsiteY12" fmla="*/ 447020 h 817804"/>
                <a:gd name="connsiteX13" fmla="*/ 441470 w 554394"/>
                <a:gd name="connsiteY13" fmla="*/ 817746 h 817804"/>
                <a:gd name="connsiteX14" fmla="*/ 543295 w 554394"/>
                <a:gd name="connsiteY14" fmla="*/ 817746 h 817804"/>
                <a:gd name="connsiteX15" fmla="*/ 313125 w 554394"/>
                <a:gd name="connsiteY15" fmla="*/ 512333 h 817804"/>
                <a:gd name="connsiteX16" fmla="*/ 554336 w 554394"/>
                <a:gd name="connsiteY16" fmla="*/ 266682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4394" h="817804">
                  <a:moveTo>
                    <a:pt x="554394" y="266682"/>
                  </a:moveTo>
                  <a:cubicBezTo>
                    <a:pt x="554394" y="171518"/>
                    <a:pt x="510113" y="87394"/>
                    <a:pt x="427158" y="39842"/>
                  </a:cubicBezTo>
                  <a:cubicBezTo>
                    <a:pt x="358575" y="1110"/>
                    <a:pt x="272231" y="0"/>
                    <a:pt x="194768" y="0"/>
                  </a:cubicBezTo>
                  <a:lnTo>
                    <a:pt x="0" y="0"/>
                  </a:lnTo>
                  <a:lnTo>
                    <a:pt x="0" y="817805"/>
                  </a:lnTo>
                  <a:lnTo>
                    <a:pt x="81903" y="817805"/>
                  </a:lnTo>
                  <a:lnTo>
                    <a:pt x="81903" y="74133"/>
                  </a:lnTo>
                  <a:lnTo>
                    <a:pt x="211359" y="74133"/>
                  </a:lnTo>
                  <a:cubicBezTo>
                    <a:pt x="275561" y="74133"/>
                    <a:pt x="341925" y="74133"/>
                    <a:pt x="396137" y="112865"/>
                  </a:cubicBezTo>
                  <a:cubicBezTo>
                    <a:pt x="442639" y="144937"/>
                    <a:pt x="472491" y="202480"/>
                    <a:pt x="472491" y="258912"/>
                  </a:cubicBezTo>
                  <a:cubicBezTo>
                    <a:pt x="472491" y="331935"/>
                    <a:pt x="433759" y="393918"/>
                    <a:pt x="366227" y="424880"/>
                  </a:cubicBezTo>
                  <a:cubicBezTo>
                    <a:pt x="312015" y="449240"/>
                    <a:pt x="245593" y="447020"/>
                    <a:pt x="188050" y="447020"/>
                  </a:cubicBezTo>
                  <a:lnTo>
                    <a:pt x="163690" y="447020"/>
                  </a:lnTo>
                  <a:lnTo>
                    <a:pt x="441470" y="817746"/>
                  </a:lnTo>
                  <a:lnTo>
                    <a:pt x="543295" y="817746"/>
                  </a:lnTo>
                  <a:lnTo>
                    <a:pt x="313125" y="512333"/>
                  </a:lnTo>
                  <a:cubicBezTo>
                    <a:pt x="445910" y="509003"/>
                    <a:pt x="554336" y="400577"/>
                    <a:pt x="554336" y="266682"/>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70" name="Vrije vorm: vorm 69">
              <a:extLst>
                <a:ext uri="{FF2B5EF4-FFF2-40B4-BE49-F238E27FC236}">
                  <a16:creationId xmlns:a16="http://schemas.microsoft.com/office/drawing/2014/main" id="{50C086F7-A401-A121-2059-04557A74E695}"/>
                </a:ext>
              </a:extLst>
            </p:cNvPr>
            <p:cNvSpPr/>
            <p:nvPr/>
          </p:nvSpPr>
          <p:spPr>
            <a:xfrm>
              <a:off x="6755282" y="4057768"/>
              <a:ext cx="462631" cy="691593"/>
            </a:xfrm>
            <a:custGeom>
              <a:avLst/>
              <a:gdLst>
                <a:gd name="connsiteX0" fmla="*/ 278891 w 556672"/>
                <a:gd name="connsiteY0" fmla="*/ 832175 h 832175"/>
                <a:gd name="connsiteX1" fmla="*/ 495800 w 556672"/>
                <a:gd name="connsiteY1" fmla="*/ 728132 h 832175"/>
                <a:gd name="connsiteX2" fmla="*/ 556672 w 556672"/>
                <a:gd name="connsiteY2" fmla="*/ 496852 h 832175"/>
                <a:gd name="connsiteX3" fmla="*/ 556672 w 556672"/>
                <a:gd name="connsiteY3" fmla="*/ 0 h 832175"/>
                <a:gd name="connsiteX4" fmla="*/ 474769 w 556672"/>
                <a:gd name="connsiteY4" fmla="*/ 0 h 832175"/>
                <a:gd name="connsiteX5" fmla="*/ 474769 w 556672"/>
                <a:gd name="connsiteY5" fmla="*/ 496852 h 832175"/>
                <a:gd name="connsiteX6" fmla="*/ 429378 w 556672"/>
                <a:gd name="connsiteY6" fmla="*/ 679469 h 832175"/>
                <a:gd name="connsiteX7" fmla="*/ 278891 w 556672"/>
                <a:gd name="connsiteY7" fmla="*/ 753602 h 832175"/>
                <a:gd name="connsiteX8" fmla="*/ 119525 w 556672"/>
                <a:gd name="connsiteY8" fmla="*/ 668369 h 832175"/>
                <a:gd name="connsiteX9" fmla="*/ 81903 w 556672"/>
                <a:gd name="connsiteY9" fmla="*/ 496852 h 832175"/>
                <a:gd name="connsiteX10" fmla="*/ 81903 w 556672"/>
                <a:gd name="connsiteY10" fmla="*/ 0 h 832175"/>
                <a:gd name="connsiteX11" fmla="*/ 0 w 556672"/>
                <a:gd name="connsiteY11" fmla="*/ 0 h 832175"/>
                <a:gd name="connsiteX12" fmla="*/ 0 w 556672"/>
                <a:gd name="connsiteY12" fmla="*/ 496852 h 832175"/>
                <a:gd name="connsiteX13" fmla="*/ 65312 w 556672"/>
                <a:gd name="connsiteY13" fmla="*/ 734791 h 832175"/>
                <a:gd name="connsiteX14" fmla="*/ 278891 w 556672"/>
                <a:gd name="connsiteY14" fmla="*/ 832175 h 83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6672" h="832175">
                  <a:moveTo>
                    <a:pt x="278891" y="832175"/>
                  </a:moveTo>
                  <a:cubicBezTo>
                    <a:pt x="363014" y="832175"/>
                    <a:pt x="444858" y="795664"/>
                    <a:pt x="495800" y="728132"/>
                  </a:cubicBezTo>
                  <a:cubicBezTo>
                    <a:pt x="548903" y="659548"/>
                    <a:pt x="556672" y="579865"/>
                    <a:pt x="556672" y="496852"/>
                  </a:cubicBezTo>
                  <a:lnTo>
                    <a:pt x="556672" y="0"/>
                  </a:lnTo>
                  <a:lnTo>
                    <a:pt x="474769" y="0"/>
                  </a:lnTo>
                  <a:lnTo>
                    <a:pt x="474769" y="496852"/>
                  </a:lnTo>
                  <a:cubicBezTo>
                    <a:pt x="474769" y="561054"/>
                    <a:pt x="469219" y="626308"/>
                    <a:pt x="429378" y="679469"/>
                  </a:cubicBezTo>
                  <a:cubicBezTo>
                    <a:pt x="395086" y="727080"/>
                    <a:pt x="336434" y="753602"/>
                    <a:pt x="278891" y="753602"/>
                  </a:cubicBezTo>
                  <a:cubicBezTo>
                    <a:pt x="214689" y="753602"/>
                    <a:pt x="153875" y="722640"/>
                    <a:pt x="119525" y="668369"/>
                  </a:cubicBezTo>
                  <a:cubicBezTo>
                    <a:pt x="87453" y="617486"/>
                    <a:pt x="81903" y="555504"/>
                    <a:pt x="81903" y="496852"/>
                  </a:cubicBezTo>
                  <a:lnTo>
                    <a:pt x="81903" y="0"/>
                  </a:lnTo>
                  <a:lnTo>
                    <a:pt x="0" y="0"/>
                  </a:lnTo>
                  <a:lnTo>
                    <a:pt x="0" y="496852"/>
                  </a:lnTo>
                  <a:cubicBezTo>
                    <a:pt x="0" y="583136"/>
                    <a:pt x="8879" y="665039"/>
                    <a:pt x="65312" y="734791"/>
                  </a:cubicBezTo>
                  <a:cubicBezTo>
                    <a:pt x="117305" y="797884"/>
                    <a:pt x="196988" y="832175"/>
                    <a:pt x="278891" y="832175"/>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71" name="Vrije vorm: vorm 70">
              <a:extLst>
                <a:ext uri="{FF2B5EF4-FFF2-40B4-BE49-F238E27FC236}">
                  <a16:creationId xmlns:a16="http://schemas.microsoft.com/office/drawing/2014/main" id="{9D446E2D-0F0C-71C1-C5B9-30B442CB6FD6}"/>
                </a:ext>
              </a:extLst>
            </p:cNvPr>
            <p:cNvSpPr/>
            <p:nvPr/>
          </p:nvSpPr>
          <p:spPr>
            <a:xfrm>
              <a:off x="7333745" y="4046698"/>
              <a:ext cx="417534" cy="702660"/>
            </a:xfrm>
            <a:custGeom>
              <a:avLst/>
              <a:gdLst>
                <a:gd name="connsiteX0" fmla="*/ 251209 w 502409"/>
                <a:gd name="connsiteY0" fmla="*/ 766922 h 845494"/>
                <a:gd name="connsiteX1" fmla="*/ 87403 w 502409"/>
                <a:gd name="connsiteY1" fmla="*/ 602064 h 845494"/>
                <a:gd name="connsiteX2" fmla="*/ 8 w 502409"/>
                <a:gd name="connsiteY2" fmla="*/ 602064 h 845494"/>
                <a:gd name="connsiteX3" fmla="*/ 253429 w 502409"/>
                <a:gd name="connsiteY3" fmla="*/ 845495 h 845494"/>
                <a:gd name="connsiteX4" fmla="*/ 502410 w 502409"/>
                <a:gd name="connsiteY4" fmla="*/ 606445 h 845494"/>
                <a:gd name="connsiteX5" fmla="*/ 426056 w 502409"/>
                <a:gd name="connsiteY5" fmla="*/ 434928 h 845494"/>
                <a:gd name="connsiteX6" fmla="*/ 268910 w 502409"/>
                <a:gd name="connsiteY6" fmla="*/ 365234 h 845494"/>
                <a:gd name="connsiteX7" fmla="*/ 107323 w 502409"/>
                <a:gd name="connsiteY7" fmla="*/ 221349 h 845494"/>
                <a:gd name="connsiteX8" fmla="*/ 247879 w 502409"/>
                <a:gd name="connsiteY8" fmla="*/ 78573 h 845494"/>
                <a:gd name="connsiteX9" fmla="*/ 397256 w 502409"/>
                <a:gd name="connsiteY9" fmla="*/ 221349 h 845494"/>
                <a:gd name="connsiteX10" fmla="*/ 482489 w 502409"/>
                <a:gd name="connsiteY10" fmla="*/ 221349 h 845494"/>
                <a:gd name="connsiteX11" fmla="*/ 257869 w 502409"/>
                <a:gd name="connsiteY11" fmla="*/ 0 h 845494"/>
                <a:gd name="connsiteX12" fmla="*/ 25479 w 502409"/>
                <a:gd name="connsiteY12" fmla="*/ 220239 h 845494"/>
                <a:gd name="connsiteX13" fmla="*/ 94063 w 502409"/>
                <a:gd name="connsiteY13" fmla="*/ 372945 h 845494"/>
                <a:gd name="connsiteX14" fmla="*/ 237948 w 502409"/>
                <a:gd name="connsiteY14" fmla="*/ 434928 h 845494"/>
                <a:gd name="connsiteX15" fmla="*/ 364133 w 502409"/>
                <a:gd name="connsiteY15" fmla="*/ 489140 h 845494"/>
                <a:gd name="connsiteX16" fmla="*/ 420565 w 502409"/>
                <a:gd name="connsiteY16" fmla="*/ 605335 h 845494"/>
                <a:gd name="connsiteX17" fmla="*/ 251267 w 502409"/>
                <a:gd name="connsiteY17" fmla="*/ 766922 h 8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409" h="845494">
                  <a:moveTo>
                    <a:pt x="251209" y="766922"/>
                  </a:moveTo>
                  <a:cubicBezTo>
                    <a:pt x="159375" y="766922"/>
                    <a:pt x="89623" y="691678"/>
                    <a:pt x="87403" y="602064"/>
                  </a:cubicBezTo>
                  <a:lnTo>
                    <a:pt x="8" y="602064"/>
                  </a:lnTo>
                  <a:cubicBezTo>
                    <a:pt x="-1102" y="744839"/>
                    <a:pt x="113983" y="845495"/>
                    <a:pt x="253429" y="845495"/>
                  </a:cubicBezTo>
                  <a:cubicBezTo>
                    <a:pt x="392874" y="845495"/>
                    <a:pt x="502410" y="741451"/>
                    <a:pt x="502410" y="606445"/>
                  </a:cubicBezTo>
                  <a:cubicBezTo>
                    <a:pt x="502410" y="541133"/>
                    <a:pt x="474719" y="476989"/>
                    <a:pt x="426056" y="434928"/>
                  </a:cubicBezTo>
                  <a:cubicBezTo>
                    <a:pt x="378445" y="391756"/>
                    <a:pt x="327562" y="381825"/>
                    <a:pt x="268910" y="365234"/>
                  </a:cubicBezTo>
                  <a:cubicBezTo>
                    <a:pt x="189226" y="343093"/>
                    <a:pt x="107323" y="319843"/>
                    <a:pt x="107323" y="221349"/>
                  </a:cubicBezTo>
                  <a:cubicBezTo>
                    <a:pt x="107323" y="143885"/>
                    <a:pt x="168196" y="78573"/>
                    <a:pt x="247879" y="78573"/>
                  </a:cubicBezTo>
                  <a:cubicBezTo>
                    <a:pt x="332002" y="78573"/>
                    <a:pt x="391765" y="138336"/>
                    <a:pt x="397256" y="221349"/>
                  </a:cubicBezTo>
                  <a:lnTo>
                    <a:pt x="482489" y="221349"/>
                  </a:lnTo>
                  <a:cubicBezTo>
                    <a:pt x="483599" y="96274"/>
                    <a:pt x="381775" y="0"/>
                    <a:pt x="257869" y="0"/>
                  </a:cubicBezTo>
                  <a:cubicBezTo>
                    <a:pt x="133963" y="0"/>
                    <a:pt x="25479" y="88504"/>
                    <a:pt x="25479" y="220239"/>
                  </a:cubicBezTo>
                  <a:cubicBezTo>
                    <a:pt x="25479" y="278891"/>
                    <a:pt x="48730" y="334214"/>
                    <a:pt x="94063" y="372945"/>
                  </a:cubicBezTo>
                  <a:cubicBezTo>
                    <a:pt x="135014" y="408347"/>
                    <a:pt x="187007" y="421667"/>
                    <a:pt x="237948" y="434928"/>
                  </a:cubicBezTo>
                  <a:cubicBezTo>
                    <a:pt x="284449" y="447079"/>
                    <a:pt x="326452" y="458178"/>
                    <a:pt x="364133" y="489140"/>
                  </a:cubicBezTo>
                  <a:cubicBezTo>
                    <a:pt x="398425" y="516831"/>
                    <a:pt x="420565" y="561054"/>
                    <a:pt x="420565" y="605335"/>
                  </a:cubicBezTo>
                  <a:cubicBezTo>
                    <a:pt x="420565" y="699389"/>
                    <a:pt x="344212" y="766922"/>
                    <a:pt x="251267" y="766922"/>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72" name="Vrije vorm: vorm 71">
              <a:extLst>
                <a:ext uri="{FF2B5EF4-FFF2-40B4-BE49-F238E27FC236}">
                  <a16:creationId xmlns:a16="http://schemas.microsoft.com/office/drawing/2014/main" id="{C2CF9170-8223-6054-9794-CA12C31159E9}"/>
                </a:ext>
              </a:extLst>
            </p:cNvPr>
            <p:cNvSpPr/>
            <p:nvPr/>
          </p:nvSpPr>
          <p:spPr>
            <a:xfrm>
              <a:off x="7817496" y="4046698"/>
              <a:ext cx="417534" cy="702660"/>
            </a:xfrm>
            <a:custGeom>
              <a:avLst/>
              <a:gdLst>
                <a:gd name="connsiteX0" fmla="*/ 425998 w 502409"/>
                <a:gd name="connsiteY0" fmla="*/ 434928 h 845494"/>
                <a:gd name="connsiteX1" fmla="*/ 268851 w 502409"/>
                <a:gd name="connsiteY1" fmla="*/ 365234 h 845494"/>
                <a:gd name="connsiteX2" fmla="*/ 107265 w 502409"/>
                <a:gd name="connsiteY2" fmla="*/ 221349 h 845494"/>
                <a:gd name="connsiteX3" fmla="*/ 247821 w 502409"/>
                <a:gd name="connsiteY3" fmla="*/ 78573 h 845494"/>
                <a:gd name="connsiteX4" fmla="*/ 397197 w 502409"/>
                <a:gd name="connsiteY4" fmla="*/ 221349 h 845494"/>
                <a:gd name="connsiteX5" fmla="*/ 482431 w 502409"/>
                <a:gd name="connsiteY5" fmla="*/ 221349 h 845494"/>
                <a:gd name="connsiteX6" fmla="*/ 257810 w 502409"/>
                <a:gd name="connsiteY6" fmla="*/ 0 h 845494"/>
                <a:gd name="connsiteX7" fmla="*/ 25420 w 502409"/>
                <a:gd name="connsiteY7" fmla="*/ 220239 h 845494"/>
                <a:gd name="connsiteX8" fmla="*/ 94004 w 502409"/>
                <a:gd name="connsiteY8" fmla="*/ 372945 h 845494"/>
                <a:gd name="connsiteX9" fmla="*/ 237890 w 502409"/>
                <a:gd name="connsiteY9" fmla="*/ 434928 h 845494"/>
                <a:gd name="connsiteX10" fmla="*/ 364016 w 502409"/>
                <a:gd name="connsiteY10" fmla="*/ 489140 h 845494"/>
                <a:gd name="connsiteX11" fmla="*/ 420448 w 502409"/>
                <a:gd name="connsiteY11" fmla="*/ 605335 h 845494"/>
                <a:gd name="connsiteX12" fmla="*/ 251150 w 502409"/>
                <a:gd name="connsiteY12" fmla="*/ 766922 h 845494"/>
                <a:gd name="connsiteX13" fmla="*/ 87403 w 502409"/>
                <a:gd name="connsiteY13" fmla="*/ 602064 h 845494"/>
                <a:gd name="connsiteX14" fmla="*/ 8 w 502409"/>
                <a:gd name="connsiteY14" fmla="*/ 602064 h 845494"/>
                <a:gd name="connsiteX15" fmla="*/ 253429 w 502409"/>
                <a:gd name="connsiteY15" fmla="*/ 845495 h 845494"/>
                <a:gd name="connsiteX16" fmla="*/ 502410 w 502409"/>
                <a:gd name="connsiteY16" fmla="*/ 606445 h 845494"/>
                <a:gd name="connsiteX17" fmla="*/ 426056 w 502409"/>
                <a:gd name="connsiteY17" fmla="*/ 434928 h 8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409" h="845494">
                  <a:moveTo>
                    <a:pt x="425998" y="434928"/>
                  </a:moveTo>
                  <a:cubicBezTo>
                    <a:pt x="378387" y="391756"/>
                    <a:pt x="327504" y="381825"/>
                    <a:pt x="268851" y="365234"/>
                  </a:cubicBezTo>
                  <a:cubicBezTo>
                    <a:pt x="189168" y="343093"/>
                    <a:pt x="107265" y="319843"/>
                    <a:pt x="107265" y="221349"/>
                  </a:cubicBezTo>
                  <a:cubicBezTo>
                    <a:pt x="107265" y="143885"/>
                    <a:pt x="168137" y="78573"/>
                    <a:pt x="247821" y="78573"/>
                  </a:cubicBezTo>
                  <a:cubicBezTo>
                    <a:pt x="331944" y="78573"/>
                    <a:pt x="391706" y="138336"/>
                    <a:pt x="397197" y="221349"/>
                  </a:cubicBezTo>
                  <a:lnTo>
                    <a:pt x="482431" y="221349"/>
                  </a:lnTo>
                  <a:cubicBezTo>
                    <a:pt x="483540" y="96274"/>
                    <a:pt x="381717" y="0"/>
                    <a:pt x="257810" y="0"/>
                  </a:cubicBezTo>
                  <a:cubicBezTo>
                    <a:pt x="133904" y="0"/>
                    <a:pt x="25420" y="88504"/>
                    <a:pt x="25420" y="220239"/>
                  </a:cubicBezTo>
                  <a:cubicBezTo>
                    <a:pt x="25420" y="278891"/>
                    <a:pt x="48671" y="334214"/>
                    <a:pt x="94004" y="372945"/>
                  </a:cubicBezTo>
                  <a:cubicBezTo>
                    <a:pt x="134955" y="408347"/>
                    <a:pt x="186948" y="421667"/>
                    <a:pt x="237890" y="434928"/>
                  </a:cubicBezTo>
                  <a:cubicBezTo>
                    <a:pt x="284391" y="447079"/>
                    <a:pt x="326394" y="458178"/>
                    <a:pt x="364016" y="489140"/>
                  </a:cubicBezTo>
                  <a:cubicBezTo>
                    <a:pt x="398308" y="516831"/>
                    <a:pt x="420448" y="561054"/>
                    <a:pt x="420448" y="605335"/>
                  </a:cubicBezTo>
                  <a:cubicBezTo>
                    <a:pt x="420448" y="699389"/>
                    <a:pt x="344095" y="766922"/>
                    <a:pt x="251150" y="766922"/>
                  </a:cubicBezTo>
                  <a:cubicBezTo>
                    <a:pt x="158206" y="766922"/>
                    <a:pt x="89564" y="691678"/>
                    <a:pt x="87403" y="602064"/>
                  </a:cubicBezTo>
                  <a:lnTo>
                    <a:pt x="8" y="602064"/>
                  </a:lnTo>
                  <a:cubicBezTo>
                    <a:pt x="-1102" y="744839"/>
                    <a:pt x="113983" y="845495"/>
                    <a:pt x="253429" y="845495"/>
                  </a:cubicBezTo>
                  <a:cubicBezTo>
                    <a:pt x="392874" y="845495"/>
                    <a:pt x="502410" y="741451"/>
                    <a:pt x="502410" y="606445"/>
                  </a:cubicBezTo>
                  <a:cubicBezTo>
                    <a:pt x="502410" y="541133"/>
                    <a:pt x="474719" y="476989"/>
                    <a:pt x="426056" y="434928"/>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73" name="Vrije vorm: vorm 72">
              <a:extLst>
                <a:ext uri="{FF2B5EF4-FFF2-40B4-BE49-F238E27FC236}">
                  <a16:creationId xmlns:a16="http://schemas.microsoft.com/office/drawing/2014/main" id="{86380467-56B7-81F4-01E4-E46A469EFFEB}"/>
                </a:ext>
              </a:extLst>
            </p:cNvPr>
            <p:cNvSpPr/>
            <p:nvPr/>
          </p:nvSpPr>
          <p:spPr>
            <a:xfrm>
              <a:off x="8350822" y="4057768"/>
              <a:ext cx="371552" cy="679649"/>
            </a:xfrm>
            <a:custGeom>
              <a:avLst/>
              <a:gdLst>
                <a:gd name="connsiteX0" fmla="*/ 0 w 447079"/>
                <a:gd name="connsiteY0" fmla="*/ 817805 h 817804"/>
                <a:gd name="connsiteX1" fmla="*/ 447079 w 447079"/>
                <a:gd name="connsiteY1" fmla="*/ 817805 h 817804"/>
                <a:gd name="connsiteX2" fmla="*/ 447079 w 447079"/>
                <a:gd name="connsiteY2" fmla="*/ 743671 h 817804"/>
                <a:gd name="connsiteX3" fmla="*/ 81903 w 447079"/>
                <a:gd name="connsiteY3" fmla="*/ 743671 h 817804"/>
                <a:gd name="connsiteX4" fmla="*/ 81903 w 447079"/>
                <a:gd name="connsiteY4" fmla="*/ 442639 h 817804"/>
                <a:gd name="connsiteX5" fmla="*/ 434928 w 447079"/>
                <a:gd name="connsiteY5" fmla="*/ 442639 h 817804"/>
                <a:gd name="connsiteX6" fmla="*/ 434928 w 447079"/>
                <a:gd name="connsiteY6" fmla="*/ 368506 h 817804"/>
                <a:gd name="connsiteX7" fmla="*/ 81903 w 447079"/>
                <a:gd name="connsiteY7" fmla="*/ 368506 h 817804"/>
                <a:gd name="connsiteX8" fmla="*/ 81903 w 447079"/>
                <a:gd name="connsiteY8" fmla="*/ 74133 h 817804"/>
                <a:gd name="connsiteX9" fmla="*/ 447079 w 447079"/>
                <a:gd name="connsiteY9" fmla="*/ 74133 h 817804"/>
                <a:gd name="connsiteX10" fmla="*/ 447079 w 447079"/>
                <a:gd name="connsiteY10" fmla="*/ 0 h 817804"/>
                <a:gd name="connsiteX11" fmla="*/ 0 w 447079"/>
                <a:gd name="connsiteY11" fmla="*/ 0 h 817804"/>
                <a:gd name="connsiteX12" fmla="*/ 0 w 447079"/>
                <a:gd name="connsiteY12" fmla="*/ 817805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079" h="817804">
                  <a:moveTo>
                    <a:pt x="0" y="817805"/>
                  </a:moveTo>
                  <a:lnTo>
                    <a:pt x="447079" y="817805"/>
                  </a:lnTo>
                  <a:lnTo>
                    <a:pt x="447079" y="743671"/>
                  </a:lnTo>
                  <a:lnTo>
                    <a:pt x="81903" y="743671"/>
                  </a:lnTo>
                  <a:lnTo>
                    <a:pt x="81903" y="442639"/>
                  </a:lnTo>
                  <a:lnTo>
                    <a:pt x="434928" y="442639"/>
                  </a:lnTo>
                  <a:lnTo>
                    <a:pt x="434928" y="368506"/>
                  </a:lnTo>
                  <a:lnTo>
                    <a:pt x="81903" y="368506"/>
                  </a:lnTo>
                  <a:lnTo>
                    <a:pt x="81903" y="74133"/>
                  </a:lnTo>
                  <a:lnTo>
                    <a:pt x="447079" y="74133"/>
                  </a:lnTo>
                  <a:lnTo>
                    <a:pt x="447079" y="0"/>
                  </a:lnTo>
                  <a:lnTo>
                    <a:pt x="0" y="0"/>
                  </a:lnTo>
                  <a:lnTo>
                    <a:pt x="0" y="817805"/>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74" name="Vrije vorm: vorm 73">
              <a:extLst>
                <a:ext uri="{FF2B5EF4-FFF2-40B4-BE49-F238E27FC236}">
                  <a16:creationId xmlns:a16="http://schemas.microsoft.com/office/drawing/2014/main" id="{29626299-F9B9-1913-498D-BCE83182362F}"/>
                </a:ext>
              </a:extLst>
            </p:cNvPr>
            <p:cNvSpPr/>
            <p:nvPr/>
          </p:nvSpPr>
          <p:spPr>
            <a:xfrm>
              <a:off x="8869527" y="4057768"/>
              <a:ext cx="349461" cy="679649"/>
            </a:xfrm>
            <a:custGeom>
              <a:avLst/>
              <a:gdLst>
                <a:gd name="connsiteX0" fmla="*/ 81903 w 420498"/>
                <a:gd name="connsiteY0" fmla="*/ 0 h 817804"/>
                <a:gd name="connsiteX1" fmla="*/ 0 w 420498"/>
                <a:gd name="connsiteY1" fmla="*/ 0 h 817804"/>
                <a:gd name="connsiteX2" fmla="*/ 0 w 420498"/>
                <a:gd name="connsiteY2" fmla="*/ 817805 h 817804"/>
                <a:gd name="connsiteX3" fmla="*/ 420498 w 420498"/>
                <a:gd name="connsiteY3" fmla="*/ 817805 h 817804"/>
                <a:gd name="connsiteX4" fmla="*/ 420498 w 420498"/>
                <a:gd name="connsiteY4" fmla="*/ 743671 h 817804"/>
                <a:gd name="connsiteX5" fmla="*/ 81903 w 420498"/>
                <a:gd name="connsiteY5" fmla="*/ 743671 h 817804"/>
                <a:gd name="connsiteX6" fmla="*/ 81903 w 420498"/>
                <a:gd name="connsiteY6" fmla="*/ 0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498" h="817804">
                  <a:moveTo>
                    <a:pt x="81903" y="0"/>
                  </a:moveTo>
                  <a:lnTo>
                    <a:pt x="0" y="0"/>
                  </a:lnTo>
                  <a:lnTo>
                    <a:pt x="0" y="817805"/>
                  </a:lnTo>
                  <a:lnTo>
                    <a:pt x="420498" y="817805"/>
                  </a:lnTo>
                  <a:lnTo>
                    <a:pt x="420498" y="743671"/>
                  </a:lnTo>
                  <a:lnTo>
                    <a:pt x="81903" y="743671"/>
                  </a:lnTo>
                  <a:lnTo>
                    <a:pt x="81903" y="0"/>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75" name="Vrije vorm: vorm 74">
              <a:extLst>
                <a:ext uri="{FF2B5EF4-FFF2-40B4-BE49-F238E27FC236}">
                  <a16:creationId xmlns:a16="http://schemas.microsoft.com/office/drawing/2014/main" id="{4785E03D-33D3-5C8A-368C-1EE9450D7555}"/>
                </a:ext>
              </a:extLst>
            </p:cNvPr>
            <p:cNvSpPr/>
            <p:nvPr/>
          </p:nvSpPr>
          <p:spPr>
            <a:xfrm>
              <a:off x="1365140" y="1643143"/>
              <a:ext cx="3571710" cy="3571712"/>
            </a:xfrm>
            <a:custGeom>
              <a:avLst/>
              <a:gdLst>
                <a:gd name="connsiteX0" fmla="*/ 526762 w 4297753"/>
                <a:gd name="connsiteY0" fmla="*/ 2628553 h 4297752"/>
                <a:gd name="connsiteX1" fmla="*/ 973841 w 4297753"/>
                <a:gd name="connsiteY1" fmla="*/ 1322368 h 4297752"/>
                <a:gd name="connsiteX2" fmla="*/ 975535 w 4297753"/>
                <a:gd name="connsiteY2" fmla="*/ 1317811 h 4297752"/>
                <a:gd name="connsiteX3" fmla="*/ 1205764 w 4297753"/>
                <a:gd name="connsiteY3" fmla="*/ 1145884 h 4297752"/>
                <a:gd name="connsiteX4" fmla="*/ 1317869 w 4297753"/>
                <a:gd name="connsiteY4" fmla="*/ 1145884 h 4297752"/>
                <a:gd name="connsiteX5" fmla="*/ 1661839 w 4297753"/>
                <a:gd name="connsiteY5" fmla="*/ 1145884 h 4297752"/>
                <a:gd name="connsiteX6" fmla="*/ 1661839 w 4297753"/>
                <a:gd name="connsiteY6" fmla="*/ 2502076 h 4297752"/>
                <a:gd name="connsiteX7" fmla="*/ 1700688 w 4297753"/>
                <a:gd name="connsiteY7" fmla="*/ 2692755 h 4297752"/>
                <a:gd name="connsiteX8" fmla="*/ 1945053 w 4297753"/>
                <a:gd name="connsiteY8" fmla="*/ 2852005 h 4297752"/>
                <a:gd name="connsiteX9" fmla="*/ 1955919 w 4297753"/>
                <a:gd name="connsiteY9" fmla="*/ 2853115 h 4297752"/>
                <a:gd name="connsiteX10" fmla="*/ 1985129 w 4297753"/>
                <a:gd name="connsiteY10" fmla="*/ 2854400 h 4297752"/>
                <a:gd name="connsiteX11" fmla="*/ 1985129 w 4297753"/>
                <a:gd name="connsiteY11" fmla="*/ 2854400 h 4297752"/>
                <a:gd name="connsiteX12" fmla="*/ 2014338 w 4297753"/>
                <a:gd name="connsiteY12" fmla="*/ 2853115 h 4297752"/>
                <a:gd name="connsiteX13" fmla="*/ 2025204 w 4297753"/>
                <a:gd name="connsiteY13" fmla="*/ 2852005 h 4297752"/>
                <a:gd name="connsiteX14" fmla="*/ 2269570 w 4297753"/>
                <a:gd name="connsiteY14" fmla="*/ 2692755 h 4297752"/>
                <a:gd name="connsiteX15" fmla="*/ 2308418 w 4297753"/>
                <a:gd name="connsiteY15" fmla="*/ 2502076 h 4297752"/>
                <a:gd name="connsiteX16" fmla="*/ 2308418 w 4297753"/>
                <a:gd name="connsiteY16" fmla="*/ 1145943 h 4297752"/>
                <a:gd name="connsiteX17" fmla="*/ 2667577 w 4297753"/>
                <a:gd name="connsiteY17" fmla="*/ 1145943 h 4297752"/>
                <a:gd name="connsiteX18" fmla="*/ 2667577 w 4297753"/>
                <a:gd name="connsiteY18" fmla="*/ 2425723 h 4297752"/>
                <a:gd name="connsiteX19" fmla="*/ 2600454 w 4297753"/>
                <a:gd name="connsiteY19" fmla="*/ 2832142 h 4297752"/>
                <a:gd name="connsiteX20" fmla="*/ 2014747 w 4297753"/>
                <a:gd name="connsiteY20" fmla="*/ 3200648 h 4297752"/>
                <a:gd name="connsiteX21" fmla="*/ 1985129 w 4297753"/>
                <a:gd name="connsiteY21" fmla="*/ 3201291 h 4297752"/>
                <a:gd name="connsiteX22" fmla="*/ 1985129 w 4297753"/>
                <a:gd name="connsiteY22" fmla="*/ 3201291 h 4297752"/>
                <a:gd name="connsiteX23" fmla="*/ 1955510 w 4297753"/>
                <a:gd name="connsiteY23" fmla="*/ 3200648 h 4297752"/>
                <a:gd name="connsiteX24" fmla="*/ 1369804 w 4297753"/>
                <a:gd name="connsiteY24" fmla="*/ 2832142 h 4297752"/>
                <a:gd name="connsiteX25" fmla="*/ 1302680 w 4297753"/>
                <a:gd name="connsiteY25" fmla="*/ 2425723 h 4297752"/>
                <a:gd name="connsiteX26" fmla="*/ 1302680 w 4297753"/>
                <a:gd name="connsiteY26" fmla="*/ 1519472 h 4297752"/>
                <a:gd name="connsiteX27" fmla="*/ 1299760 w 4297753"/>
                <a:gd name="connsiteY27" fmla="*/ 1519472 h 4297752"/>
                <a:gd name="connsiteX28" fmla="*/ 1295670 w 4297753"/>
                <a:gd name="connsiteY28" fmla="*/ 1531974 h 4297752"/>
                <a:gd name="connsiteX29" fmla="*/ 710197 w 4297753"/>
                <a:gd name="connsiteY29" fmla="*/ 3151167 h 4297752"/>
                <a:gd name="connsiteX30" fmla="*/ 347884 w 4297753"/>
                <a:gd name="connsiteY30" fmla="*/ 3151167 h 4297752"/>
                <a:gd name="connsiteX31" fmla="*/ 0 w 4297753"/>
                <a:gd name="connsiteY31" fmla="*/ 2209632 h 4297752"/>
                <a:gd name="connsiteX32" fmla="*/ 0 w 4297753"/>
                <a:gd name="connsiteY32" fmla="*/ 1810748 h 4297752"/>
                <a:gd name="connsiteX33" fmla="*/ 0 w 4297753"/>
                <a:gd name="connsiteY33" fmla="*/ 4297753 h 4297752"/>
                <a:gd name="connsiteX34" fmla="*/ 4297753 w 4297753"/>
                <a:gd name="connsiteY34" fmla="*/ 4297753 h 4297752"/>
                <a:gd name="connsiteX35" fmla="*/ 4297753 w 4297753"/>
                <a:gd name="connsiteY35" fmla="*/ 0 h 4297752"/>
                <a:gd name="connsiteX36" fmla="*/ 58 w 4297753"/>
                <a:gd name="connsiteY36" fmla="*/ 0 h 4297752"/>
                <a:gd name="connsiteX37" fmla="*/ 58 w 4297753"/>
                <a:gd name="connsiteY37" fmla="*/ 1145943 h 4297752"/>
                <a:gd name="connsiteX38" fmla="*/ 525185 w 4297753"/>
                <a:gd name="connsiteY38" fmla="*/ 2628611 h 4297752"/>
                <a:gd name="connsiteX39" fmla="*/ 526821 w 4297753"/>
                <a:gd name="connsiteY39" fmla="*/ 2628611 h 4297752"/>
                <a:gd name="connsiteX40" fmla="*/ 2779683 w 4297753"/>
                <a:gd name="connsiteY40" fmla="*/ 1145884 h 4297752"/>
                <a:gd name="connsiteX41" fmla="*/ 3245748 w 4297753"/>
                <a:gd name="connsiteY41" fmla="*/ 1145066 h 4297752"/>
                <a:gd name="connsiteX42" fmla="*/ 3780688 w 4297753"/>
                <a:gd name="connsiteY42" fmla="*/ 1221069 h 4297752"/>
                <a:gd name="connsiteX43" fmla="*/ 4063085 w 4297753"/>
                <a:gd name="connsiteY43" fmla="*/ 1671829 h 4297752"/>
                <a:gd name="connsiteX44" fmla="*/ 3843138 w 4297753"/>
                <a:gd name="connsiteY44" fmla="*/ 2054705 h 4297752"/>
                <a:gd name="connsiteX45" fmla="*/ 4185297 w 4297753"/>
                <a:gd name="connsiteY45" fmla="*/ 2540750 h 4297752"/>
                <a:gd name="connsiteX46" fmla="*/ 3940931 w 4297753"/>
                <a:gd name="connsiteY46" fmla="*/ 3018673 h 4297752"/>
                <a:gd name="connsiteX47" fmla="*/ 3384259 w 4297753"/>
                <a:gd name="connsiteY47" fmla="*/ 3151693 h 4297752"/>
                <a:gd name="connsiteX48" fmla="*/ 2779332 w 4297753"/>
                <a:gd name="connsiteY48" fmla="*/ 3151693 h 4297752"/>
                <a:gd name="connsiteX49" fmla="*/ 2779683 w 4297753"/>
                <a:gd name="connsiteY49" fmla="*/ 1145768 h 4297752"/>
                <a:gd name="connsiteX50" fmla="*/ 525944 w 4297753"/>
                <a:gd name="connsiteY50" fmla="*/ 2606646 h 4297752"/>
                <a:gd name="connsiteX51" fmla="*/ 525944 w 4297753"/>
                <a:gd name="connsiteY51" fmla="*/ 2606646 h 4297752"/>
                <a:gd name="connsiteX52" fmla="*/ 525944 w 4297753"/>
                <a:gd name="connsiteY52" fmla="*/ 2606763 h 4297752"/>
                <a:gd name="connsiteX53" fmla="*/ 525944 w 4297753"/>
                <a:gd name="connsiteY53" fmla="*/ 2606646 h 429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297753" h="4297752">
                  <a:moveTo>
                    <a:pt x="526762" y="2628553"/>
                  </a:moveTo>
                  <a:lnTo>
                    <a:pt x="973841" y="1322368"/>
                  </a:lnTo>
                  <a:cubicBezTo>
                    <a:pt x="973841" y="1322368"/>
                    <a:pt x="974484" y="1320498"/>
                    <a:pt x="975535" y="1317811"/>
                  </a:cubicBezTo>
                  <a:cubicBezTo>
                    <a:pt x="1004628" y="1218441"/>
                    <a:pt x="1096988" y="1145884"/>
                    <a:pt x="1205764" y="1145884"/>
                  </a:cubicBezTo>
                  <a:lnTo>
                    <a:pt x="1317869" y="1145884"/>
                  </a:lnTo>
                  <a:cubicBezTo>
                    <a:pt x="1317869" y="1145884"/>
                    <a:pt x="1661839" y="1145884"/>
                    <a:pt x="1661839" y="1145884"/>
                  </a:cubicBezTo>
                  <a:lnTo>
                    <a:pt x="1661839" y="2502076"/>
                  </a:lnTo>
                  <a:cubicBezTo>
                    <a:pt x="1663475" y="2568382"/>
                    <a:pt x="1670660" y="2632701"/>
                    <a:pt x="1700688" y="2692755"/>
                  </a:cubicBezTo>
                  <a:cubicBezTo>
                    <a:pt x="1749350" y="2778339"/>
                    <a:pt x="1839257" y="2839503"/>
                    <a:pt x="1945053" y="2852005"/>
                  </a:cubicBezTo>
                  <a:cubicBezTo>
                    <a:pt x="1948675" y="2852414"/>
                    <a:pt x="1952297" y="2852764"/>
                    <a:pt x="1955919" y="2853115"/>
                  </a:cubicBezTo>
                  <a:cubicBezTo>
                    <a:pt x="1965558" y="2853933"/>
                    <a:pt x="1975256" y="2854400"/>
                    <a:pt x="1985129" y="2854400"/>
                  </a:cubicBezTo>
                  <a:lnTo>
                    <a:pt x="1985129" y="2854400"/>
                  </a:lnTo>
                  <a:cubicBezTo>
                    <a:pt x="1994943" y="2854400"/>
                    <a:pt x="2004699" y="2853933"/>
                    <a:pt x="2014338" y="2853115"/>
                  </a:cubicBezTo>
                  <a:cubicBezTo>
                    <a:pt x="2017960" y="2852823"/>
                    <a:pt x="2021640" y="2852472"/>
                    <a:pt x="2025204" y="2852005"/>
                  </a:cubicBezTo>
                  <a:cubicBezTo>
                    <a:pt x="2131001" y="2839445"/>
                    <a:pt x="2220965" y="2778280"/>
                    <a:pt x="2269570" y="2692755"/>
                  </a:cubicBezTo>
                  <a:cubicBezTo>
                    <a:pt x="2299597" y="2632701"/>
                    <a:pt x="2306724" y="2568382"/>
                    <a:pt x="2308418" y="2502076"/>
                  </a:cubicBezTo>
                  <a:lnTo>
                    <a:pt x="2308418" y="1145943"/>
                  </a:lnTo>
                  <a:lnTo>
                    <a:pt x="2667577" y="1145943"/>
                  </a:lnTo>
                  <a:lnTo>
                    <a:pt x="2667577" y="2425723"/>
                  </a:lnTo>
                  <a:cubicBezTo>
                    <a:pt x="2667577" y="2569784"/>
                    <a:pt x="2658639" y="2707886"/>
                    <a:pt x="2600454" y="2832142"/>
                  </a:cubicBezTo>
                  <a:cubicBezTo>
                    <a:pt x="2494307" y="3042508"/>
                    <a:pt x="2273133" y="3190133"/>
                    <a:pt x="2014747" y="3200648"/>
                  </a:cubicBezTo>
                  <a:cubicBezTo>
                    <a:pt x="2004933" y="3201057"/>
                    <a:pt x="1995060" y="3201291"/>
                    <a:pt x="1985129" y="3201291"/>
                  </a:cubicBezTo>
                  <a:lnTo>
                    <a:pt x="1985129" y="3201291"/>
                  </a:lnTo>
                  <a:cubicBezTo>
                    <a:pt x="1975197" y="3201291"/>
                    <a:pt x="1965325" y="3201057"/>
                    <a:pt x="1955510" y="3200648"/>
                  </a:cubicBezTo>
                  <a:cubicBezTo>
                    <a:pt x="1697124" y="3190133"/>
                    <a:pt x="1475892" y="3042508"/>
                    <a:pt x="1369804" y="2832142"/>
                  </a:cubicBezTo>
                  <a:cubicBezTo>
                    <a:pt x="1311619" y="2707827"/>
                    <a:pt x="1302680" y="2569725"/>
                    <a:pt x="1302680" y="2425723"/>
                  </a:cubicBezTo>
                  <a:lnTo>
                    <a:pt x="1302680" y="1519472"/>
                  </a:lnTo>
                  <a:cubicBezTo>
                    <a:pt x="1302680" y="1519472"/>
                    <a:pt x="1299760" y="1519472"/>
                    <a:pt x="1299760" y="1519472"/>
                  </a:cubicBezTo>
                  <a:lnTo>
                    <a:pt x="1295670" y="1531974"/>
                  </a:lnTo>
                  <a:lnTo>
                    <a:pt x="710197" y="3151167"/>
                  </a:lnTo>
                  <a:lnTo>
                    <a:pt x="347884" y="3151167"/>
                  </a:lnTo>
                  <a:lnTo>
                    <a:pt x="0" y="2209632"/>
                  </a:lnTo>
                  <a:lnTo>
                    <a:pt x="0" y="1810748"/>
                  </a:lnTo>
                  <a:cubicBezTo>
                    <a:pt x="0" y="1810748"/>
                    <a:pt x="0" y="4297753"/>
                    <a:pt x="0" y="4297753"/>
                  </a:cubicBezTo>
                  <a:lnTo>
                    <a:pt x="4297753" y="4297753"/>
                  </a:lnTo>
                  <a:lnTo>
                    <a:pt x="4297753" y="0"/>
                  </a:lnTo>
                  <a:lnTo>
                    <a:pt x="58" y="0"/>
                  </a:lnTo>
                  <a:lnTo>
                    <a:pt x="58" y="1145943"/>
                  </a:lnTo>
                  <a:lnTo>
                    <a:pt x="525185" y="2628611"/>
                  </a:lnTo>
                  <a:lnTo>
                    <a:pt x="526821" y="2628611"/>
                  </a:lnTo>
                  <a:close/>
                  <a:moveTo>
                    <a:pt x="2779683" y="1145884"/>
                  </a:moveTo>
                  <a:lnTo>
                    <a:pt x="3245748" y="1145066"/>
                  </a:lnTo>
                  <a:cubicBezTo>
                    <a:pt x="3427722" y="1145066"/>
                    <a:pt x="3612325" y="1136888"/>
                    <a:pt x="3780688" y="1221069"/>
                  </a:cubicBezTo>
                  <a:cubicBezTo>
                    <a:pt x="3946364" y="1305251"/>
                    <a:pt x="4063085" y="1484480"/>
                    <a:pt x="4063085" y="1671829"/>
                  </a:cubicBezTo>
                  <a:cubicBezTo>
                    <a:pt x="4063085" y="1829326"/>
                    <a:pt x="3989769" y="1984135"/>
                    <a:pt x="3843138" y="2054705"/>
                  </a:cubicBezTo>
                  <a:cubicBezTo>
                    <a:pt x="4063085" y="2125334"/>
                    <a:pt x="4185297" y="2312683"/>
                    <a:pt x="4185297" y="2540750"/>
                  </a:cubicBezTo>
                  <a:cubicBezTo>
                    <a:pt x="4185297" y="2736277"/>
                    <a:pt x="4095682" y="2901953"/>
                    <a:pt x="3940931" y="3018673"/>
                  </a:cubicBezTo>
                  <a:cubicBezTo>
                    <a:pt x="3780688" y="3135453"/>
                    <a:pt x="3577041" y="3146319"/>
                    <a:pt x="3384259" y="3151693"/>
                  </a:cubicBezTo>
                  <a:lnTo>
                    <a:pt x="2779332" y="3151693"/>
                  </a:lnTo>
                  <a:cubicBezTo>
                    <a:pt x="2779332" y="3151693"/>
                    <a:pt x="2779683" y="1145768"/>
                    <a:pt x="2779683" y="1145768"/>
                  </a:cubicBezTo>
                  <a:close/>
                  <a:moveTo>
                    <a:pt x="525944" y="2606646"/>
                  </a:moveTo>
                  <a:lnTo>
                    <a:pt x="525944" y="2606646"/>
                  </a:lnTo>
                  <a:cubicBezTo>
                    <a:pt x="525944" y="2606646"/>
                    <a:pt x="525944" y="2606763"/>
                    <a:pt x="525944" y="2606763"/>
                  </a:cubicBezTo>
                  <a:lnTo>
                    <a:pt x="525944" y="2606646"/>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76" name="Vrije vorm: vorm 75">
              <a:extLst>
                <a:ext uri="{FF2B5EF4-FFF2-40B4-BE49-F238E27FC236}">
                  <a16:creationId xmlns:a16="http://schemas.microsoft.com/office/drawing/2014/main" id="{1C59BF65-F7EA-4496-E71B-64EB72ED5F30}"/>
                </a:ext>
              </a:extLst>
            </p:cNvPr>
            <p:cNvSpPr/>
            <p:nvPr/>
          </p:nvSpPr>
          <p:spPr>
            <a:xfrm>
              <a:off x="3985177" y="3535828"/>
              <a:ext cx="549050" cy="426587"/>
            </a:xfrm>
            <a:custGeom>
              <a:avLst/>
              <a:gdLst>
                <a:gd name="connsiteX0" fmla="*/ 562924 w 660658"/>
                <a:gd name="connsiteY0" fmla="*/ 442674 h 513301"/>
                <a:gd name="connsiteX1" fmla="*/ 660658 w 660658"/>
                <a:gd name="connsiteY1" fmla="*/ 247146 h 513301"/>
                <a:gd name="connsiteX2" fmla="*/ 527580 w 660658"/>
                <a:gd name="connsiteY2" fmla="*/ 40752 h 513301"/>
                <a:gd name="connsiteX3" fmla="*/ 264170 w 660658"/>
                <a:gd name="connsiteY3" fmla="*/ 35 h 513301"/>
                <a:gd name="connsiteX4" fmla="*/ 0 w 660658"/>
                <a:gd name="connsiteY4" fmla="*/ 35 h 513301"/>
                <a:gd name="connsiteX5" fmla="*/ 0 w 660658"/>
                <a:gd name="connsiteY5" fmla="*/ 513185 h 513301"/>
                <a:gd name="connsiteX6" fmla="*/ 255991 w 660658"/>
                <a:gd name="connsiteY6" fmla="*/ 513302 h 513301"/>
                <a:gd name="connsiteX7" fmla="*/ 562865 w 660658"/>
                <a:gd name="connsiteY7" fmla="*/ 442674 h 51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0658" h="513301">
                  <a:moveTo>
                    <a:pt x="562924" y="442674"/>
                  </a:moveTo>
                  <a:cubicBezTo>
                    <a:pt x="630806" y="396523"/>
                    <a:pt x="660658" y="331327"/>
                    <a:pt x="660658" y="247146"/>
                  </a:cubicBezTo>
                  <a:cubicBezTo>
                    <a:pt x="660658" y="149411"/>
                    <a:pt x="614507" y="89649"/>
                    <a:pt x="527580" y="40752"/>
                  </a:cubicBezTo>
                  <a:cubicBezTo>
                    <a:pt x="443399" y="-2711"/>
                    <a:pt x="353784" y="35"/>
                    <a:pt x="264170" y="35"/>
                  </a:cubicBezTo>
                  <a:lnTo>
                    <a:pt x="0" y="35"/>
                  </a:lnTo>
                  <a:lnTo>
                    <a:pt x="0" y="513185"/>
                  </a:lnTo>
                  <a:lnTo>
                    <a:pt x="255991" y="513302"/>
                  </a:lnTo>
                  <a:cubicBezTo>
                    <a:pt x="364592" y="513302"/>
                    <a:pt x="465072" y="507869"/>
                    <a:pt x="562865" y="442674"/>
                  </a:cubicBezTo>
                  <a:close/>
                </a:path>
              </a:pathLst>
            </a:custGeom>
            <a:solidFill>
              <a:schemeClr val="accent1"/>
            </a:solidFill>
            <a:ln w="5842" cap="flat">
              <a:noFill/>
              <a:prstDash val="solid"/>
              <a:miter/>
            </a:ln>
          </p:spPr>
          <p:txBody>
            <a:bodyPr rtlCol="0" anchor="ctr"/>
            <a:lstStyle/>
            <a:p>
              <a:endParaRPr lang="nl-BE" dirty="0">
                <a:latin typeface="Roboto Light" pitchFamily="2" charset="0"/>
              </a:endParaRPr>
            </a:p>
          </p:txBody>
        </p:sp>
        <p:sp>
          <p:nvSpPr>
            <p:cNvPr id="77" name="Vrije vorm: vorm 76">
              <a:extLst>
                <a:ext uri="{FF2B5EF4-FFF2-40B4-BE49-F238E27FC236}">
                  <a16:creationId xmlns:a16="http://schemas.microsoft.com/office/drawing/2014/main" id="{76907672-67AE-725D-1333-279079A22C5D}"/>
                </a:ext>
              </a:extLst>
            </p:cNvPr>
            <p:cNvSpPr/>
            <p:nvPr/>
          </p:nvSpPr>
          <p:spPr>
            <a:xfrm>
              <a:off x="3985275" y="2894671"/>
              <a:ext cx="447435" cy="341439"/>
            </a:xfrm>
            <a:custGeom>
              <a:avLst/>
              <a:gdLst>
                <a:gd name="connsiteX0" fmla="*/ 424296 w 538387"/>
                <a:gd name="connsiteY0" fmla="*/ 380526 h 410845"/>
                <a:gd name="connsiteX1" fmla="*/ 538387 w 538387"/>
                <a:gd name="connsiteY1" fmla="*/ 195864 h 410845"/>
                <a:gd name="connsiteX2" fmla="*/ 413488 w 538387"/>
                <a:gd name="connsiteY2" fmla="*/ 19381 h 410845"/>
                <a:gd name="connsiteX3" fmla="*/ 169122 w 538387"/>
                <a:gd name="connsiteY3" fmla="*/ 395 h 410845"/>
                <a:gd name="connsiteX4" fmla="*/ 0 w 538387"/>
                <a:gd name="connsiteY4" fmla="*/ 103 h 410845"/>
                <a:gd name="connsiteX5" fmla="*/ 0 w 538387"/>
                <a:gd name="connsiteY5" fmla="*/ 410845 h 410845"/>
                <a:gd name="connsiteX6" fmla="*/ 171868 w 538387"/>
                <a:gd name="connsiteY6" fmla="*/ 410437 h 410845"/>
                <a:gd name="connsiteX7" fmla="*/ 424413 w 538387"/>
                <a:gd name="connsiteY7" fmla="*/ 380585 h 41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387" h="410845">
                  <a:moveTo>
                    <a:pt x="424296" y="380526"/>
                  </a:moveTo>
                  <a:cubicBezTo>
                    <a:pt x="494924" y="347928"/>
                    <a:pt x="538387" y="271867"/>
                    <a:pt x="538387" y="195864"/>
                  </a:cubicBezTo>
                  <a:cubicBezTo>
                    <a:pt x="538387" y="114370"/>
                    <a:pt x="486804" y="49233"/>
                    <a:pt x="413488" y="19381"/>
                  </a:cubicBezTo>
                  <a:cubicBezTo>
                    <a:pt x="358458" y="-4395"/>
                    <a:pt x="247871" y="395"/>
                    <a:pt x="169122" y="395"/>
                  </a:cubicBezTo>
                  <a:lnTo>
                    <a:pt x="0" y="103"/>
                  </a:lnTo>
                  <a:lnTo>
                    <a:pt x="0" y="410845"/>
                  </a:lnTo>
                  <a:lnTo>
                    <a:pt x="171868" y="410437"/>
                  </a:lnTo>
                  <a:cubicBezTo>
                    <a:pt x="250617" y="410437"/>
                    <a:pt x="353784" y="413182"/>
                    <a:pt x="424413" y="380585"/>
                  </a:cubicBezTo>
                  <a:close/>
                </a:path>
              </a:pathLst>
            </a:custGeom>
            <a:solidFill>
              <a:schemeClr val="accent1"/>
            </a:solidFill>
            <a:ln w="5842" cap="flat">
              <a:noFill/>
              <a:prstDash val="solid"/>
              <a:miter/>
            </a:ln>
          </p:spPr>
          <p:txBody>
            <a:bodyPr rtlCol="0" anchor="ctr"/>
            <a:lstStyle/>
            <a:p>
              <a:endParaRPr lang="nl-BE" dirty="0">
                <a:latin typeface="Roboto Light" pitchFamily="2" charset="0"/>
              </a:endParaRPr>
            </a:p>
          </p:txBody>
        </p:sp>
        <p:sp>
          <p:nvSpPr>
            <p:cNvPr id="78" name="Vrije vorm: vorm 77">
              <a:extLst>
                <a:ext uri="{FF2B5EF4-FFF2-40B4-BE49-F238E27FC236}">
                  <a16:creationId xmlns:a16="http://schemas.microsoft.com/office/drawing/2014/main" id="{B68C3C7A-AEEE-B028-BC0F-D67B2F71B531}"/>
                </a:ext>
              </a:extLst>
            </p:cNvPr>
            <p:cNvSpPr/>
            <p:nvPr/>
          </p:nvSpPr>
          <p:spPr>
            <a:xfrm>
              <a:off x="1802233" y="3809435"/>
              <a:ext cx="4854" cy="97"/>
            </a:xfrm>
            <a:custGeom>
              <a:avLst/>
              <a:gdLst>
                <a:gd name="connsiteX0" fmla="*/ 0 w 5841"/>
                <a:gd name="connsiteY0" fmla="*/ 0 h 116"/>
                <a:gd name="connsiteX1" fmla="*/ 0 w 5841"/>
                <a:gd name="connsiteY1" fmla="*/ 117 h 116"/>
                <a:gd name="connsiteX2" fmla="*/ 0 w 5841"/>
                <a:gd name="connsiteY2" fmla="*/ 0 h 116"/>
                <a:gd name="connsiteX3" fmla="*/ 0 w 5841"/>
                <a:gd name="connsiteY3" fmla="*/ 0 h 116"/>
              </a:gdLst>
              <a:ahLst/>
              <a:cxnLst>
                <a:cxn ang="0">
                  <a:pos x="connsiteX0" y="connsiteY0"/>
                </a:cxn>
                <a:cxn ang="0">
                  <a:pos x="connsiteX1" y="connsiteY1"/>
                </a:cxn>
                <a:cxn ang="0">
                  <a:pos x="connsiteX2" y="connsiteY2"/>
                </a:cxn>
                <a:cxn ang="0">
                  <a:pos x="connsiteX3" y="connsiteY3"/>
                </a:cxn>
              </a:cxnLst>
              <a:rect l="l" t="t" r="r" b="b"/>
              <a:pathLst>
                <a:path w="5841" h="116">
                  <a:moveTo>
                    <a:pt x="0" y="0"/>
                  </a:moveTo>
                  <a:lnTo>
                    <a:pt x="0" y="117"/>
                  </a:lnTo>
                  <a:lnTo>
                    <a:pt x="0" y="0"/>
                  </a:lnTo>
                  <a:lnTo>
                    <a:pt x="0" y="0"/>
                  </a:lnTo>
                  <a:close/>
                </a:path>
              </a:pathLst>
            </a:custGeom>
            <a:solidFill>
              <a:schemeClr val="bg1"/>
            </a:solidFill>
            <a:ln w="5842" cap="flat">
              <a:noFill/>
              <a:prstDash val="solid"/>
              <a:miter/>
            </a:ln>
          </p:spPr>
          <p:txBody>
            <a:bodyPr rtlCol="0" anchor="ctr"/>
            <a:lstStyle/>
            <a:p>
              <a:endParaRPr lang="nl-BE" dirty="0">
                <a:latin typeface="Roboto Light" pitchFamily="2" charset="0"/>
              </a:endParaRPr>
            </a:p>
          </p:txBody>
        </p:sp>
        <p:sp>
          <p:nvSpPr>
            <p:cNvPr id="79" name="Vrije vorm: vorm 78">
              <a:extLst>
                <a:ext uri="{FF2B5EF4-FFF2-40B4-BE49-F238E27FC236}">
                  <a16:creationId xmlns:a16="http://schemas.microsoft.com/office/drawing/2014/main" id="{D3842FD8-4BA1-BF39-388A-367C20F76EB5}"/>
                </a:ext>
              </a:extLst>
            </p:cNvPr>
            <p:cNvSpPr/>
            <p:nvPr/>
          </p:nvSpPr>
          <p:spPr>
            <a:xfrm>
              <a:off x="1029807" y="2595494"/>
              <a:ext cx="335382" cy="884384"/>
            </a:xfrm>
            <a:custGeom>
              <a:avLst/>
              <a:gdLst>
                <a:gd name="connsiteX0" fmla="*/ 403557 w 403556"/>
                <a:gd name="connsiteY0" fmla="*/ 1064157 h 1064156"/>
                <a:gd name="connsiteX1" fmla="*/ 403557 w 403556"/>
                <a:gd name="connsiteY1" fmla="*/ 398825 h 1064156"/>
                <a:gd name="connsiteX2" fmla="*/ 403557 w 403556"/>
                <a:gd name="connsiteY2" fmla="*/ 0 h 1064156"/>
                <a:gd name="connsiteX3" fmla="*/ 0 w 403556"/>
                <a:gd name="connsiteY3" fmla="*/ 0 h 1064156"/>
                <a:gd name="connsiteX4" fmla="*/ 403557 w 403556"/>
                <a:gd name="connsiteY4" fmla="*/ 1064157 h 1064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556" h="1064156">
                  <a:moveTo>
                    <a:pt x="403557" y="1064157"/>
                  </a:moveTo>
                  <a:lnTo>
                    <a:pt x="403557" y="398825"/>
                  </a:lnTo>
                  <a:lnTo>
                    <a:pt x="403557" y="0"/>
                  </a:lnTo>
                  <a:lnTo>
                    <a:pt x="0" y="0"/>
                  </a:lnTo>
                  <a:lnTo>
                    <a:pt x="403557" y="1064157"/>
                  </a:lnTo>
                  <a:close/>
                </a:path>
              </a:pathLst>
            </a:custGeom>
            <a:solidFill>
              <a:schemeClr val="accent2"/>
            </a:solidFill>
            <a:ln w="5842" cap="flat">
              <a:noFill/>
              <a:prstDash val="solid"/>
              <a:miter/>
            </a:ln>
          </p:spPr>
          <p:txBody>
            <a:bodyPr rtlCol="0" anchor="ctr"/>
            <a:lstStyle/>
            <a:p>
              <a:endParaRPr lang="nl-BE" dirty="0">
                <a:latin typeface="Roboto Light" pitchFamily="2" charset="0"/>
              </a:endParaRPr>
            </a:p>
          </p:txBody>
        </p:sp>
        <p:sp>
          <p:nvSpPr>
            <p:cNvPr id="80" name="Vrije vorm: vorm 79">
              <a:extLst>
                <a:ext uri="{FF2B5EF4-FFF2-40B4-BE49-F238E27FC236}">
                  <a16:creationId xmlns:a16="http://schemas.microsoft.com/office/drawing/2014/main" id="{47F8612B-2972-4AC8-5A07-96AC3A1110F9}"/>
                </a:ext>
              </a:extLst>
            </p:cNvPr>
            <p:cNvSpPr/>
            <p:nvPr/>
          </p:nvSpPr>
          <p:spPr>
            <a:xfrm>
              <a:off x="1365189" y="2595496"/>
              <a:ext cx="4854" cy="552449"/>
            </a:xfrm>
            <a:custGeom>
              <a:avLst/>
              <a:gdLst>
                <a:gd name="connsiteX0" fmla="*/ 0 w 5841"/>
                <a:gd name="connsiteY0" fmla="*/ 398825 h 664747"/>
                <a:gd name="connsiteX1" fmla="*/ 0 w 5841"/>
                <a:gd name="connsiteY1" fmla="*/ 664747 h 664747"/>
                <a:gd name="connsiteX2" fmla="*/ 0 w 5841"/>
                <a:gd name="connsiteY2" fmla="*/ 0 h 664747"/>
                <a:gd name="connsiteX3" fmla="*/ 0 w 5841"/>
                <a:gd name="connsiteY3" fmla="*/ 0 h 664747"/>
                <a:gd name="connsiteX4" fmla="*/ 0 w 5841"/>
                <a:gd name="connsiteY4" fmla="*/ 0 h 664747"/>
                <a:gd name="connsiteX5" fmla="*/ 0 w 5841"/>
                <a:gd name="connsiteY5" fmla="*/ 0 h 664747"/>
                <a:gd name="connsiteX6" fmla="*/ 0 w 5841"/>
                <a:gd name="connsiteY6" fmla="*/ 398825 h 66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1" h="664747">
                  <a:moveTo>
                    <a:pt x="0" y="398825"/>
                  </a:moveTo>
                  <a:lnTo>
                    <a:pt x="0" y="664747"/>
                  </a:lnTo>
                  <a:lnTo>
                    <a:pt x="0" y="0"/>
                  </a:lnTo>
                  <a:lnTo>
                    <a:pt x="0" y="0"/>
                  </a:lnTo>
                  <a:lnTo>
                    <a:pt x="0" y="0"/>
                  </a:lnTo>
                  <a:lnTo>
                    <a:pt x="0" y="0"/>
                  </a:lnTo>
                  <a:lnTo>
                    <a:pt x="0" y="398825"/>
                  </a:lnTo>
                  <a:close/>
                </a:path>
              </a:pathLst>
            </a:custGeom>
            <a:solidFill>
              <a:schemeClr val="bg1"/>
            </a:solidFill>
            <a:ln w="5842" cap="flat">
              <a:noFill/>
              <a:prstDash val="solid"/>
              <a:miter/>
            </a:ln>
          </p:spPr>
          <p:txBody>
            <a:bodyPr rtlCol="0" anchor="ctr"/>
            <a:lstStyle/>
            <a:p>
              <a:endParaRPr lang="nl-BE" dirty="0">
                <a:latin typeface="Roboto Light" pitchFamily="2" charset="0"/>
              </a:endParaRPr>
            </a:p>
          </p:txBody>
        </p:sp>
        <p:sp>
          <p:nvSpPr>
            <p:cNvPr id="81" name="Vrije vorm: vorm 80">
              <a:extLst>
                <a:ext uri="{FF2B5EF4-FFF2-40B4-BE49-F238E27FC236}">
                  <a16:creationId xmlns:a16="http://schemas.microsoft.com/office/drawing/2014/main" id="{93E40344-3C8B-B0C6-09DB-41003590DAC7}"/>
                </a:ext>
              </a:extLst>
            </p:cNvPr>
            <p:cNvSpPr/>
            <p:nvPr/>
          </p:nvSpPr>
          <p:spPr>
            <a:xfrm>
              <a:off x="1365189" y="2595496"/>
              <a:ext cx="4854" cy="331449"/>
            </a:xfrm>
            <a:custGeom>
              <a:avLst/>
              <a:gdLst>
                <a:gd name="connsiteX0" fmla="*/ 0 w 5841"/>
                <a:gd name="connsiteY0" fmla="*/ 0 h 398824"/>
                <a:gd name="connsiteX1" fmla="*/ 0 w 5841"/>
                <a:gd name="connsiteY1" fmla="*/ 0 h 398824"/>
                <a:gd name="connsiteX2" fmla="*/ 0 w 5841"/>
                <a:gd name="connsiteY2" fmla="*/ 398825 h 398824"/>
                <a:gd name="connsiteX3" fmla="*/ 0 w 5841"/>
                <a:gd name="connsiteY3" fmla="*/ 0 h 398824"/>
              </a:gdLst>
              <a:ahLst/>
              <a:cxnLst>
                <a:cxn ang="0">
                  <a:pos x="connsiteX0" y="connsiteY0"/>
                </a:cxn>
                <a:cxn ang="0">
                  <a:pos x="connsiteX1" y="connsiteY1"/>
                </a:cxn>
                <a:cxn ang="0">
                  <a:pos x="connsiteX2" y="connsiteY2"/>
                </a:cxn>
                <a:cxn ang="0">
                  <a:pos x="connsiteX3" y="connsiteY3"/>
                </a:cxn>
              </a:cxnLst>
              <a:rect l="l" t="t" r="r" b="b"/>
              <a:pathLst>
                <a:path w="5841" h="398824">
                  <a:moveTo>
                    <a:pt x="0" y="0"/>
                  </a:moveTo>
                  <a:lnTo>
                    <a:pt x="0" y="0"/>
                  </a:lnTo>
                  <a:lnTo>
                    <a:pt x="0" y="398825"/>
                  </a:lnTo>
                  <a:lnTo>
                    <a:pt x="0" y="0"/>
                  </a:lnTo>
                  <a:close/>
                </a:path>
              </a:pathLst>
            </a:custGeom>
            <a:solidFill>
              <a:schemeClr val="bg1"/>
            </a:solidFill>
            <a:ln w="5842" cap="flat">
              <a:noFill/>
              <a:prstDash val="solid"/>
              <a:miter/>
            </a:ln>
          </p:spPr>
          <p:txBody>
            <a:bodyPr rtlCol="0" anchor="ctr"/>
            <a:lstStyle/>
            <a:p>
              <a:endParaRPr lang="nl-BE" dirty="0">
                <a:latin typeface="Roboto Light" pitchFamily="2" charset="0"/>
              </a:endParaRPr>
            </a:p>
          </p:txBody>
        </p:sp>
      </p:grpSp>
      <p:sp>
        <p:nvSpPr>
          <p:cNvPr id="15" name="Tijdelijke aanduiding voor titel 1">
            <a:extLst>
              <a:ext uri="{FF2B5EF4-FFF2-40B4-BE49-F238E27FC236}">
                <a16:creationId xmlns:a16="http://schemas.microsoft.com/office/drawing/2014/main" id="{899C06FA-CA30-F296-105E-D77B34AEDD97}"/>
              </a:ext>
            </a:extLst>
          </p:cNvPr>
          <p:cNvSpPr>
            <a:spLocks noGrp="1"/>
          </p:cNvSpPr>
          <p:nvPr>
            <p:ph type="title"/>
          </p:nvPr>
        </p:nvSpPr>
        <p:spPr>
          <a:xfrm>
            <a:off x="614505" y="2637711"/>
            <a:ext cx="6470507" cy="1619250"/>
          </a:xfrm>
          <a:prstGeom prst="rect">
            <a:avLst/>
          </a:prstGeom>
          <a:solidFill>
            <a:schemeClr val="accent1"/>
          </a:solidFill>
        </p:spPr>
        <p:txBody>
          <a:bodyPr vert="horz" lIns="91440" tIns="45720" rIns="91440" bIns="45720" rtlCol="0" anchor="ctr">
            <a:normAutofit/>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Click to edit Master title style</a:t>
            </a:r>
            <a:endParaRPr lang="nl-BE" dirty="0"/>
          </a:p>
        </p:txBody>
      </p:sp>
      <p:sp>
        <p:nvSpPr>
          <p:cNvPr id="93" name="!!VLAK_klein oranje">
            <a:extLst>
              <a:ext uri="{FF2B5EF4-FFF2-40B4-BE49-F238E27FC236}">
                <a16:creationId xmlns:a16="http://schemas.microsoft.com/office/drawing/2014/main" id="{E280638C-E856-A996-4AF7-B352EA1AB567}"/>
              </a:ext>
            </a:extLst>
          </p:cNvPr>
          <p:cNvSpPr>
            <a:spLocks noGrp="1"/>
          </p:cNvSpPr>
          <p:nvPr>
            <p:ph type="body" sz="quarter" idx="15"/>
          </p:nvPr>
        </p:nvSpPr>
        <p:spPr>
          <a:xfrm>
            <a:off x="6427449" y="2638389"/>
            <a:ext cx="660825" cy="1620000"/>
          </a:xfrm>
          <a:custGeom>
            <a:avLst/>
            <a:gdLst>
              <a:gd name="connsiteX0" fmla="*/ 0 w 660825"/>
              <a:gd name="connsiteY0" fmla="*/ 0 h 1620000"/>
              <a:gd name="connsiteX1" fmla="*/ 660825 w 660825"/>
              <a:gd name="connsiteY1" fmla="*/ 0 h 1620000"/>
              <a:gd name="connsiteX2" fmla="*/ 658704 w 660825"/>
              <a:gd name="connsiteY2" fmla="*/ 1620000 h 1620000"/>
            </a:gdLst>
            <a:ahLst/>
            <a:cxnLst>
              <a:cxn ang="0">
                <a:pos x="connsiteX0" y="connsiteY0"/>
              </a:cxn>
              <a:cxn ang="0">
                <a:pos x="connsiteX1" y="connsiteY1"/>
              </a:cxn>
              <a:cxn ang="0">
                <a:pos x="connsiteX2" y="connsiteY2"/>
              </a:cxn>
            </a:cxnLst>
            <a:rect l="l" t="t" r="r" b="b"/>
            <a:pathLst>
              <a:path w="660825" h="1620000">
                <a:moveTo>
                  <a:pt x="0" y="0"/>
                </a:moveTo>
                <a:lnTo>
                  <a:pt x="660825" y="0"/>
                </a:lnTo>
                <a:lnTo>
                  <a:pt x="658704" y="1620000"/>
                </a:lnTo>
                <a:close/>
              </a:path>
            </a:pathLst>
          </a:custGeom>
          <a:solidFill>
            <a:schemeClr val="accent2"/>
          </a:solidFill>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4" name="Tijdelijke aanduiding voor voettekst 4">
            <a:extLst>
              <a:ext uri="{FF2B5EF4-FFF2-40B4-BE49-F238E27FC236}">
                <a16:creationId xmlns:a16="http://schemas.microsoft.com/office/drawing/2014/main" id="{AE9ADB5E-BC07-A713-EAF2-CBCBDE8B01D7}"/>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5" name="Tijdelijke aanduiding voor dianummer 5">
            <a:extLst>
              <a:ext uri="{FF2B5EF4-FFF2-40B4-BE49-F238E27FC236}">
                <a16:creationId xmlns:a16="http://schemas.microsoft.com/office/drawing/2014/main" id="{FB38FDDC-E0BD-9E5C-F20D-B8744D478037}"/>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Tree>
    <p:extLst>
      <p:ext uri="{BB962C8B-B14F-4D97-AF65-F5344CB8AC3E}">
        <p14:creationId xmlns:p14="http://schemas.microsoft.com/office/powerpoint/2010/main" val="274283339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_afbeelding 1x">
    <p:spTree>
      <p:nvGrpSpPr>
        <p:cNvPr id="1" name=""/>
        <p:cNvGrpSpPr/>
        <p:nvPr/>
      </p:nvGrpSpPr>
      <p:grpSpPr>
        <a:xfrm>
          <a:off x="0" y="0"/>
          <a:ext cx="0" cy="0"/>
          <a:chOff x="0" y="0"/>
          <a:chExt cx="0" cy="0"/>
        </a:xfrm>
      </p:grpSpPr>
      <p:sp>
        <p:nvSpPr>
          <p:cNvPr id="34" name="!!AFB">
            <a:extLst>
              <a:ext uri="{FF2B5EF4-FFF2-40B4-BE49-F238E27FC236}">
                <a16:creationId xmlns:a16="http://schemas.microsoft.com/office/drawing/2014/main" id="{D2CA2253-337F-565A-5575-9EAEFCA3E764}"/>
              </a:ext>
            </a:extLst>
          </p:cNvPr>
          <p:cNvSpPr>
            <a:spLocks noGrp="1"/>
          </p:cNvSpPr>
          <p:nvPr>
            <p:ph type="pic" sz="quarter" idx="14"/>
          </p:nvPr>
        </p:nvSpPr>
        <p:spPr>
          <a:xfrm>
            <a:off x="633239" y="2024062"/>
            <a:ext cx="9429361" cy="4103690"/>
          </a:xfrm>
          <a:solidFill>
            <a:schemeClr val="bg1">
              <a:lumMod val="95000"/>
            </a:schemeClr>
          </a:solidFill>
        </p:spPr>
        <p:txBody>
          <a:bodyPr tIns="1440000">
            <a:normAutofit/>
          </a:bodyPr>
          <a:lstStyle>
            <a:lvl1pPr marL="0" indent="0" algn="ctr">
              <a:buNone/>
              <a:defRPr sz="1800">
                <a:solidFill>
                  <a:schemeClr val="tx2"/>
                </a:solidFill>
              </a:defRPr>
            </a:lvl1pPr>
          </a:lstStyle>
          <a:p>
            <a:r>
              <a:rPr lang="en-GB"/>
              <a:t>Click icon to add picture</a:t>
            </a:r>
            <a:endParaRPr lang="nl-BE" dirty="0"/>
          </a:p>
        </p:txBody>
      </p:sp>
      <p:sp>
        <p:nvSpPr>
          <p:cNvPr id="2" name="!!VLAK_oranje tit">
            <a:extLst>
              <a:ext uri="{FF2B5EF4-FFF2-40B4-BE49-F238E27FC236}">
                <a16:creationId xmlns:a16="http://schemas.microsoft.com/office/drawing/2014/main" id="{B7DD4C60-4154-04EF-B5D4-857859AD7636}"/>
              </a:ext>
            </a:extLst>
          </p:cNvPr>
          <p:cNvSpPr/>
          <p:nvPr userDrawn="1"/>
        </p:nvSpPr>
        <p:spPr>
          <a:xfrm rot="10800000">
            <a:off x="0" y="617411"/>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6" name="Tijdelijke aanduiding voor titel 1">
            <a:extLst>
              <a:ext uri="{FF2B5EF4-FFF2-40B4-BE49-F238E27FC236}">
                <a16:creationId xmlns:a16="http://schemas.microsoft.com/office/drawing/2014/main" id="{38A717A0-B969-C110-7E22-FC61E1FB8191}"/>
              </a:ext>
            </a:extLst>
          </p:cNvPr>
          <p:cNvSpPr>
            <a:spLocks noGrp="1"/>
          </p:cNvSpPr>
          <p:nvPr>
            <p:ph type="title" hasCustomPrompt="1"/>
          </p:nvPr>
        </p:nvSpPr>
        <p:spPr>
          <a:xfrm>
            <a:off x="495300" y="530225"/>
            <a:ext cx="7092494" cy="1325563"/>
          </a:xfrm>
          <a:prstGeom prst="rect">
            <a:avLst/>
          </a:prstGeom>
        </p:spPr>
        <p:txBody>
          <a:bodyPr vert="horz" lIns="91440" tIns="45720" rIns="91440" bIns="45720" rtlCol="0" anchor="ctr">
            <a:normAutofit/>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 BEWERKEN</a:t>
            </a:r>
            <a:endParaRPr lang="nl-BE" dirty="0"/>
          </a:p>
        </p:txBody>
      </p:sp>
      <p:sp>
        <p:nvSpPr>
          <p:cNvPr id="13" name="!!VLAK_blauw">
            <a:extLst>
              <a:ext uri="{FF2B5EF4-FFF2-40B4-BE49-F238E27FC236}">
                <a16:creationId xmlns:a16="http://schemas.microsoft.com/office/drawing/2014/main" id="{160A09CB-8ECE-A254-FF3F-23122429CDC6}"/>
              </a:ext>
            </a:extLst>
          </p:cNvPr>
          <p:cNvSpPr/>
          <p:nvPr userDrawn="1"/>
        </p:nvSpPr>
        <p:spPr>
          <a:xfrm>
            <a:off x="7573280" y="-1"/>
            <a:ext cx="4625070" cy="6127753"/>
          </a:xfrm>
          <a:custGeom>
            <a:avLst/>
            <a:gdLst>
              <a:gd name="connsiteX0" fmla="*/ 0 w 4618720"/>
              <a:gd name="connsiteY0" fmla="*/ 0 h 6858003"/>
              <a:gd name="connsiteX1" fmla="*/ 4618720 w 4618720"/>
              <a:gd name="connsiteY1" fmla="*/ 0 h 6858003"/>
              <a:gd name="connsiteX2" fmla="*/ 4618720 w 4618720"/>
              <a:gd name="connsiteY2" fmla="*/ 6858003 h 6858003"/>
              <a:gd name="connsiteX3" fmla="*/ 2788516 w 4618720"/>
              <a:gd name="connsiteY3" fmla="*/ 6858003 h 6858003"/>
              <a:gd name="connsiteX4" fmla="*/ 0 w 4618720"/>
              <a:gd name="connsiteY4" fmla="*/ 0 h 6858003"/>
              <a:gd name="connsiteX0" fmla="*/ 0 w 4618720"/>
              <a:gd name="connsiteY0" fmla="*/ 0 h 6858003"/>
              <a:gd name="connsiteX1" fmla="*/ 4618720 w 4618720"/>
              <a:gd name="connsiteY1" fmla="*/ 0 h 6858003"/>
              <a:gd name="connsiteX2" fmla="*/ 4618720 w 4618720"/>
              <a:gd name="connsiteY2" fmla="*/ 6184903 h 6858003"/>
              <a:gd name="connsiteX3" fmla="*/ 2788516 w 4618720"/>
              <a:gd name="connsiteY3" fmla="*/ 6858003 h 6858003"/>
              <a:gd name="connsiteX4" fmla="*/ 0 w 4618720"/>
              <a:gd name="connsiteY4" fmla="*/ 0 h 6858003"/>
              <a:gd name="connsiteX0" fmla="*/ 0 w 4618720"/>
              <a:gd name="connsiteY0" fmla="*/ 0 h 6184903"/>
              <a:gd name="connsiteX1" fmla="*/ 4618720 w 4618720"/>
              <a:gd name="connsiteY1" fmla="*/ 0 h 6184903"/>
              <a:gd name="connsiteX2" fmla="*/ 4618720 w 4618720"/>
              <a:gd name="connsiteY2" fmla="*/ 6184903 h 6184903"/>
              <a:gd name="connsiteX3" fmla="*/ 2496416 w 4618720"/>
              <a:gd name="connsiteY3" fmla="*/ 6146803 h 6184903"/>
              <a:gd name="connsiteX4" fmla="*/ 0 w 4618720"/>
              <a:gd name="connsiteY4" fmla="*/ 0 h 6184903"/>
              <a:gd name="connsiteX0" fmla="*/ 0 w 4631420"/>
              <a:gd name="connsiteY0" fmla="*/ 0 h 6146803"/>
              <a:gd name="connsiteX1" fmla="*/ 4618720 w 4631420"/>
              <a:gd name="connsiteY1" fmla="*/ 0 h 6146803"/>
              <a:gd name="connsiteX2" fmla="*/ 4631420 w 4631420"/>
              <a:gd name="connsiteY2" fmla="*/ 6134103 h 6146803"/>
              <a:gd name="connsiteX3" fmla="*/ 2496416 w 4631420"/>
              <a:gd name="connsiteY3" fmla="*/ 6146803 h 6146803"/>
              <a:gd name="connsiteX4" fmla="*/ 0 w 4631420"/>
              <a:gd name="connsiteY4" fmla="*/ 0 h 6146803"/>
              <a:gd name="connsiteX0" fmla="*/ 0 w 4631420"/>
              <a:gd name="connsiteY0" fmla="*/ 0 h 6146803"/>
              <a:gd name="connsiteX1" fmla="*/ 4618720 w 4631420"/>
              <a:gd name="connsiteY1" fmla="*/ 0 h 6146803"/>
              <a:gd name="connsiteX2" fmla="*/ 4631420 w 4631420"/>
              <a:gd name="connsiteY2" fmla="*/ 6127753 h 6146803"/>
              <a:gd name="connsiteX3" fmla="*/ 2496416 w 4631420"/>
              <a:gd name="connsiteY3" fmla="*/ 6146803 h 6146803"/>
              <a:gd name="connsiteX4" fmla="*/ 0 w 4631420"/>
              <a:gd name="connsiteY4" fmla="*/ 0 h 6146803"/>
              <a:gd name="connsiteX0" fmla="*/ 0 w 4625070"/>
              <a:gd name="connsiteY0" fmla="*/ 0 h 6146803"/>
              <a:gd name="connsiteX1" fmla="*/ 4618720 w 4625070"/>
              <a:gd name="connsiteY1" fmla="*/ 0 h 6146803"/>
              <a:gd name="connsiteX2" fmla="*/ 4625070 w 4625070"/>
              <a:gd name="connsiteY2" fmla="*/ 6127753 h 6146803"/>
              <a:gd name="connsiteX3" fmla="*/ 2496416 w 4625070"/>
              <a:gd name="connsiteY3" fmla="*/ 6146803 h 6146803"/>
              <a:gd name="connsiteX4" fmla="*/ 0 w 4625070"/>
              <a:gd name="connsiteY4" fmla="*/ 0 h 614680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5070" h="6127753">
                <a:moveTo>
                  <a:pt x="0" y="0"/>
                </a:moveTo>
                <a:lnTo>
                  <a:pt x="4618720" y="0"/>
                </a:lnTo>
                <a:cubicBezTo>
                  <a:pt x="4622953" y="2044701"/>
                  <a:pt x="4620837" y="4083052"/>
                  <a:pt x="4625070" y="6127753"/>
                </a:cubicBezTo>
                <a:lnTo>
                  <a:pt x="2490066" y="61277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p>
        </p:txBody>
      </p:sp>
      <p:sp>
        <p:nvSpPr>
          <p:cNvPr id="15" name="Tijdelijke aanduiding voor datum 3">
            <a:extLst>
              <a:ext uri="{FF2B5EF4-FFF2-40B4-BE49-F238E27FC236}">
                <a16:creationId xmlns:a16="http://schemas.microsoft.com/office/drawing/2014/main" id="{F0E6AC24-BD9A-78AB-ABAA-E6937F06581B}"/>
              </a:ext>
            </a:extLst>
          </p:cNvPr>
          <p:cNvSpPr>
            <a:spLocks noGrp="1"/>
          </p:cNvSpPr>
          <p:nvPr>
            <p:ph type="dt" sz="half" idx="2"/>
          </p:nvPr>
        </p:nvSpPr>
        <p:spPr>
          <a:xfrm>
            <a:off x="-231841" y="6307710"/>
            <a:ext cx="2743200" cy="365125"/>
          </a:xfrm>
          <a:prstGeom prst="rect">
            <a:avLst/>
          </a:prstGeom>
          <a:blipFill>
            <a:blip r:embed="rId2">
              <a:extLst>
                <a:ext uri="{96DAC541-7B7A-43D3-8B79-37D633B846F1}">
                  <asvg:svgBlip xmlns:asvg="http://schemas.microsoft.com/office/drawing/2016/SVG/main" r:embed="rId3"/>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16" name="Tijdelijke aanduiding voor voettekst 4">
            <a:extLst>
              <a:ext uri="{FF2B5EF4-FFF2-40B4-BE49-F238E27FC236}">
                <a16:creationId xmlns:a16="http://schemas.microsoft.com/office/drawing/2014/main" id="{D74D41A0-71E8-BFB2-8304-270AD03DA4D0}"/>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17" name="Tijdelijke aanduiding voor dianummer 5">
            <a:extLst>
              <a:ext uri="{FF2B5EF4-FFF2-40B4-BE49-F238E27FC236}">
                <a16:creationId xmlns:a16="http://schemas.microsoft.com/office/drawing/2014/main" id="{E06AB5E3-1E12-4DE4-C2C9-62C09F16FE4A}"/>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Tree>
    <p:extLst>
      <p:ext uri="{BB962C8B-B14F-4D97-AF65-F5344CB8AC3E}">
        <p14:creationId xmlns:p14="http://schemas.microsoft.com/office/powerpoint/2010/main" val="3641674314"/>
      </p:ext>
    </p:extLst>
  </p:cSld>
  <p:clrMapOvr>
    <a:masterClrMapping/>
  </p:clrMapOvr>
  <p:transition spd="med">
    <p:push/>
  </p:transition>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_afbeelding 2x">
    <p:spTree>
      <p:nvGrpSpPr>
        <p:cNvPr id="1" name=""/>
        <p:cNvGrpSpPr/>
        <p:nvPr/>
      </p:nvGrpSpPr>
      <p:grpSpPr>
        <a:xfrm>
          <a:off x="0" y="0"/>
          <a:ext cx="0" cy="0"/>
          <a:chOff x="0" y="0"/>
          <a:chExt cx="0" cy="0"/>
        </a:xfrm>
      </p:grpSpPr>
      <p:sp>
        <p:nvSpPr>
          <p:cNvPr id="3" name="!!AFB_2">
            <a:extLst>
              <a:ext uri="{FF2B5EF4-FFF2-40B4-BE49-F238E27FC236}">
                <a16:creationId xmlns:a16="http://schemas.microsoft.com/office/drawing/2014/main" id="{C0A7E12E-956C-D08A-7223-B3DA10C37F59}"/>
              </a:ext>
            </a:extLst>
          </p:cNvPr>
          <p:cNvSpPr>
            <a:spLocks noGrp="1"/>
          </p:cNvSpPr>
          <p:nvPr>
            <p:ph type="pic" sz="quarter" idx="16"/>
          </p:nvPr>
        </p:nvSpPr>
        <p:spPr>
          <a:xfrm>
            <a:off x="4740276" y="2024063"/>
            <a:ext cx="6827838" cy="4103689"/>
          </a:xfrm>
          <a:solidFill>
            <a:schemeClr val="bg1">
              <a:lumMod val="95000"/>
            </a:schemeClr>
          </a:solidFill>
        </p:spPr>
        <p:txBody>
          <a:bodyPr tIns="1440000">
            <a:normAutofit/>
          </a:bodyPr>
          <a:lstStyle>
            <a:lvl1pPr marL="0" indent="0" algn="ctr">
              <a:buNone/>
              <a:defRPr sz="1800">
                <a:solidFill>
                  <a:schemeClr val="tx2"/>
                </a:solidFill>
              </a:defRPr>
            </a:lvl1pPr>
          </a:lstStyle>
          <a:p>
            <a:r>
              <a:rPr lang="en-GB" dirty="0"/>
              <a:t>Click icon to add picture</a:t>
            </a:r>
            <a:endParaRPr lang="nl-BE" dirty="0"/>
          </a:p>
        </p:txBody>
      </p:sp>
      <p:sp>
        <p:nvSpPr>
          <p:cNvPr id="34" name="!!AFB_1">
            <a:extLst>
              <a:ext uri="{FF2B5EF4-FFF2-40B4-BE49-F238E27FC236}">
                <a16:creationId xmlns:a16="http://schemas.microsoft.com/office/drawing/2014/main" id="{D2CA2253-337F-565A-5575-9EAEFCA3E764}"/>
              </a:ext>
            </a:extLst>
          </p:cNvPr>
          <p:cNvSpPr>
            <a:spLocks noGrp="1"/>
          </p:cNvSpPr>
          <p:nvPr>
            <p:ph type="pic" sz="quarter" idx="14"/>
          </p:nvPr>
        </p:nvSpPr>
        <p:spPr>
          <a:xfrm>
            <a:off x="263526" y="2024064"/>
            <a:ext cx="4098470" cy="4103688"/>
          </a:xfrm>
          <a:solidFill>
            <a:schemeClr val="bg1">
              <a:lumMod val="95000"/>
            </a:schemeClr>
          </a:solidFill>
        </p:spPr>
        <p:txBody>
          <a:bodyPr tIns="1440000">
            <a:normAutofit/>
          </a:bodyPr>
          <a:lstStyle>
            <a:lvl1pPr marL="0" indent="0" algn="ctr">
              <a:buNone/>
              <a:defRPr sz="1800">
                <a:solidFill>
                  <a:schemeClr val="tx2"/>
                </a:solidFill>
              </a:defRPr>
            </a:lvl1pPr>
          </a:lstStyle>
          <a:p>
            <a:r>
              <a:rPr lang="en-GB" dirty="0"/>
              <a:t>Click icon to add picture</a:t>
            </a:r>
            <a:endParaRPr lang="nl-BE" dirty="0"/>
          </a:p>
        </p:txBody>
      </p:sp>
      <p:sp>
        <p:nvSpPr>
          <p:cNvPr id="30" name="!!VLAK_oranje tit">
            <a:extLst>
              <a:ext uri="{FF2B5EF4-FFF2-40B4-BE49-F238E27FC236}">
                <a16:creationId xmlns:a16="http://schemas.microsoft.com/office/drawing/2014/main" id="{95C195F7-9C2E-C06E-1134-A7EA987B405B}"/>
              </a:ext>
            </a:extLst>
          </p:cNvPr>
          <p:cNvSpPr/>
          <p:nvPr userDrawn="1"/>
        </p:nvSpPr>
        <p:spPr>
          <a:xfrm rot="10800000">
            <a:off x="0" y="617411"/>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7" name="Tijdelijke aanduiding voor titel 1">
            <a:extLst>
              <a:ext uri="{FF2B5EF4-FFF2-40B4-BE49-F238E27FC236}">
                <a16:creationId xmlns:a16="http://schemas.microsoft.com/office/drawing/2014/main" id="{E1BB8D37-329A-3C7F-F1B3-3C67E7D13258}"/>
              </a:ext>
            </a:extLst>
          </p:cNvPr>
          <p:cNvSpPr>
            <a:spLocks noGrp="1"/>
          </p:cNvSpPr>
          <p:nvPr>
            <p:ph type="title" hasCustomPrompt="1"/>
          </p:nvPr>
        </p:nvSpPr>
        <p:spPr>
          <a:xfrm>
            <a:off x="495300" y="530225"/>
            <a:ext cx="7077980" cy="1325563"/>
          </a:xfrm>
          <a:prstGeom prst="rect">
            <a:avLst/>
          </a:prstGeom>
        </p:spPr>
        <p:txBody>
          <a:bodyPr vert="horz" lIns="91440" tIns="45720" rIns="91440" bIns="45720" rtlCol="0" anchor="ctr">
            <a:normAutofit/>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a:t>
            </a:r>
            <a:br>
              <a:rPr lang="nl-NL" dirty="0"/>
            </a:br>
            <a:r>
              <a:rPr lang="nl-NL" dirty="0"/>
              <a:t>BEWERKEN</a:t>
            </a:r>
            <a:endParaRPr lang="nl-BE" dirty="0"/>
          </a:p>
        </p:txBody>
      </p:sp>
      <p:sp>
        <p:nvSpPr>
          <p:cNvPr id="4" name="!!VLAK_blauw">
            <a:extLst>
              <a:ext uri="{FF2B5EF4-FFF2-40B4-BE49-F238E27FC236}">
                <a16:creationId xmlns:a16="http://schemas.microsoft.com/office/drawing/2014/main" id="{3DBE528A-239F-91F1-FD0A-45A7CA121731}"/>
              </a:ext>
            </a:extLst>
          </p:cNvPr>
          <p:cNvSpPr/>
          <p:nvPr userDrawn="1"/>
        </p:nvSpPr>
        <p:spPr>
          <a:xfrm>
            <a:off x="7573280" y="-1"/>
            <a:ext cx="4625070" cy="6127753"/>
          </a:xfrm>
          <a:custGeom>
            <a:avLst/>
            <a:gdLst>
              <a:gd name="connsiteX0" fmla="*/ 0 w 4618720"/>
              <a:gd name="connsiteY0" fmla="*/ 0 h 6858003"/>
              <a:gd name="connsiteX1" fmla="*/ 4618720 w 4618720"/>
              <a:gd name="connsiteY1" fmla="*/ 0 h 6858003"/>
              <a:gd name="connsiteX2" fmla="*/ 4618720 w 4618720"/>
              <a:gd name="connsiteY2" fmla="*/ 6858003 h 6858003"/>
              <a:gd name="connsiteX3" fmla="*/ 2788516 w 4618720"/>
              <a:gd name="connsiteY3" fmla="*/ 6858003 h 6858003"/>
              <a:gd name="connsiteX4" fmla="*/ 0 w 4618720"/>
              <a:gd name="connsiteY4" fmla="*/ 0 h 6858003"/>
              <a:gd name="connsiteX0" fmla="*/ 0 w 4618720"/>
              <a:gd name="connsiteY0" fmla="*/ 0 h 6858003"/>
              <a:gd name="connsiteX1" fmla="*/ 4618720 w 4618720"/>
              <a:gd name="connsiteY1" fmla="*/ 0 h 6858003"/>
              <a:gd name="connsiteX2" fmla="*/ 4618720 w 4618720"/>
              <a:gd name="connsiteY2" fmla="*/ 6184903 h 6858003"/>
              <a:gd name="connsiteX3" fmla="*/ 2788516 w 4618720"/>
              <a:gd name="connsiteY3" fmla="*/ 6858003 h 6858003"/>
              <a:gd name="connsiteX4" fmla="*/ 0 w 4618720"/>
              <a:gd name="connsiteY4" fmla="*/ 0 h 6858003"/>
              <a:gd name="connsiteX0" fmla="*/ 0 w 4618720"/>
              <a:gd name="connsiteY0" fmla="*/ 0 h 6184903"/>
              <a:gd name="connsiteX1" fmla="*/ 4618720 w 4618720"/>
              <a:gd name="connsiteY1" fmla="*/ 0 h 6184903"/>
              <a:gd name="connsiteX2" fmla="*/ 4618720 w 4618720"/>
              <a:gd name="connsiteY2" fmla="*/ 6184903 h 6184903"/>
              <a:gd name="connsiteX3" fmla="*/ 2496416 w 4618720"/>
              <a:gd name="connsiteY3" fmla="*/ 6146803 h 6184903"/>
              <a:gd name="connsiteX4" fmla="*/ 0 w 4618720"/>
              <a:gd name="connsiteY4" fmla="*/ 0 h 6184903"/>
              <a:gd name="connsiteX0" fmla="*/ 0 w 4631420"/>
              <a:gd name="connsiteY0" fmla="*/ 0 h 6146803"/>
              <a:gd name="connsiteX1" fmla="*/ 4618720 w 4631420"/>
              <a:gd name="connsiteY1" fmla="*/ 0 h 6146803"/>
              <a:gd name="connsiteX2" fmla="*/ 4631420 w 4631420"/>
              <a:gd name="connsiteY2" fmla="*/ 6134103 h 6146803"/>
              <a:gd name="connsiteX3" fmla="*/ 2496416 w 4631420"/>
              <a:gd name="connsiteY3" fmla="*/ 6146803 h 6146803"/>
              <a:gd name="connsiteX4" fmla="*/ 0 w 4631420"/>
              <a:gd name="connsiteY4" fmla="*/ 0 h 6146803"/>
              <a:gd name="connsiteX0" fmla="*/ 0 w 4631420"/>
              <a:gd name="connsiteY0" fmla="*/ 0 h 6146803"/>
              <a:gd name="connsiteX1" fmla="*/ 4618720 w 4631420"/>
              <a:gd name="connsiteY1" fmla="*/ 0 h 6146803"/>
              <a:gd name="connsiteX2" fmla="*/ 4631420 w 4631420"/>
              <a:gd name="connsiteY2" fmla="*/ 6127753 h 6146803"/>
              <a:gd name="connsiteX3" fmla="*/ 2496416 w 4631420"/>
              <a:gd name="connsiteY3" fmla="*/ 6146803 h 6146803"/>
              <a:gd name="connsiteX4" fmla="*/ 0 w 4631420"/>
              <a:gd name="connsiteY4" fmla="*/ 0 h 6146803"/>
              <a:gd name="connsiteX0" fmla="*/ 0 w 4625070"/>
              <a:gd name="connsiteY0" fmla="*/ 0 h 6146803"/>
              <a:gd name="connsiteX1" fmla="*/ 4618720 w 4625070"/>
              <a:gd name="connsiteY1" fmla="*/ 0 h 6146803"/>
              <a:gd name="connsiteX2" fmla="*/ 4625070 w 4625070"/>
              <a:gd name="connsiteY2" fmla="*/ 6127753 h 6146803"/>
              <a:gd name="connsiteX3" fmla="*/ 2496416 w 4625070"/>
              <a:gd name="connsiteY3" fmla="*/ 6146803 h 6146803"/>
              <a:gd name="connsiteX4" fmla="*/ 0 w 4625070"/>
              <a:gd name="connsiteY4" fmla="*/ 0 h 614680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5070" h="6127753">
                <a:moveTo>
                  <a:pt x="0" y="0"/>
                </a:moveTo>
                <a:lnTo>
                  <a:pt x="4618720" y="0"/>
                </a:lnTo>
                <a:cubicBezTo>
                  <a:pt x="4622953" y="2044701"/>
                  <a:pt x="4620837" y="4083052"/>
                  <a:pt x="4625070" y="6127753"/>
                </a:cubicBezTo>
                <a:lnTo>
                  <a:pt x="2490066" y="61277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p>
        </p:txBody>
      </p:sp>
      <p:sp>
        <p:nvSpPr>
          <p:cNvPr id="6" name="Tijdelijke aanduiding voor datum 3">
            <a:extLst>
              <a:ext uri="{FF2B5EF4-FFF2-40B4-BE49-F238E27FC236}">
                <a16:creationId xmlns:a16="http://schemas.microsoft.com/office/drawing/2014/main" id="{EF26FD70-17F8-F1AF-E7FC-AD18DC920D83}"/>
              </a:ext>
            </a:extLst>
          </p:cNvPr>
          <p:cNvSpPr>
            <a:spLocks noGrp="1"/>
          </p:cNvSpPr>
          <p:nvPr>
            <p:ph type="dt" sz="half" idx="2"/>
          </p:nvPr>
        </p:nvSpPr>
        <p:spPr>
          <a:xfrm>
            <a:off x="-231841" y="6307710"/>
            <a:ext cx="2743200" cy="365125"/>
          </a:xfrm>
          <a:prstGeom prst="rect">
            <a:avLst/>
          </a:prstGeom>
          <a:blipFill>
            <a:blip r:embed="rId2">
              <a:extLst>
                <a:ext uri="{96DAC541-7B7A-43D3-8B79-37D633B846F1}">
                  <asvg:svgBlip xmlns:asvg="http://schemas.microsoft.com/office/drawing/2016/SVG/main" r:embed="rId3"/>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11" name="Tijdelijke aanduiding voor voettekst 4">
            <a:extLst>
              <a:ext uri="{FF2B5EF4-FFF2-40B4-BE49-F238E27FC236}">
                <a16:creationId xmlns:a16="http://schemas.microsoft.com/office/drawing/2014/main" id="{27E3BE03-4203-E5CF-23AD-17BAD4259B4D}"/>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12" name="Tijdelijke aanduiding voor dianummer 5">
            <a:extLst>
              <a:ext uri="{FF2B5EF4-FFF2-40B4-BE49-F238E27FC236}">
                <a16:creationId xmlns:a16="http://schemas.microsoft.com/office/drawing/2014/main" id="{BE4FEF3D-3D9B-3431-FEB2-41C993F76FBA}"/>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Tree>
    <p:extLst>
      <p:ext uri="{BB962C8B-B14F-4D97-AF65-F5344CB8AC3E}">
        <p14:creationId xmlns:p14="http://schemas.microsoft.com/office/powerpoint/2010/main" val="2761105492"/>
      </p:ext>
    </p:extLst>
  </p:cSld>
  <p:clrMapOvr>
    <a:masterClrMapping/>
  </p:clrMapOvr>
  <p:transition spd="med">
    <p:push dir="r"/>
  </p:transition>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_eind">
    <p:spTree>
      <p:nvGrpSpPr>
        <p:cNvPr id="1" name=""/>
        <p:cNvGrpSpPr/>
        <p:nvPr/>
      </p:nvGrpSpPr>
      <p:grpSpPr>
        <a:xfrm>
          <a:off x="0" y="0"/>
          <a:ext cx="0" cy="0"/>
          <a:chOff x="0" y="0"/>
          <a:chExt cx="0" cy="0"/>
        </a:xfrm>
      </p:grpSpPr>
      <p:sp>
        <p:nvSpPr>
          <p:cNvPr id="6" name="!!VLAK_blauw">
            <a:extLst>
              <a:ext uri="{FF2B5EF4-FFF2-40B4-BE49-F238E27FC236}">
                <a16:creationId xmlns:a16="http://schemas.microsoft.com/office/drawing/2014/main" id="{CA5DF0F3-E841-943D-399B-4905B625645D}"/>
              </a:ext>
            </a:extLst>
          </p:cNvPr>
          <p:cNvSpPr/>
          <p:nvPr userDrawn="1"/>
        </p:nvSpPr>
        <p:spPr>
          <a:xfrm>
            <a:off x="7573280" y="-1"/>
            <a:ext cx="4618720" cy="6858003"/>
          </a:xfrm>
          <a:custGeom>
            <a:avLst/>
            <a:gdLst>
              <a:gd name="connsiteX0" fmla="*/ 0 w 4618720"/>
              <a:gd name="connsiteY0" fmla="*/ 0 h 6858003"/>
              <a:gd name="connsiteX1" fmla="*/ 4618720 w 4618720"/>
              <a:gd name="connsiteY1" fmla="*/ 0 h 6858003"/>
              <a:gd name="connsiteX2" fmla="*/ 4618720 w 4618720"/>
              <a:gd name="connsiteY2" fmla="*/ 6858003 h 6858003"/>
              <a:gd name="connsiteX3" fmla="*/ 2788516 w 4618720"/>
              <a:gd name="connsiteY3" fmla="*/ 6858003 h 6858003"/>
              <a:gd name="connsiteX4" fmla="*/ 0 w 4618720"/>
              <a:gd name="connsiteY4" fmla="*/ 0 h 6858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8720" h="6858003">
                <a:moveTo>
                  <a:pt x="0" y="0"/>
                </a:moveTo>
                <a:lnTo>
                  <a:pt x="4618720" y="0"/>
                </a:lnTo>
                <a:lnTo>
                  <a:pt x="4618720" y="6858003"/>
                </a:lnTo>
                <a:lnTo>
                  <a:pt x="2788516" y="685800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p>
        </p:txBody>
      </p:sp>
      <p:sp>
        <p:nvSpPr>
          <p:cNvPr id="84" name="!!AFB_">
            <a:extLst>
              <a:ext uri="{FF2B5EF4-FFF2-40B4-BE49-F238E27FC236}">
                <a16:creationId xmlns:a16="http://schemas.microsoft.com/office/drawing/2014/main" id="{573A4E94-10F2-1E47-943E-CADD7E30207A}"/>
              </a:ext>
            </a:extLst>
          </p:cNvPr>
          <p:cNvSpPr>
            <a:spLocks noGrp="1" noChangeAspect="1"/>
          </p:cNvSpPr>
          <p:nvPr>
            <p:ph type="pic" sz="quarter" idx="16"/>
          </p:nvPr>
        </p:nvSpPr>
        <p:spPr>
          <a:xfrm>
            <a:off x="5886590" y="552450"/>
            <a:ext cx="5760000" cy="5540375"/>
          </a:xfrm>
          <a:solidFill>
            <a:schemeClr val="bg1">
              <a:lumMod val="95000"/>
            </a:schemeClr>
          </a:solidFill>
        </p:spPr>
        <p:txBody>
          <a:bodyPr tIns="1800000">
            <a:normAutofit/>
          </a:bodyPr>
          <a:lstStyle>
            <a:lvl1pPr marL="0" indent="0" algn="ctr">
              <a:buNone/>
              <a:defRPr sz="1800">
                <a:solidFill>
                  <a:schemeClr val="tx2"/>
                </a:solidFill>
              </a:defRPr>
            </a:lvl1pPr>
          </a:lstStyle>
          <a:p>
            <a:r>
              <a:rPr lang="en-GB"/>
              <a:t>Click icon to add picture</a:t>
            </a:r>
            <a:endParaRPr lang="nl-BE" dirty="0"/>
          </a:p>
        </p:txBody>
      </p:sp>
      <p:sp>
        <p:nvSpPr>
          <p:cNvPr id="122" name="!!TXT_">
            <a:extLst>
              <a:ext uri="{FF2B5EF4-FFF2-40B4-BE49-F238E27FC236}">
                <a16:creationId xmlns:a16="http://schemas.microsoft.com/office/drawing/2014/main" id="{0F14185C-FD30-196D-E5FB-185FDCBEDB4A}"/>
              </a:ext>
            </a:extLst>
          </p:cNvPr>
          <p:cNvSpPr>
            <a:spLocks noGrp="1"/>
          </p:cNvSpPr>
          <p:nvPr>
            <p:ph type="body" sz="quarter" idx="17"/>
          </p:nvPr>
        </p:nvSpPr>
        <p:spPr>
          <a:xfrm>
            <a:off x="506383" y="4043716"/>
            <a:ext cx="5040000" cy="900000"/>
          </a:xfrm>
        </p:spPr>
        <p:txBody>
          <a:bodyPr>
            <a:normAutofit/>
          </a:bodyPr>
          <a:lstStyle>
            <a:lvl1pPr marL="0" indent="0">
              <a:buNone/>
              <a:defRPr sz="2400" b="1">
                <a:solidFill>
                  <a:schemeClr val="accent2"/>
                </a:solidFill>
                <a:latin typeface="+mj-lt"/>
              </a:defRPr>
            </a:lvl1pPr>
          </a:lstStyle>
          <a:p>
            <a:pPr lvl="0"/>
            <a:r>
              <a:rPr lang="en-GB" dirty="0"/>
              <a:t>Click to edit Master text styles</a:t>
            </a:r>
          </a:p>
        </p:txBody>
      </p:sp>
      <p:sp>
        <p:nvSpPr>
          <p:cNvPr id="120" name="!!VLAK_oranje tit">
            <a:extLst>
              <a:ext uri="{FF2B5EF4-FFF2-40B4-BE49-F238E27FC236}">
                <a16:creationId xmlns:a16="http://schemas.microsoft.com/office/drawing/2014/main" id="{915BCBF0-98CB-E866-3619-3A3A2D097BB9}"/>
              </a:ext>
            </a:extLst>
          </p:cNvPr>
          <p:cNvSpPr/>
          <p:nvPr userDrawn="1"/>
        </p:nvSpPr>
        <p:spPr>
          <a:xfrm rot="10800000">
            <a:off x="0" y="1523476"/>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3" name="Tijdelijke aanduiding voor titel 1">
            <a:extLst>
              <a:ext uri="{FF2B5EF4-FFF2-40B4-BE49-F238E27FC236}">
                <a16:creationId xmlns:a16="http://schemas.microsoft.com/office/drawing/2014/main" id="{A8C7F86F-5282-B79F-9906-E4EF73BF6DAC}"/>
              </a:ext>
            </a:extLst>
          </p:cNvPr>
          <p:cNvSpPr>
            <a:spLocks noGrp="1"/>
          </p:cNvSpPr>
          <p:nvPr>
            <p:ph type="title" hasCustomPrompt="1"/>
          </p:nvPr>
        </p:nvSpPr>
        <p:spPr>
          <a:xfrm>
            <a:off x="497337" y="1439464"/>
            <a:ext cx="5036345" cy="2604251"/>
          </a:xfrm>
          <a:prstGeom prst="rect">
            <a:avLst/>
          </a:prstGeom>
        </p:spPr>
        <p:txBody>
          <a:bodyPr vert="horz" lIns="91440" tIns="45720" rIns="91440" bIns="45720" rtlCol="0" anchor="t">
            <a:normAutofit/>
          </a:bodyPr>
          <a:lstStyle>
            <a:lvl1pPr>
              <a:defRPr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 BEWERKEN</a:t>
            </a:r>
            <a:endParaRPr lang="nl-BE" dirty="0"/>
          </a:p>
        </p:txBody>
      </p:sp>
      <p:grpSp>
        <p:nvGrpSpPr>
          <p:cNvPr id="7" name="!!LOGO_VUB">
            <a:extLst>
              <a:ext uri="{FF2B5EF4-FFF2-40B4-BE49-F238E27FC236}">
                <a16:creationId xmlns:a16="http://schemas.microsoft.com/office/drawing/2014/main" id="{4C668951-3A79-D235-232D-2E5440F60E5F}"/>
              </a:ext>
            </a:extLst>
          </p:cNvPr>
          <p:cNvGrpSpPr>
            <a:grpSpLocks/>
          </p:cNvGrpSpPr>
          <p:nvPr userDrawn="1"/>
        </p:nvGrpSpPr>
        <p:grpSpPr>
          <a:xfrm>
            <a:off x="626690" y="5336577"/>
            <a:ext cx="2880000" cy="1015213"/>
            <a:chOff x="1029807" y="1643143"/>
            <a:chExt cx="10132386" cy="3571712"/>
          </a:xfrm>
        </p:grpSpPr>
        <p:sp>
          <p:nvSpPr>
            <p:cNvPr id="8" name="Rechthoek 7">
              <a:extLst>
                <a:ext uri="{FF2B5EF4-FFF2-40B4-BE49-F238E27FC236}">
                  <a16:creationId xmlns:a16="http://schemas.microsoft.com/office/drawing/2014/main" id="{3224D8F1-343C-CFE0-9E27-087AD1C85BF2}"/>
                </a:ext>
              </a:extLst>
            </p:cNvPr>
            <p:cNvSpPr/>
            <p:nvPr/>
          </p:nvSpPr>
          <p:spPr>
            <a:xfrm>
              <a:off x="1365141" y="1643143"/>
              <a:ext cx="3557388" cy="3571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latin typeface="Roboto Light" pitchFamily="2" charset="0"/>
              </a:endParaRPr>
            </a:p>
          </p:txBody>
        </p:sp>
        <p:sp>
          <p:nvSpPr>
            <p:cNvPr id="9" name="Vrije vorm: vorm 8">
              <a:extLst>
                <a:ext uri="{FF2B5EF4-FFF2-40B4-BE49-F238E27FC236}">
                  <a16:creationId xmlns:a16="http://schemas.microsoft.com/office/drawing/2014/main" id="{46394BE0-91BC-046E-A2C4-B1DFB833A554}"/>
                </a:ext>
              </a:extLst>
            </p:cNvPr>
            <p:cNvSpPr/>
            <p:nvPr/>
          </p:nvSpPr>
          <p:spPr>
            <a:xfrm>
              <a:off x="5557025" y="2108589"/>
              <a:ext cx="627214" cy="679649"/>
            </a:xfrm>
            <a:custGeom>
              <a:avLst/>
              <a:gdLst>
                <a:gd name="connsiteX0" fmla="*/ 414949 w 754712"/>
                <a:gd name="connsiteY0" fmla="*/ 817804 h 817804"/>
                <a:gd name="connsiteX1" fmla="*/ 754713 w 754712"/>
                <a:gd name="connsiteY1" fmla="*/ 0 h 817804"/>
                <a:gd name="connsiteX2" fmla="*/ 665039 w 754712"/>
                <a:gd name="connsiteY2" fmla="*/ 0 h 817804"/>
                <a:gd name="connsiteX3" fmla="*/ 376217 w 754712"/>
                <a:gd name="connsiteY3" fmla="*/ 715981 h 817804"/>
                <a:gd name="connsiteX4" fmla="*/ 89615 w 754712"/>
                <a:gd name="connsiteY4" fmla="*/ 0 h 817804"/>
                <a:gd name="connsiteX5" fmla="*/ 0 w 754712"/>
                <a:gd name="connsiteY5" fmla="*/ 0 h 817804"/>
                <a:gd name="connsiteX6" fmla="*/ 337485 w 754712"/>
                <a:gd name="connsiteY6" fmla="*/ 817804 h 817804"/>
                <a:gd name="connsiteX7" fmla="*/ 414949 w 754712"/>
                <a:gd name="connsiteY7" fmla="*/ 817804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12" h="817804">
                  <a:moveTo>
                    <a:pt x="414949" y="817804"/>
                  </a:moveTo>
                  <a:lnTo>
                    <a:pt x="754713" y="0"/>
                  </a:lnTo>
                  <a:lnTo>
                    <a:pt x="665039" y="0"/>
                  </a:lnTo>
                  <a:lnTo>
                    <a:pt x="376217" y="715981"/>
                  </a:lnTo>
                  <a:lnTo>
                    <a:pt x="89615" y="0"/>
                  </a:lnTo>
                  <a:lnTo>
                    <a:pt x="0" y="0"/>
                  </a:lnTo>
                  <a:lnTo>
                    <a:pt x="337485" y="817804"/>
                  </a:lnTo>
                  <a:lnTo>
                    <a:pt x="414949"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0" name="Vrije vorm: vorm 9">
              <a:extLst>
                <a:ext uri="{FF2B5EF4-FFF2-40B4-BE49-F238E27FC236}">
                  <a16:creationId xmlns:a16="http://schemas.microsoft.com/office/drawing/2014/main" id="{D59DE506-8D1A-0697-E611-DE2EEE7B2C2F}"/>
                </a:ext>
              </a:extLst>
            </p:cNvPr>
            <p:cNvSpPr/>
            <p:nvPr/>
          </p:nvSpPr>
          <p:spPr>
            <a:xfrm>
              <a:off x="6289010" y="2108589"/>
              <a:ext cx="460737" cy="679649"/>
            </a:xfrm>
            <a:custGeom>
              <a:avLst/>
              <a:gdLst>
                <a:gd name="connsiteX0" fmla="*/ 81903 w 554394"/>
                <a:gd name="connsiteY0" fmla="*/ 74133 h 817804"/>
                <a:gd name="connsiteX1" fmla="*/ 211359 w 554394"/>
                <a:gd name="connsiteY1" fmla="*/ 74133 h 817804"/>
                <a:gd name="connsiteX2" fmla="*/ 396196 w 554394"/>
                <a:gd name="connsiteY2" fmla="*/ 112865 h 817804"/>
                <a:gd name="connsiteX3" fmla="*/ 472550 w 554394"/>
                <a:gd name="connsiteY3" fmla="*/ 258912 h 817804"/>
                <a:gd name="connsiteX4" fmla="*/ 366285 w 554394"/>
                <a:gd name="connsiteY4" fmla="*/ 424880 h 817804"/>
                <a:gd name="connsiteX5" fmla="*/ 188108 w 554394"/>
                <a:gd name="connsiteY5" fmla="*/ 447020 h 817804"/>
                <a:gd name="connsiteX6" fmla="*/ 163748 w 554394"/>
                <a:gd name="connsiteY6" fmla="*/ 447020 h 817804"/>
                <a:gd name="connsiteX7" fmla="*/ 441529 w 554394"/>
                <a:gd name="connsiteY7" fmla="*/ 817746 h 817804"/>
                <a:gd name="connsiteX8" fmla="*/ 543353 w 554394"/>
                <a:gd name="connsiteY8" fmla="*/ 817746 h 817804"/>
                <a:gd name="connsiteX9" fmla="*/ 313183 w 554394"/>
                <a:gd name="connsiteY9" fmla="*/ 512333 h 817804"/>
                <a:gd name="connsiteX10" fmla="*/ 554394 w 554394"/>
                <a:gd name="connsiteY10" fmla="*/ 266682 h 817804"/>
                <a:gd name="connsiteX11" fmla="*/ 427158 w 554394"/>
                <a:gd name="connsiteY11" fmla="*/ 39842 h 817804"/>
                <a:gd name="connsiteX12" fmla="*/ 194768 w 554394"/>
                <a:gd name="connsiteY12" fmla="*/ 0 h 817804"/>
                <a:gd name="connsiteX13" fmla="*/ 0 w 554394"/>
                <a:gd name="connsiteY13" fmla="*/ 0 h 817804"/>
                <a:gd name="connsiteX14" fmla="*/ 0 w 554394"/>
                <a:gd name="connsiteY14" fmla="*/ 817804 h 817804"/>
                <a:gd name="connsiteX15" fmla="*/ 81903 w 554394"/>
                <a:gd name="connsiteY15" fmla="*/ 817804 h 817804"/>
                <a:gd name="connsiteX16" fmla="*/ 81903 w 554394"/>
                <a:gd name="connsiteY16" fmla="*/ 74133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4394" h="817804">
                  <a:moveTo>
                    <a:pt x="81903" y="74133"/>
                  </a:moveTo>
                  <a:lnTo>
                    <a:pt x="211359" y="74133"/>
                  </a:lnTo>
                  <a:cubicBezTo>
                    <a:pt x="275562" y="74133"/>
                    <a:pt x="341925" y="74133"/>
                    <a:pt x="396196" y="112865"/>
                  </a:cubicBezTo>
                  <a:cubicBezTo>
                    <a:pt x="442698" y="144937"/>
                    <a:pt x="472550" y="202479"/>
                    <a:pt x="472550" y="258912"/>
                  </a:cubicBezTo>
                  <a:cubicBezTo>
                    <a:pt x="472550" y="331936"/>
                    <a:pt x="433818" y="393918"/>
                    <a:pt x="366285" y="424880"/>
                  </a:cubicBezTo>
                  <a:cubicBezTo>
                    <a:pt x="312073" y="449240"/>
                    <a:pt x="245651" y="447020"/>
                    <a:pt x="188108" y="447020"/>
                  </a:cubicBezTo>
                  <a:lnTo>
                    <a:pt x="163748" y="447020"/>
                  </a:lnTo>
                  <a:lnTo>
                    <a:pt x="441529" y="817746"/>
                  </a:lnTo>
                  <a:lnTo>
                    <a:pt x="543353" y="817746"/>
                  </a:lnTo>
                  <a:lnTo>
                    <a:pt x="313183" y="512333"/>
                  </a:lnTo>
                  <a:cubicBezTo>
                    <a:pt x="445969" y="509003"/>
                    <a:pt x="554394" y="400578"/>
                    <a:pt x="554394" y="266682"/>
                  </a:cubicBezTo>
                  <a:cubicBezTo>
                    <a:pt x="554394" y="171518"/>
                    <a:pt x="510113" y="87394"/>
                    <a:pt x="427158" y="39842"/>
                  </a:cubicBezTo>
                  <a:cubicBezTo>
                    <a:pt x="358575" y="1110"/>
                    <a:pt x="272231" y="0"/>
                    <a:pt x="194768" y="0"/>
                  </a:cubicBezTo>
                  <a:lnTo>
                    <a:pt x="0" y="0"/>
                  </a:lnTo>
                  <a:lnTo>
                    <a:pt x="0" y="817804"/>
                  </a:lnTo>
                  <a:lnTo>
                    <a:pt x="81903" y="817804"/>
                  </a:lnTo>
                  <a:lnTo>
                    <a:pt x="81903" y="74133"/>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1" name="Vrije vorm: vorm 10">
              <a:extLst>
                <a:ext uri="{FF2B5EF4-FFF2-40B4-BE49-F238E27FC236}">
                  <a16:creationId xmlns:a16="http://schemas.microsoft.com/office/drawing/2014/main" id="{DF29B288-141B-EEA4-1B0D-F45D158FD382}"/>
                </a:ext>
              </a:extLst>
            </p:cNvPr>
            <p:cNvSpPr/>
            <p:nvPr/>
          </p:nvSpPr>
          <p:spPr>
            <a:xfrm>
              <a:off x="6873014" y="2108589"/>
              <a:ext cx="68066" cy="679649"/>
            </a:xfrm>
            <a:custGeom>
              <a:avLst/>
              <a:gdLst>
                <a:gd name="connsiteX0" fmla="*/ 0 w 81903"/>
                <a:gd name="connsiteY0" fmla="*/ 0 h 817804"/>
                <a:gd name="connsiteX1" fmla="*/ 81904 w 81903"/>
                <a:gd name="connsiteY1" fmla="*/ 0 h 817804"/>
                <a:gd name="connsiteX2" fmla="*/ 81904 w 81903"/>
                <a:gd name="connsiteY2" fmla="*/ 817804 h 817804"/>
                <a:gd name="connsiteX3" fmla="*/ 0 w 81903"/>
                <a:gd name="connsiteY3" fmla="*/ 817804 h 817804"/>
              </a:gdLst>
              <a:ahLst/>
              <a:cxnLst>
                <a:cxn ang="0">
                  <a:pos x="connsiteX0" y="connsiteY0"/>
                </a:cxn>
                <a:cxn ang="0">
                  <a:pos x="connsiteX1" y="connsiteY1"/>
                </a:cxn>
                <a:cxn ang="0">
                  <a:pos x="connsiteX2" y="connsiteY2"/>
                </a:cxn>
                <a:cxn ang="0">
                  <a:pos x="connsiteX3" y="connsiteY3"/>
                </a:cxn>
              </a:cxnLst>
              <a:rect l="l" t="t" r="r" b="b"/>
              <a:pathLst>
                <a:path w="81903" h="817804">
                  <a:moveTo>
                    <a:pt x="0" y="0"/>
                  </a:moveTo>
                  <a:lnTo>
                    <a:pt x="81904" y="0"/>
                  </a:lnTo>
                  <a:lnTo>
                    <a:pt x="81904" y="817804"/>
                  </a:lnTo>
                  <a:lnTo>
                    <a:pt x="0"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2" name="Vrije vorm: vorm 11">
              <a:extLst>
                <a:ext uri="{FF2B5EF4-FFF2-40B4-BE49-F238E27FC236}">
                  <a16:creationId xmlns:a16="http://schemas.microsoft.com/office/drawing/2014/main" id="{01D9BA15-BC13-D518-93ED-DF9ABB744EFE}"/>
                </a:ext>
              </a:extLst>
            </p:cNvPr>
            <p:cNvSpPr/>
            <p:nvPr/>
          </p:nvSpPr>
          <p:spPr>
            <a:xfrm>
              <a:off x="7046823" y="2108589"/>
              <a:ext cx="363298" cy="691593"/>
            </a:xfrm>
            <a:custGeom>
              <a:avLst/>
              <a:gdLst>
                <a:gd name="connsiteX0" fmla="*/ 218019 w 437148"/>
                <a:gd name="connsiteY0" fmla="*/ 832176 h 832175"/>
                <a:gd name="connsiteX1" fmla="*/ 392866 w 437148"/>
                <a:gd name="connsiteY1" fmla="*/ 751382 h 832175"/>
                <a:gd name="connsiteX2" fmla="*/ 437148 w 437148"/>
                <a:gd name="connsiteY2" fmla="*/ 587635 h 832175"/>
                <a:gd name="connsiteX3" fmla="*/ 437148 w 437148"/>
                <a:gd name="connsiteY3" fmla="*/ 0 h 832175"/>
                <a:gd name="connsiteX4" fmla="*/ 355245 w 437148"/>
                <a:gd name="connsiteY4" fmla="*/ 0 h 832175"/>
                <a:gd name="connsiteX5" fmla="*/ 355245 w 437148"/>
                <a:gd name="connsiteY5" fmla="*/ 563274 h 832175"/>
                <a:gd name="connsiteX6" fmla="*/ 345313 w 437148"/>
                <a:gd name="connsiteY6" fmla="*/ 671699 h 832175"/>
                <a:gd name="connsiteX7" fmla="*/ 225789 w 437148"/>
                <a:gd name="connsiteY7" fmla="*/ 753602 h 832175"/>
                <a:gd name="connsiteX8" fmla="*/ 80794 w 437148"/>
                <a:gd name="connsiteY8" fmla="*/ 624146 h 832175"/>
                <a:gd name="connsiteX9" fmla="*/ 0 w 437148"/>
                <a:gd name="connsiteY9" fmla="*/ 624146 h 832175"/>
                <a:gd name="connsiteX10" fmla="*/ 218019 w 437148"/>
                <a:gd name="connsiteY10" fmla="*/ 832176 h 83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148" h="832175">
                  <a:moveTo>
                    <a:pt x="218019" y="832176"/>
                  </a:moveTo>
                  <a:cubicBezTo>
                    <a:pt x="285493" y="832176"/>
                    <a:pt x="349695" y="805595"/>
                    <a:pt x="392866" y="751382"/>
                  </a:cubicBezTo>
                  <a:cubicBezTo>
                    <a:pt x="436038" y="698280"/>
                    <a:pt x="432708" y="651778"/>
                    <a:pt x="437148" y="587635"/>
                  </a:cubicBezTo>
                  <a:lnTo>
                    <a:pt x="437148" y="0"/>
                  </a:lnTo>
                  <a:lnTo>
                    <a:pt x="355245" y="0"/>
                  </a:lnTo>
                  <a:lnTo>
                    <a:pt x="355245" y="563274"/>
                  </a:lnTo>
                  <a:cubicBezTo>
                    <a:pt x="355245" y="597566"/>
                    <a:pt x="356355" y="639627"/>
                    <a:pt x="345313" y="671699"/>
                  </a:cubicBezTo>
                  <a:cubicBezTo>
                    <a:pt x="326503" y="722582"/>
                    <a:pt x="280002" y="753602"/>
                    <a:pt x="225789" y="753602"/>
                  </a:cubicBezTo>
                  <a:cubicBezTo>
                    <a:pt x="148325" y="753602"/>
                    <a:pt x="86343" y="701610"/>
                    <a:pt x="80794" y="624146"/>
                  </a:cubicBezTo>
                  <a:lnTo>
                    <a:pt x="0" y="624146"/>
                  </a:lnTo>
                  <a:cubicBezTo>
                    <a:pt x="3330" y="742561"/>
                    <a:pt x="98494" y="832176"/>
                    <a:pt x="218019" y="832176"/>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3" name="Vrije vorm: vorm 12">
              <a:extLst>
                <a:ext uri="{FF2B5EF4-FFF2-40B4-BE49-F238E27FC236}">
                  <a16:creationId xmlns:a16="http://schemas.microsoft.com/office/drawing/2014/main" id="{8E4BEF52-BA8B-513E-345F-48A24504B29E}"/>
                </a:ext>
              </a:extLst>
            </p:cNvPr>
            <p:cNvSpPr/>
            <p:nvPr/>
          </p:nvSpPr>
          <p:spPr>
            <a:xfrm>
              <a:off x="7575627" y="2108589"/>
              <a:ext cx="371552" cy="679649"/>
            </a:xfrm>
            <a:custGeom>
              <a:avLst/>
              <a:gdLst>
                <a:gd name="connsiteX0" fmla="*/ 447079 w 447079"/>
                <a:gd name="connsiteY0" fmla="*/ 743613 h 817804"/>
                <a:gd name="connsiteX1" fmla="*/ 81845 w 447079"/>
                <a:gd name="connsiteY1" fmla="*/ 743613 h 817804"/>
                <a:gd name="connsiteX2" fmla="*/ 81845 w 447079"/>
                <a:gd name="connsiteY2" fmla="*/ 442639 h 817804"/>
                <a:gd name="connsiteX3" fmla="*/ 434869 w 447079"/>
                <a:gd name="connsiteY3" fmla="*/ 442639 h 817804"/>
                <a:gd name="connsiteX4" fmla="*/ 434869 w 447079"/>
                <a:gd name="connsiteY4" fmla="*/ 368506 h 817804"/>
                <a:gd name="connsiteX5" fmla="*/ 81845 w 447079"/>
                <a:gd name="connsiteY5" fmla="*/ 368506 h 817804"/>
                <a:gd name="connsiteX6" fmla="*/ 81845 w 447079"/>
                <a:gd name="connsiteY6" fmla="*/ 74133 h 817804"/>
                <a:gd name="connsiteX7" fmla="*/ 447079 w 447079"/>
                <a:gd name="connsiteY7" fmla="*/ 74133 h 817804"/>
                <a:gd name="connsiteX8" fmla="*/ 447079 w 447079"/>
                <a:gd name="connsiteY8" fmla="*/ 0 h 817804"/>
                <a:gd name="connsiteX9" fmla="*/ 0 w 447079"/>
                <a:gd name="connsiteY9" fmla="*/ 0 h 817804"/>
                <a:gd name="connsiteX10" fmla="*/ 0 w 447079"/>
                <a:gd name="connsiteY10" fmla="*/ 817804 h 817804"/>
                <a:gd name="connsiteX11" fmla="*/ 447079 w 447079"/>
                <a:gd name="connsiteY11" fmla="*/ 817804 h 817804"/>
                <a:gd name="connsiteX12" fmla="*/ 447079 w 447079"/>
                <a:gd name="connsiteY12" fmla="*/ 743613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079" h="817804">
                  <a:moveTo>
                    <a:pt x="447079" y="743613"/>
                  </a:moveTo>
                  <a:lnTo>
                    <a:pt x="81845" y="743613"/>
                  </a:lnTo>
                  <a:lnTo>
                    <a:pt x="81845" y="442639"/>
                  </a:lnTo>
                  <a:lnTo>
                    <a:pt x="434869" y="442639"/>
                  </a:lnTo>
                  <a:lnTo>
                    <a:pt x="434869" y="368506"/>
                  </a:lnTo>
                  <a:lnTo>
                    <a:pt x="81845" y="368506"/>
                  </a:lnTo>
                  <a:lnTo>
                    <a:pt x="81845" y="74133"/>
                  </a:lnTo>
                  <a:lnTo>
                    <a:pt x="447079" y="74133"/>
                  </a:lnTo>
                  <a:lnTo>
                    <a:pt x="447079" y="0"/>
                  </a:lnTo>
                  <a:lnTo>
                    <a:pt x="0" y="0"/>
                  </a:lnTo>
                  <a:lnTo>
                    <a:pt x="0" y="817804"/>
                  </a:lnTo>
                  <a:lnTo>
                    <a:pt x="447079" y="817804"/>
                  </a:lnTo>
                  <a:lnTo>
                    <a:pt x="447079" y="743613"/>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4" name="Vrije vorm: vorm 13">
              <a:extLst>
                <a:ext uri="{FF2B5EF4-FFF2-40B4-BE49-F238E27FC236}">
                  <a16:creationId xmlns:a16="http://schemas.microsoft.com/office/drawing/2014/main" id="{2F75CC6D-AEB9-5BDA-2C3E-B1AFEC15D846}"/>
                </a:ext>
              </a:extLst>
            </p:cNvPr>
            <p:cNvSpPr/>
            <p:nvPr/>
          </p:nvSpPr>
          <p:spPr>
            <a:xfrm>
              <a:off x="5617663" y="3083179"/>
              <a:ext cx="462631" cy="691593"/>
            </a:xfrm>
            <a:custGeom>
              <a:avLst/>
              <a:gdLst>
                <a:gd name="connsiteX0" fmla="*/ 474770 w 556672"/>
                <a:gd name="connsiteY0" fmla="*/ 496852 h 832175"/>
                <a:gd name="connsiteX1" fmla="*/ 429378 w 556672"/>
                <a:gd name="connsiteY1" fmla="*/ 679469 h 832175"/>
                <a:gd name="connsiteX2" fmla="*/ 278891 w 556672"/>
                <a:gd name="connsiteY2" fmla="*/ 753602 h 832175"/>
                <a:gd name="connsiteX3" fmla="*/ 119525 w 556672"/>
                <a:gd name="connsiteY3" fmla="*/ 668369 h 832175"/>
                <a:gd name="connsiteX4" fmla="*/ 81903 w 556672"/>
                <a:gd name="connsiteY4" fmla="*/ 496852 h 832175"/>
                <a:gd name="connsiteX5" fmla="*/ 81903 w 556672"/>
                <a:gd name="connsiteY5" fmla="*/ 0 h 832175"/>
                <a:gd name="connsiteX6" fmla="*/ 0 w 556672"/>
                <a:gd name="connsiteY6" fmla="*/ 0 h 832175"/>
                <a:gd name="connsiteX7" fmla="*/ 0 w 556672"/>
                <a:gd name="connsiteY7" fmla="*/ 496852 h 832175"/>
                <a:gd name="connsiteX8" fmla="*/ 65312 w 556672"/>
                <a:gd name="connsiteY8" fmla="*/ 734792 h 832175"/>
                <a:gd name="connsiteX9" fmla="*/ 278891 w 556672"/>
                <a:gd name="connsiteY9" fmla="*/ 832176 h 832175"/>
                <a:gd name="connsiteX10" fmla="*/ 495800 w 556672"/>
                <a:gd name="connsiteY10" fmla="*/ 728132 h 832175"/>
                <a:gd name="connsiteX11" fmla="*/ 556673 w 556672"/>
                <a:gd name="connsiteY11" fmla="*/ 496852 h 832175"/>
                <a:gd name="connsiteX12" fmla="*/ 556673 w 556672"/>
                <a:gd name="connsiteY12" fmla="*/ 0 h 832175"/>
                <a:gd name="connsiteX13" fmla="*/ 474770 w 556672"/>
                <a:gd name="connsiteY13" fmla="*/ 0 h 832175"/>
                <a:gd name="connsiteX14" fmla="*/ 474770 w 556672"/>
                <a:gd name="connsiteY14" fmla="*/ 496852 h 83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6672" h="832175">
                  <a:moveTo>
                    <a:pt x="474770" y="496852"/>
                  </a:moveTo>
                  <a:cubicBezTo>
                    <a:pt x="474770" y="561054"/>
                    <a:pt x="469220" y="626308"/>
                    <a:pt x="429378" y="679469"/>
                  </a:cubicBezTo>
                  <a:cubicBezTo>
                    <a:pt x="395086" y="727080"/>
                    <a:pt x="336434" y="753602"/>
                    <a:pt x="278891" y="753602"/>
                  </a:cubicBezTo>
                  <a:cubicBezTo>
                    <a:pt x="214689" y="753602"/>
                    <a:pt x="153817" y="722640"/>
                    <a:pt x="119525" y="668369"/>
                  </a:cubicBezTo>
                  <a:cubicBezTo>
                    <a:pt x="87453" y="617487"/>
                    <a:pt x="81903" y="555504"/>
                    <a:pt x="81903" y="496852"/>
                  </a:cubicBezTo>
                  <a:lnTo>
                    <a:pt x="81903" y="0"/>
                  </a:lnTo>
                  <a:lnTo>
                    <a:pt x="0" y="0"/>
                  </a:lnTo>
                  <a:lnTo>
                    <a:pt x="0" y="496852"/>
                  </a:lnTo>
                  <a:cubicBezTo>
                    <a:pt x="0" y="583136"/>
                    <a:pt x="8880" y="665040"/>
                    <a:pt x="65312" y="734792"/>
                  </a:cubicBezTo>
                  <a:cubicBezTo>
                    <a:pt x="117305" y="797884"/>
                    <a:pt x="196988" y="832176"/>
                    <a:pt x="278891" y="832176"/>
                  </a:cubicBezTo>
                  <a:cubicBezTo>
                    <a:pt x="360794" y="832176"/>
                    <a:pt x="444859" y="795664"/>
                    <a:pt x="495800" y="728132"/>
                  </a:cubicBezTo>
                  <a:cubicBezTo>
                    <a:pt x="548903" y="659548"/>
                    <a:pt x="556673" y="579865"/>
                    <a:pt x="556673" y="496852"/>
                  </a:cubicBezTo>
                  <a:lnTo>
                    <a:pt x="556673" y="0"/>
                  </a:lnTo>
                  <a:lnTo>
                    <a:pt x="474770" y="0"/>
                  </a:lnTo>
                  <a:lnTo>
                    <a:pt x="474770" y="496852"/>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5" name="Vrije vorm: vorm 14">
              <a:extLst>
                <a:ext uri="{FF2B5EF4-FFF2-40B4-BE49-F238E27FC236}">
                  <a16:creationId xmlns:a16="http://schemas.microsoft.com/office/drawing/2014/main" id="{9B32671D-3CE0-80E9-217B-37ED0942D967}"/>
                </a:ext>
              </a:extLst>
            </p:cNvPr>
            <p:cNvSpPr/>
            <p:nvPr/>
          </p:nvSpPr>
          <p:spPr>
            <a:xfrm>
              <a:off x="6245800" y="3083179"/>
              <a:ext cx="540795" cy="679649"/>
            </a:xfrm>
            <a:custGeom>
              <a:avLst/>
              <a:gdLst>
                <a:gd name="connsiteX0" fmla="*/ 81903 w 650726"/>
                <a:gd name="connsiteY0" fmla="*/ 98494 h 817804"/>
                <a:gd name="connsiteX1" fmla="*/ 568824 w 650726"/>
                <a:gd name="connsiteY1" fmla="*/ 817805 h 817804"/>
                <a:gd name="connsiteX2" fmla="*/ 650727 w 650726"/>
                <a:gd name="connsiteY2" fmla="*/ 817805 h 817804"/>
                <a:gd name="connsiteX3" fmla="*/ 650727 w 650726"/>
                <a:gd name="connsiteY3" fmla="*/ 0 h 817804"/>
                <a:gd name="connsiteX4" fmla="*/ 568824 w 650726"/>
                <a:gd name="connsiteY4" fmla="*/ 0 h 817804"/>
                <a:gd name="connsiteX5" fmla="*/ 568824 w 650726"/>
                <a:gd name="connsiteY5" fmla="*/ 678359 h 817804"/>
                <a:gd name="connsiteX6" fmla="*/ 110704 w 650726"/>
                <a:gd name="connsiteY6" fmla="*/ 0 h 817804"/>
                <a:gd name="connsiteX7" fmla="*/ 0 w 650726"/>
                <a:gd name="connsiteY7" fmla="*/ 0 h 817804"/>
                <a:gd name="connsiteX8" fmla="*/ 0 w 650726"/>
                <a:gd name="connsiteY8" fmla="*/ 817805 h 817804"/>
                <a:gd name="connsiteX9" fmla="*/ 81903 w 650726"/>
                <a:gd name="connsiteY9" fmla="*/ 817805 h 817804"/>
                <a:gd name="connsiteX10" fmla="*/ 81903 w 650726"/>
                <a:gd name="connsiteY10" fmla="*/ 98494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726" h="817804">
                  <a:moveTo>
                    <a:pt x="81903" y="98494"/>
                  </a:moveTo>
                  <a:lnTo>
                    <a:pt x="568824" y="817805"/>
                  </a:lnTo>
                  <a:lnTo>
                    <a:pt x="650727" y="817805"/>
                  </a:lnTo>
                  <a:lnTo>
                    <a:pt x="650727" y="0"/>
                  </a:lnTo>
                  <a:lnTo>
                    <a:pt x="568824" y="0"/>
                  </a:lnTo>
                  <a:lnTo>
                    <a:pt x="568824" y="678359"/>
                  </a:lnTo>
                  <a:lnTo>
                    <a:pt x="110704" y="0"/>
                  </a:lnTo>
                  <a:lnTo>
                    <a:pt x="0" y="0"/>
                  </a:lnTo>
                  <a:lnTo>
                    <a:pt x="0" y="817805"/>
                  </a:lnTo>
                  <a:lnTo>
                    <a:pt x="81903" y="817805"/>
                  </a:lnTo>
                  <a:lnTo>
                    <a:pt x="81903" y="9849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6" name="Vrije vorm: vorm 15">
              <a:extLst>
                <a:ext uri="{FF2B5EF4-FFF2-40B4-BE49-F238E27FC236}">
                  <a16:creationId xmlns:a16="http://schemas.microsoft.com/office/drawing/2014/main" id="{BC733D1D-166D-2F1B-7196-0458981AE332}"/>
                </a:ext>
              </a:extLst>
            </p:cNvPr>
            <p:cNvSpPr/>
            <p:nvPr/>
          </p:nvSpPr>
          <p:spPr>
            <a:xfrm>
              <a:off x="6952103" y="3083179"/>
              <a:ext cx="68066" cy="679649"/>
            </a:xfrm>
            <a:custGeom>
              <a:avLst/>
              <a:gdLst>
                <a:gd name="connsiteX0" fmla="*/ 0 w 81903"/>
                <a:gd name="connsiteY0" fmla="*/ 0 h 817804"/>
                <a:gd name="connsiteX1" fmla="*/ 81903 w 81903"/>
                <a:gd name="connsiteY1" fmla="*/ 0 h 817804"/>
                <a:gd name="connsiteX2" fmla="*/ 81903 w 81903"/>
                <a:gd name="connsiteY2" fmla="*/ 817804 h 817804"/>
                <a:gd name="connsiteX3" fmla="*/ 0 w 81903"/>
                <a:gd name="connsiteY3" fmla="*/ 817804 h 817804"/>
              </a:gdLst>
              <a:ahLst/>
              <a:cxnLst>
                <a:cxn ang="0">
                  <a:pos x="connsiteX0" y="connsiteY0"/>
                </a:cxn>
                <a:cxn ang="0">
                  <a:pos x="connsiteX1" y="connsiteY1"/>
                </a:cxn>
                <a:cxn ang="0">
                  <a:pos x="connsiteX2" y="connsiteY2"/>
                </a:cxn>
                <a:cxn ang="0">
                  <a:pos x="connsiteX3" y="connsiteY3"/>
                </a:cxn>
              </a:cxnLst>
              <a:rect l="l" t="t" r="r" b="b"/>
              <a:pathLst>
                <a:path w="81903" h="817804">
                  <a:moveTo>
                    <a:pt x="0" y="0"/>
                  </a:moveTo>
                  <a:lnTo>
                    <a:pt x="81903" y="0"/>
                  </a:lnTo>
                  <a:lnTo>
                    <a:pt x="81903" y="817804"/>
                  </a:lnTo>
                  <a:lnTo>
                    <a:pt x="0"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7" name="Vrije vorm: vorm 16">
              <a:extLst>
                <a:ext uri="{FF2B5EF4-FFF2-40B4-BE49-F238E27FC236}">
                  <a16:creationId xmlns:a16="http://schemas.microsoft.com/office/drawing/2014/main" id="{D2B2D7E7-EF64-8ADE-880D-82460EECAC40}"/>
                </a:ext>
              </a:extLst>
            </p:cNvPr>
            <p:cNvSpPr/>
            <p:nvPr/>
          </p:nvSpPr>
          <p:spPr>
            <a:xfrm>
              <a:off x="7124988" y="3083179"/>
              <a:ext cx="627214" cy="679649"/>
            </a:xfrm>
            <a:custGeom>
              <a:avLst/>
              <a:gdLst>
                <a:gd name="connsiteX0" fmla="*/ 0 w 754712"/>
                <a:gd name="connsiteY0" fmla="*/ 0 h 817804"/>
                <a:gd name="connsiteX1" fmla="*/ 337544 w 754712"/>
                <a:gd name="connsiteY1" fmla="*/ 817805 h 817804"/>
                <a:gd name="connsiteX2" fmla="*/ 414949 w 754712"/>
                <a:gd name="connsiteY2" fmla="*/ 817805 h 817804"/>
                <a:gd name="connsiteX3" fmla="*/ 754713 w 754712"/>
                <a:gd name="connsiteY3" fmla="*/ 0 h 817804"/>
                <a:gd name="connsiteX4" fmla="*/ 665098 w 754712"/>
                <a:gd name="connsiteY4" fmla="*/ 0 h 817804"/>
                <a:gd name="connsiteX5" fmla="*/ 376276 w 754712"/>
                <a:gd name="connsiteY5" fmla="*/ 715981 h 817804"/>
                <a:gd name="connsiteX6" fmla="*/ 89615 w 754712"/>
                <a:gd name="connsiteY6" fmla="*/ 0 h 817804"/>
                <a:gd name="connsiteX7" fmla="*/ 0 w 754712"/>
                <a:gd name="connsiteY7" fmla="*/ 0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12" h="817804">
                  <a:moveTo>
                    <a:pt x="0" y="0"/>
                  </a:moveTo>
                  <a:lnTo>
                    <a:pt x="337544" y="817805"/>
                  </a:lnTo>
                  <a:lnTo>
                    <a:pt x="414949" y="817805"/>
                  </a:lnTo>
                  <a:lnTo>
                    <a:pt x="754713" y="0"/>
                  </a:lnTo>
                  <a:lnTo>
                    <a:pt x="665098" y="0"/>
                  </a:lnTo>
                  <a:lnTo>
                    <a:pt x="376276" y="715981"/>
                  </a:lnTo>
                  <a:lnTo>
                    <a:pt x="89615" y="0"/>
                  </a:lnTo>
                  <a:lnTo>
                    <a:pt x="0" y="0"/>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8" name="Vrije vorm: vorm 17">
              <a:extLst>
                <a:ext uri="{FF2B5EF4-FFF2-40B4-BE49-F238E27FC236}">
                  <a16:creationId xmlns:a16="http://schemas.microsoft.com/office/drawing/2014/main" id="{563D6466-96DB-B765-36B7-5DC50378B40E}"/>
                </a:ext>
              </a:extLst>
            </p:cNvPr>
            <p:cNvSpPr/>
            <p:nvPr/>
          </p:nvSpPr>
          <p:spPr>
            <a:xfrm>
              <a:off x="7857022" y="3083179"/>
              <a:ext cx="371552" cy="679649"/>
            </a:xfrm>
            <a:custGeom>
              <a:avLst/>
              <a:gdLst>
                <a:gd name="connsiteX0" fmla="*/ 447079 w 447079"/>
                <a:gd name="connsiteY0" fmla="*/ 74133 h 817804"/>
                <a:gd name="connsiteX1" fmla="*/ 447079 w 447079"/>
                <a:gd name="connsiteY1" fmla="*/ 0 h 817804"/>
                <a:gd name="connsiteX2" fmla="*/ 0 w 447079"/>
                <a:gd name="connsiteY2" fmla="*/ 0 h 817804"/>
                <a:gd name="connsiteX3" fmla="*/ 0 w 447079"/>
                <a:gd name="connsiteY3" fmla="*/ 817805 h 817804"/>
                <a:gd name="connsiteX4" fmla="*/ 447079 w 447079"/>
                <a:gd name="connsiteY4" fmla="*/ 817805 h 817804"/>
                <a:gd name="connsiteX5" fmla="*/ 447079 w 447079"/>
                <a:gd name="connsiteY5" fmla="*/ 743671 h 817804"/>
                <a:gd name="connsiteX6" fmla="*/ 81903 w 447079"/>
                <a:gd name="connsiteY6" fmla="*/ 743671 h 817804"/>
                <a:gd name="connsiteX7" fmla="*/ 81903 w 447079"/>
                <a:gd name="connsiteY7" fmla="*/ 442639 h 817804"/>
                <a:gd name="connsiteX8" fmla="*/ 434870 w 447079"/>
                <a:gd name="connsiteY8" fmla="*/ 442639 h 817804"/>
                <a:gd name="connsiteX9" fmla="*/ 434870 w 447079"/>
                <a:gd name="connsiteY9" fmla="*/ 368506 h 817804"/>
                <a:gd name="connsiteX10" fmla="*/ 81903 w 447079"/>
                <a:gd name="connsiteY10" fmla="*/ 368506 h 817804"/>
                <a:gd name="connsiteX11" fmla="*/ 81903 w 447079"/>
                <a:gd name="connsiteY11" fmla="*/ 74133 h 817804"/>
                <a:gd name="connsiteX12" fmla="*/ 447079 w 447079"/>
                <a:gd name="connsiteY12" fmla="*/ 74133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079" h="817804">
                  <a:moveTo>
                    <a:pt x="447079" y="74133"/>
                  </a:moveTo>
                  <a:lnTo>
                    <a:pt x="447079" y="0"/>
                  </a:lnTo>
                  <a:lnTo>
                    <a:pt x="0" y="0"/>
                  </a:lnTo>
                  <a:lnTo>
                    <a:pt x="0" y="817805"/>
                  </a:lnTo>
                  <a:lnTo>
                    <a:pt x="447079" y="817805"/>
                  </a:lnTo>
                  <a:lnTo>
                    <a:pt x="447079" y="743671"/>
                  </a:lnTo>
                  <a:lnTo>
                    <a:pt x="81903" y="743671"/>
                  </a:lnTo>
                  <a:lnTo>
                    <a:pt x="81903" y="442639"/>
                  </a:lnTo>
                  <a:lnTo>
                    <a:pt x="434870" y="442639"/>
                  </a:lnTo>
                  <a:lnTo>
                    <a:pt x="434870" y="368506"/>
                  </a:lnTo>
                  <a:lnTo>
                    <a:pt x="81903" y="368506"/>
                  </a:lnTo>
                  <a:lnTo>
                    <a:pt x="81903" y="74133"/>
                  </a:lnTo>
                  <a:lnTo>
                    <a:pt x="447079" y="74133"/>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19" name="Vrije vorm: vorm 18">
              <a:extLst>
                <a:ext uri="{FF2B5EF4-FFF2-40B4-BE49-F238E27FC236}">
                  <a16:creationId xmlns:a16="http://schemas.microsoft.com/office/drawing/2014/main" id="{6E2530B9-2EE6-9E91-C348-3A84FBA233A8}"/>
                </a:ext>
              </a:extLst>
            </p:cNvPr>
            <p:cNvSpPr/>
            <p:nvPr/>
          </p:nvSpPr>
          <p:spPr>
            <a:xfrm>
              <a:off x="8375727" y="3083179"/>
              <a:ext cx="460737" cy="679649"/>
            </a:xfrm>
            <a:custGeom>
              <a:avLst/>
              <a:gdLst>
                <a:gd name="connsiteX0" fmla="*/ 554394 w 554394"/>
                <a:gd name="connsiteY0" fmla="*/ 266682 h 817804"/>
                <a:gd name="connsiteX1" fmla="*/ 427158 w 554394"/>
                <a:gd name="connsiteY1" fmla="*/ 39842 h 817804"/>
                <a:gd name="connsiteX2" fmla="*/ 194769 w 554394"/>
                <a:gd name="connsiteY2" fmla="*/ 0 h 817804"/>
                <a:gd name="connsiteX3" fmla="*/ 0 w 554394"/>
                <a:gd name="connsiteY3" fmla="*/ 0 h 817804"/>
                <a:gd name="connsiteX4" fmla="*/ 0 w 554394"/>
                <a:gd name="connsiteY4" fmla="*/ 817805 h 817804"/>
                <a:gd name="connsiteX5" fmla="*/ 81903 w 554394"/>
                <a:gd name="connsiteY5" fmla="*/ 817805 h 817804"/>
                <a:gd name="connsiteX6" fmla="*/ 81903 w 554394"/>
                <a:gd name="connsiteY6" fmla="*/ 74133 h 817804"/>
                <a:gd name="connsiteX7" fmla="*/ 211359 w 554394"/>
                <a:gd name="connsiteY7" fmla="*/ 74133 h 817804"/>
                <a:gd name="connsiteX8" fmla="*/ 396138 w 554394"/>
                <a:gd name="connsiteY8" fmla="*/ 112865 h 817804"/>
                <a:gd name="connsiteX9" fmla="*/ 472491 w 554394"/>
                <a:gd name="connsiteY9" fmla="*/ 258912 h 817804"/>
                <a:gd name="connsiteX10" fmla="*/ 366228 w 554394"/>
                <a:gd name="connsiteY10" fmla="*/ 424880 h 817804"/>
                <a:gd name="connsiteX11" fmla="*/ 188050 w 554394"/>
                <a:gd name="connsiteY11" fmla="*/ 447021 h 817804"/>
                <a:gd name="connsiteX12" fmla="*/ 163690 w 554394"/>
                <a:gd name="connsiteY12" fmla="*/ 447021 h 817804"/>
                <a:gd name="connsiteX13" fmla="*/ 441471 w 554394"/>
                <a:gd name="connsiteY13" fmla="*/ 817746 h 817804"/>
                <a:gd name="connsiteX14" fmla="*/ 543295 w 554394"/>
                <a:gd name="connsiteY14" fmla="*/ 817746 h 817804"/>
                <a:gd name="connsiteX15" fmla="*/ 313125 w 554394"/>
                <a:gd name="connsiteY15" fmla="*/ 512333 h 817804"/>
                <a:gd name="connsiteX16" fmla="*/ 554394 w 554394"/>
                <a:gd name="connsiteY16" fmla="*/ 266682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4394" h="817804">
                  <a:moveTo>
                    <a:pt x="554394" y="266682"/>
                  </a:moveTo>
                  <a:cubicBezTo>
                    <a:pt x="554394" y="171518"/>
                    <a:pt x="510113" y="87395"/>
                    <a:pt x="427158" y="39842"/>
                  </a:cubicBezTo>
                  <a:cubicBezTo>
                    <a:pt x="358575" y="1110"/>
                    <a:pt x="272232" y="0"/>
                    <a:pt x="194769" y="0"/>
                  </a:cubicBezTo>
                  <a:lnTo>
                    <a:pt x="0" y="0"/>
                  </a:lnTo>
                  <a:lnTo>
                    <a:pt x="0" y="817805"/>
                  </a:lnTo>
                  <a:lnTo>
                    <a:pt x="81903" y="817805"/>
                  </a:lnTo>
                  <a:lnTo>
                    <a:pt x="81903" y="74133"/>
                  </a:lnTo>
                  <a:lnTo>
                    <a:pt x="211359" y="74133"/>
                  </a:lnTo>
                  <a:cubicBezTo>
                    <a:pt x="275562" y="74133"/>
                    <a:pt x="341925" y="74133"/>
                    <a:pt x="396138" y="112865"/>
                  </a:cubicBezTo>
                  <a:cubicBezTo>
                    <a:pt x="442639" y="144937"/>
                    <a:pt x="472491" y="202480"/>
                    <a:pt x="472491" y="258912"/>
                  </a:cubicBezTo>
                  <a:cubicBezTo>
                    <a:pt x="472491" y="331936"/>
                    <a:pt x="433759" y="393918"/>
                    <a:pt x="366228" y="424880"/>
                  </a:cubicBezTo>
                  <a:cubicBezTo>
                    <a:pt x="312015" y="449241"/>
                    <a:pt x="245593" y="447021"/>
                    <a:pt x="188050" y="447021"/>
                  </a:cubicBezTo>
                  <a:lnTo>
                    <a:pt x="163690" y="447021"/>
                  </a:lnTo>
                  <a:lnTo>
                    <a:pt x="441471" y="817746"/>
                  </a:lnTo>
                  <a:lnTo>
                    <a:pt x="543295" y="817746"/>
                  </a:lnTo>
                  <a:lnTo>
                    <a:pt x="313125" y="512333"/>
                  </a:lnTo>
                  <a:cubicBezTo>
                    <a:pt x="445911" y="509003"/>
                    <a:pt x="554394" y="400578"/>
                    <a:pt x="554394" y="266682"/>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0" name="Vrije vorm: vorm 19">
              <a:extLst>
                <a:ext uri="{FF2B5EF4-FFF2-40B4-BE49-F238E27FC236}">
                  <a16:creationId xmlns:a16="http://schemas.microsoft.com/office/drawing/2014/main" id="{602EFBB2-FE8F-0CA9-35F5-4288A1912412}"/>
                </a:ext>
              </a:extLst>
            </p:cNvPr>
            <p:cNvSpPr/>
            <p:nvPr/>
          </p:nvSpPr>
          <p:spPr>
            <a:xfrm>
              <a:off x="8910011" y="3072108"/>
              <a:ext cx="417534" cy="702662"/>
            </a:xfrm>
            <a:custGeom>
              <a:avLst/>
              <a:gdLst>
                <a:gd name="connsiteX0" fmla="*/ 426056 w 502409"/>
                <a:gd name="connsiteY0" fmla="*/ 434928 h 845495"/>
                <a:gd name="connsiteX1" fmla="*/ 268910 w 502409"/>
                <a:gd name="connsiteY1" fmla="*/ 365234 h 845495"/>
                <a:gd name="connsiteX2" fmla="*/ 107323 w 502409"/>
                <a:gd name="connsiteY2" fmla="*/ 221349 h 845495"/>
                <a:gd name="connsiteX3" fmla="*/ 247879 w 502409"/>
                <a:gd name="connsiteY3" fmla="*/ 78573 h 845495"/>
                <a:gd name="connsiteX4" fmla="*/ 397256 w 502409"/>
                <a:gd name="connsiteY4" fmla="*/ 221349 h 845495"/>
                <a:gd name="connsiteX5" fmla="*/ 482489 w 502409"/>
                <a:gd name="connsiteY5" fmla="*/ 221349 h 845495"/>
                <a:gd name="connsiteX6" fmla="*/ 257869 w 502409"/>
                <a:gd name="connsiteY6" fmla="*/ 0 h 845495"/>
                <a:gd name="connsiteX7" fmla="*/ 25478 w 502409"/>
                <a:gd name="connsiteY7" fmla="*/ 220239 h 845495"/>
                <a:gd name="connsiteX8" fmla="*/ 94062 w 502409"/>
                <a:gd name="connsiteY8" fmla="*/ 372946 h 845495"/>
                <a:gd name="connsiteX9" fmla="*/ 237948 w 502409"/>
                <a:gd name="connsiteY9" fmla="*/ 434928 h 845495"/>
                <a:gd name="connsiteX10" fmla="*/ 364074 w 502409"/>
                <a:gd name="connsiteY10" fmla="*/ 489141 h 845495"/>
                <a:gd name="connsiteX11" fmla="*/ 420506 w 502409"/>
                <a:gd name="connsiteY11" fmla="*/ 605336 h 845495"/>
                <a:gd name="connsiteX12" fmla="*/ 251209 w 502409"/>
                <a:gd name="connsiteY12" fmla="*/ 766922 h 845495"/>
                <a:gd name="connsiteX13" fmla="*/ 87402 w 502409"/>
                <a:gd name="connsiteY13" fmla="*/ 602064 h 845495"/>
                <a:gd name="connsiteX14" fmla="*/ 8 w 502409"/>
                <a:gd name="connsiteY14" fmla="*/ 602064 h 845495"/>
                <a:gd name="connsiteX15" fmla="*/ 253429 w 502409"/>
                <a:gd name="connsiteY15" fmla="*/ 845495 h 845495"/>
                <a:gd name="connsiteX16" fmla="*/ 502410 w 502409"/>
                <a:gd name="connsiteY16" fmla="*/ 606446 h 845495"/>
                <a:gd name="connsiteX17" fmla="*/ 426056 w 502409"/>
                <a:gd name="connsiteY17" fmla="*/ 434928 h 84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409" h="845495">
                  <a:moveTo>
                    <a:pt x="426056" y="434928"/>
                  </a:moveTo>
                  <a:cubicBezTo>
                    <a:pt x="378503" y="391756"/>
                    <a:pt x="327562" y="381825"/>
                    <a:pt x="268910" y="365234"/>
                  </a:cubicBezTo>
                  <a:cubicBezTo>
                    <a:pt x="189226" y="343094"/>
                    <a:pt x="107323" y="319843"/>
                    <a:pt x="107323" y="221349"/>
                  </a:cubicBezTo>
                  <a:cubicBezTo>
                    <a:pt x="107323" y="143885"/>
                    <a:pt x="168196" y="78573"/>
                    <a:pt x="247879" y="78573"/>
                  </a:cubicBezTo>
                  <a:cubicBezTo>
                    <a:pt x="332002" y="78573"/>
                    <a:pt x="391765" y="138336"/>
                    <a:pt x="397256" y="221349"/>
                  </a:cubicBezTo>
                  <a:lnTo>
                    <a:pt x="482489" y="221349"/>
                  </a:lnTo>
                  <a:cubicBezTo>
                    <a:pt x="483599" y="96274"/>
                    <a:pt x="381775" y="0"/>
                    <a:pt x="257869" y="0"/>
                  </a:cubicBezTo>
                  <a:cubicBezTo>
                    <a:pt x="133963" y="0"/>
                    <a:pt x="25478" y="88505"/>
                    <a:pt x="25478" y="220239"/>
                  </a:cubicBezTo>
                  <a:cubicBezTo>
                    <a:pt x="25478" y="278891"/>
                    <a:pt x="48729" y="334214"/>
                    <a:pt x="94062" y="372946"/>
                  </a:cubicBezTo>
                  <a:cubicBezTo>
                    <a:pt x="135014" y="408347"/>
                    <a:pt x="187007" y="421667"/>
                    <a:pt x="237948" y="434928"/>
                  </a:cubicBezTo>
                  <a:cubicBezTo>
                    <a:pt x="284449" y="447079"/>
                    <a:pt x="326452" y="458179"/>
                    <a:pt x="364074" y="489141"/>
                  </a:cubicBezTo>
                  <a:cubicBezTo>
                    <a:pt x="398366" y="516831"/>
                    <a:pt x="420506" y="561054"/>
                    <a:pt x="420506" y="605336"/>
                  </a:cubicBezTo>
                  <a:cubicBezTo>
                    <a:pt x="420506" y="699390"/>
                    <a:pt x="344153" y="766922"/>
                    <a:pt x="251209" y="766922"/>
                  </a:cubicBezTo>
                  <a:cubicBezTo>
                    <a:pt x="158264" y="766922"/>
                    <a:pt x="89622" y="691678"/>
                    <a:pt x="87402" y="602064"/>
                  </a:cubicBezTo>
                  <a:lnTo>
                    <a:pt x="8" y="602064"/>
                  </a:lnTo>
                  <a:cubicBezTo>
                    <a:pt x="-1102" y="744839"/>
                    <a:pt x="113983" y="845495"/>
                    <a:pt x="253429" y="845495"/>
                  </a:cubicBezTo>
                  <a:cubicBezTo>
                    <a:pt x="392874" y="845495"/>
                    <a:pt x="502410" y="741451"/>
                    <a:pt x="502410" y="606446"/>
                  </a:cubicBezTo>
                  <a:cubicBezTo>
                    <a:pt x="502410" y="541133"/>
                    <a:pt x="474719" y="476989"/>
                    <a:pt x="426056" y="434928"/>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1" name="Vrije vorm: vorm 20">
              <a:extLst>
                <a:ext uri="{FF2B5EF4-FFF2-40B4-BE49-F238E27FC236}">
                  <a16:creationId xmlns:a16="http://schemas.microsoft.com/office/drawing/2014/main" id="{9764C413-2DCE-CFD7-68AD-6682E2E6480C}"/>
                </a:ext>
              </a:extLst>
            </p:cNvPr>
            <p:cNvSpPr/>
            <p:nvPr/>
          </p:nvSpPr>
          <p:spPr>
            <a:xfrm>
              <a:off x="9443387" y="3083179"/>
              <a:ext cx="68066" cy="679649"/>
            </a:xfrm>
            <a:custGeom>
              <a:avLst/>
              <a:gdLst>
                <a:gd name="connsiteX0" fmla="*/ 0 w 81903"/>
                <a:gd name="connsiteY0" fmla="*/ 0 h 817804"/>
                <a:gd name="connsiteX1" fmla="*/ 81903 w 81903"/>
                <a:gd name="connsiteY1" fmla="*/ 0 h 817804"/>
                <a:gd name="connsiteX2" fmla="*/ 81903 w 81903"/>
                <a:gd name="connsiteY2" fmla="*/ 817804 h 817804"/>
                <a:gd name="connsiteX3" fmla="*/ 0 w 81903"/>
                <a:gd name="connsiteY3" fmla="*/ 817804 h 817804"/>
              </a:gdLst>
              <a:ahLst/>
              <a:cxnLst>
                <a:cxn ang="0">
                  <a:pos x="connsiteX0" y="connsiteY0"/>
                </a:cxn>
                <a:cxn ang="0">
                  <a:pos x="connsiteX1" y="connsiteY1"/>
                </a:cxn>
                <a:cxn ang="0">
                  <a:pos x="connsiteX2" y="connsiteY2"/>
                </a:cxn>
                <a:cxn ang="0">
                  <a:pos x="connsiteX3" y="connsiteY3"/>
                </a:cxn>
              </a:cxnLst>
              <a:rect l="l" t="t" r="r" b="b"/>
              <a:pathLst>
                <a:path w="81903" h="817804">
                  <a:moveTo>
                    <a:pt x="0" y="0"/>
                  </a:moveTo>
                  <a:lnTo>
                    <a:pt x="81903" y="0"/>
                  </a:lnTo>
                  <a:lnTo>
                    <a:pt x="81903" y="817804"/>
                  </a:lnTo>
                  <a:lnTo>
                    <a:pt x="0"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2" name="Vrije vorm: vorm 21">
              <a:extLst>
                <a:ext uri="{FF2B5EF4-FFF2-40B4-BE49-F238E27FC236}">
                  <a16:creationId xmlns:a16="http://schemas.microsoft.com/office/drawing/2014/main" id="{6075874A-E78B-DF9F-BF20-8A7BB8FE4989}"/>
                </a:ext>
              </a:extLst>
            </p:cNvPr>
            <p:cNvSpPr/>
            <p:nvPr/>
          </p:nvSpPr>
          <p:spPr>
            <a:xfrm>
              <a:off x="9613504" y="3083179"/>
              <a:ext cx="378930" cy="679649"/>
            </a:xfrm>
            <a:custGeom>
              <a:avLst/>
              <a:gdLst>
                <a:gd name="connsiteX0" fmla="*/ 0 w 455958"/>
                <a:gd name="connsiteY0" fmla="*/ 74133 h 817804"/>
                <a:gd name="connsiteX1" fmla="*/ 188108 w 455958"/>
                <a:gd name="connsiteY1" fmla="*/ 74133 h 817804"/>
                <a:gd name="connsiteX2" fmla="*/ 188108 w 455958"/>
                <a:gd name="connsiteY2" fmla="*/ 817805 h 817804"/>
                <a:gd name="connsiteX3" fmla="*/ 270011 w 455958"/>
                <a:gd name="connsiteY3" fmla="*/ 817805 h 817804"/>
                <a:gd name="connsiteX4" fmla="*/ 270011 w 455958"/>
                <a:gd name="connsiteY4" fmla="*/ 74133 h 817804"/>
                <a:gd name="connsiteX5" fmla="*/ 455958 w 455958"/>
                <a:gd name="connsiteY5" fmla="*/ 74133 h 817804"/>
                <a:gd name="connsiteX6" fmla="*/ 455958 w 455958"/>
                <a:gd name="connsiteY6" fmla="*/ 0 h 817804"/>
                <a:gd name="connsiteX7" fmla="*/ 0 w 455958"/>
                <a:gd name="connsiteY7" fmla="*/ 0 h 817804"/>
                <a:gd name="connsiteX8" fmla="*/ 0 w 455958"/>
                <a:gd name="connsiteY8" fmla="*/ 74133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958" h="817804">
                  <a:moveTo>
                    <a:pt x="0" y="74133"/>
                  </a:moveTo>
                  <a:lnTo>
                    <a:pt x="188108" y="74133"/>
                  </a:lnTo>
                  <a:lnTo>
                    <a:pt x="188108" y="817805"/>
                  </a:lnTo>
                  <a:lnTo>
                    <a:pt x="270011" y="817805"/>
                  </a:lnTo>
                  <a:lnTo>
                    <a:pt x="270011" y="74133"/>
                  </a:lnTo>
                  <a:lnTo>
                    <a:pt x="455958" y="74133"/>
                  </a:lnTo>
                  <a:lnTo>
                    <a:pt x="455958" y="0"/>
                  </a:lnTo>
                  <a:lnTo>
                    <a:pt x="0" y="0"/>
                  </a:lnTo>
                  <a:lnTo>
                    <a:pt x="0" y="74133"/>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3" name="Vrije vorm: vorm 22">
              <a:extLst>
                <a:ext uri="{FF2B5EF4-FFF2-40B4-BE49-F238E27FC236}">
                  <a16:creationId xmlns:a16="http://schemas.microsoft.com/office/drawing/2014/main" id="{CF33BBE4-09F6-208C-E438-D94894A809EB}"/>
                </a:ext>
              </a:extLst>
            </p:cNvPr>
            <p:cNvSpPr/>
            <p:nvPr/>
          </p:nvSpPr>
          <p:spPr>
            <a:xfrm>
              <a:off x="10094486" y="3083179"/>
              <a:ext cx="371552" cy="679649"/>
            </a:xfrm>
            <a:custGeom>
              <a:avLst/>
              <a:gdLst>
                <a:gd name="connsiteX0" fmla="*/ 0 w 447079"/>
                <a:gd name="connsiteY0" fmla="*/ 817805 h 817804"/>
                <a:gd name="connsiteX1" fmla="*/ 447079 w 447079"/>
                <a:gd name="connsiteY1" fmla="*/ 817805 h 817804"/>
                <a:gd name="connsiteX2" fmla="*/ 447079 w 447079"/>
                <a:gd name="connsiteY2" fmla="*/ 743671 h 817804"/>
                <a:gd name="connsiteX3" fmla="*/ 81903 w 447079"/>
                <a:gd name="connsiteY3" fmla="*/ 743671 h 817804"/>
                <a:gd name="connsiteX4" fmla="*/ 81903 w 447079"/>
                <a:gd name="connsiteY4" fmla="*/ 442639 h 817804"/>
                <a:gd name="connsiteX5" fmla="*/ 434870 w 447079"/>
                <a:gd name="connsiteY5" fmla="*/ 442639 h 817804"/>
                <a:gd name="connsiteX6" fmla="*/ 434870 w 447079"/>
                <a:gd name="connsiteY6" fmla="*/ 368506 h 817804"/>
                <a:gd name="connsiteX7" fmla="*/ 81903 w 447079"/>
                <a:gd name="connsiteY7" fmla="*/ 368506 h 817804"/>
                <a:gd name="connsiteX8" fmla="*/ 81903 w 447079"/>
                <a:gd name="connsiteY8" fmla="*/ 74133 h 817804"/>
                <a:gd name="connsiteX9" fmla="*/ 447079 w 447079"/>
                <a:gd name="connsiteY9" fmla="*/ 74133 h 817804"/>
                <a:gd name="connsiteX10" fmla="*/ 447079 w 447079"/>
                <a:gd name="connsiteY10" fmla="*/ 0 h 817804"/>
                <a:gd name="connsiteX11" fmla="*/ 0 w 447079"/>
                <a:gd name="connsiteY11" fmla="*/ 0 h 817804"/>
                <a:gd name="connsiteX12" fmla="*/ 0 w 447079"/>
                <a:gd name="connsiteY12" fmla="*/ 817805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079" h="817804">
                  <a:moveTo>
                    <a:pt x="0" y="817805"/>
                  </a:moveTo>
                  <a:lnTo>
                    <a:pt x="447079" y="817805"/>
                  </a:lnTo>
                  <a:lnTo>
                    <a:pt x="447079" y="743671"/>
                  </a:lnTo>
                  <a:lnTo>
                    <a:pt x="81903" y="743671"/>
                  </a:lnTo>
                  <a:lnTo>
                    <a:pt x="81903" y="442639"/>
                  </a:lnTo>
                  <a:lnTo>
                    <a:pt x="434870" y="442639"/>
                  </a:lnTo>
                  <a:lnTo>
                    <a:pt x="434870" y="368506"/>
                  </a:lnTo>
                  <a:lnTo>
                    <a:pt x="81903" y="368506"/>
                  </a:lnTo>
                  <a:lnTo>
                    <a:pt x="81903" y="74133"/>
                  </a:lnTo>
                  <a:lnTo>
                    <a:pt x="447079" y="74133"/>
                  </a:lnTo>
                  <a:lnTo>
                    <a:pt x="447079" y="0"/>
                  </a:lnTo>
                  <a:lnTo>
                    <a:pt x="0" y="0"/>
                  </a:lnTo>
                  <a:lnTo>
                    <a:pt x="0" y="817805"/>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4" name="Vrije vorm: vorm 23">
              <a:extLst>
                <a:ext uri="{FF2B5EF4-FFF2-40B4-BE49-F238E27FC236}">
                  <a16:creationId xmlns:a16="http://schemas.microsoft.com/office/drawing/2014/main" id="{D200E398-48E6-EDCE-1759-CB5842ED7271}"/>
                </a:ext>
              </a:extLst>
            </p:cNvPr>
            <p:cNvSpPr/>
            <p:nvPr/>
          </p:nvSpPr>
          <p:spPr>
            <a:xfrm>
              <a:off x="10613145" y="3083179"/>
              <a:ext cx="68066" cy="679649"/>
            </a:xfrm>
            <a:custGeom>
              <a:avLst/>
              <a:gdLst>
                <a:gd name="connsiteX0" fmla="*/ 0 w 81903"/>
                <a:gd name="connsiteY0" fmla="*/ 0 h 817804"/>
                <a:gd name="connsiteX1" fmla="*/ 81904 w 81903"/>
                <a:gd name="connsiteY1" fmla="*/ 0 h 817804"/>
                <a:gd name="connsiteX2" fmla="*/ 81904 w 81903"/>
                <a:gd name="connsiteY2" fmla="*/ 817804 h 817804"/>
                <a:gd name="connsiteX3" fmla="*/ 0 w 81903"/>
                <a:gd name="connsiteY3" fmla="*/ 817804 h 817804"/>
              </a:gdLst>
              <a:ahLst/>
              <a:cxnLst>
                <a:cxn ang="0">
                  <a:pos x="connsiteX0" y="connsiteY0"/>
                </a:cxn>
                <a:cxn ang="0">
                  <a:pos x="connsiteX1" y="connsiteY1"/>
                </a:cxn>
                <a:cxn ang="0">
                  <a:pos x="connsiteX2" y="connsiteY2"/>
                </a:cxn>
                <a:cxn ang="0">
                  <a:pos x="connsiteX3" y="connsiteY3"/>
                </a:cxn>
              </a:cxnLst>
              <a:rect l="l" t="t" r="r" b="b"/>
              <a:pathLst>
                <a:path w="81903" h="817804">
                  <a:moveTo>
                    <a:pt x="0" y="0"/>
                  </a:moveTo>
                  <a:lnTo>
                    <a:pt x="81904" y="0"/>
                  </a:lnTo>
                  <a:lnTo>
                    <a:pt x="81904" y="817804"/>
                  </a:lnTo>
                  <a:lnTo>
                    <a:pt x="0" y="81780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5" name="Vrije vorm: vorm 24">
              <a:extLst>
                <a:ext uri="{FF2B5EF4-FFF2-40B4-BE49-F238E27FC236}">
                  <a16:creationId xmlns:a16="http://schemas.microsoft.com/office/drawing/2014/main" id="{BD065189-4647-5289-2574-599CF2DB97D7}"/>
                </a:ext>
              </a:extLst>
            </p:cNvPr>
            <p:cNvSpPr/>
            <p:nvPr/>
          </p:nvSpPr>
          <p:spPr>
            <a:xfrm>
              <a:off x="10783263" y="3083179"/>
              <a:ext cx="378930" cy="679649"/>
            </a:xfrm>
            <a:custGeom>
              <a:avLst/>
              <a:gdLst>
                <a:gd name="connsiteX0" fmla="*/ 0 w 455958"/>
                <a:gd name="connsiteY0" fmla="*/ 0 h 817804"/>
                <a:gd name="connsiteX1" fmla="*/ 0 w 455958"/>
                <a:gd name="connsiteY1" fmla="*/ 74133 h 817804"/>
                <a:gd name="connsiteX2" fmla="*/ 188167 w 455958"/>
                <a:gd name="connsiteY2" fmla="*/ 74133 h 817804"/>
                <a:gd name="connsiteX3" fmla="*/ 188167 w 455958"/>
                <a:gd name="connsiteY3" fmla="*/ 817805 h 817804"/>
                <a:gd name="connsiteX4" fmla="*/ 270011 w 455958"/>
                <a:gd name="connsiteY4" fmla="*/ 817805 h 817804"/>
                <a:gd name="connsiteX5" fmla="*/ 270011 w 455958"/>
                <a:gd name="connsiteY5" fmla="*/ 74133 h 817804"/>
                <a:gd name="connsiteX6" fmla="*/ 455959 w 455958"/>
                <a:gd name="connsiteY6" fmla="*/ 74133 h 817804"/>
                <a:gd name="connsiteX7" fmla="*/ 455959 w 455958"/>
                <a:gd name="connsiteY7" fmla="*/ 0 h 817804"/>
                <a:gd name="connsiteX8" fmla="*/ 0 w 455958"/>
                <a:gd name="connsiteY8" fmla="*/ 0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5958" h="817804">
                  <a:moveTo>
                    <a:pt x="0" y="0"/>
                  </a:moveTo>
                  <a:lnTo>
                    <a:pt x="0" y="74133"/>
                  </a:lnTo>
                  <a:lnTo>
                    <a:pt x="188167" y="74133"/>
                  </a:lnTo>
                  <a:lnTo>
                    <a:pt x="188167" y="817805"/>
                  </a:lnTo>
                  <a:lnTo>
                    <a:pt x="270011" y="817805"/>
                  </a:lnTo>
                  <a:lnTo>
                    <a:pt x="270011" y="74133"/>
                  </a:lnTo>
                  <a:lnTo>
                    <a:pt x="455959" y="74133"/>
                  </a:lnTo>
                  <a:lnTo>
                    <a:pt x="455959" y="0"/>
                  </a:lnTo>
                  <a:lnTo>
                    <a:pt x="0" y="0"/>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6" name="Vrije vorm: vorm 25">
              <a:extLst>
                <a:ext uri="{FF2B5EF4-FFF2-40B4-BE49-F238E27FC236}">
                  <a16:creationId xmlns:a16="http://schemas.microsoft.com/office/drawing/2014/main" id="{95657CDD-57FA-F1FE-894C-5E969A41D38E}"/>
                </a:ext>
              </a:extLst>
            </p:cNvPr>
            <p:cNvSpPr/>
            <p:nvPr/>
          </p:nvSpPr>
          <p:spPr>
            <a:xfrm>
              <a:off x="5617712" y="4057816"/>
              <a:ext cx="430393" cy="679649"/>
            </a:xfrm>
            <a:custGeom>
              <a:avLst/>
              <a:gdLst>
                <a:gd name="connsiteX0" fmla="*/ 417169 w 517882"/>
                <a:gd name="connsiteY0" fmla="*/ 773465 h 817804"/>
                <a:gd name="connsiteX1" fmla="*/ 517883 w 517882"/>
                <a:gd name="connsiteY1" fmla="*/ 586466 h 817804"/>
                <a:gd name="connsiteX2" fmla="*/ 382877 w 517882"/>
                <a:gd name="connsiteY2" fmla="*/ 380657 h 817804"/>
                <a:gd name="connsiteX3" fmla="*/ 473601 w 517882"/>
                <a:gd name="connsiteY3" fmla="*/ 216909 h 817804"/>
                <a:gd name="connsiteX4" fmla="*/ 377327 w 517882"/>
                <a:gd name="connsiteY4" fmla="*/ 40952 h 817804"/>
                <a:gd name="connsiteX5" fmla="*/ 191438 w 517882"/>
                <a:gd name="connsiteY5" fmla="*/ 0 h 817804"/>
                <a:gd name="connsiteX6" fmla="*/ 0 w 517882"/>
                <a:gd name="connsiteY6" fmla="*/ 0 h 817804"/>
                <a:gd name="connsiteX7" fmla="*/ 0 w 517882"/>
                <a:gd name="connsiteY7" fmla="*/ 817804 h 817804"/>
                <a:gd name="connsiteX8" fmla="*/ 192548 w 517882"/>
                <a:gd name="connsiteY8" fmla="*/ 817804 h 817804"/>
                <a:gd name="connsiteX9" fmla="*/ 417169 w 517882"/>
                <a:gd name="connsiteY9" fmla="*/ 773523 h 817804"/>
                <a:gd name="connsiteX10" fmla="*/ 81845 w 517882"/>
                <a:gd name="connsiteY10" fmla="*/ 74075 h 817804"/>
                <a:gd name="connsiteX11" fmla="*/ 177009 w 517882"/>
                <a:gd name="connsiteY11" fmla="*/ 74075 h 817804"/>
                <a:gd name="connsiteX12" fmla="*/ 326386 w 517882"/>
                <a:gd name="connsiteY12" fmla="*/ 98436 h 817804"/>
                <a:gd name="connsiteX13" fmla="*/ 391698 w 517882"/>
                <a:gd name="connsiteY13" fmla="*/ 211301 h 817804"/>
                <a:gd name="connsiteX14" fmla="*/ 325276 w 517882"/>
                <a:gd name="connsiteY14" fmla="*/ 325276 h 817804"/>
                <a:gd name="connsiteX15" fmla="*/ 170349 w 517882"/>
                <a:gd name="connsiteY15" fmla="*/ 349637 h 817804"/>
                <a:gd name="connsiteX16" fmla="*/ 81845 w 517882"/>
                <a:gd name="connsiteY16" fmla="*/ 349637 h 817804"/>
                <a:gd name="connsiteX17" fmla="*/ 81845 w 517882"/>
                <a:gd name="connsiteY17" fmla="*/ 74075 h 817804"/>
                <a:gd name="connsiteX18" fmla="*/ 81845 w 517882"/>
                <a:gd name="connsiteY18" fmla="*/ 743554 h 817804"/>
                <a:gd name="connsiteX19" fmla="*/ 81845 w 517882"/>
                <a:gd name="connsiteY19" fmla="*/ 423770 h 817804"/>
                <a:gd name="connsiteX20" fmla="*/ 168188 w 517882"/>
                <a:gd name="connsiteY20" fmla="*/ 423770 h 817804"/>
                <a:gd name="connsiteX21" fmla="*/ 333046 w 517882"/>
                <a:gd name="connsiteY21" fmla="*/ 440361 h 817804"/>
                <a:gd name="connsiteX22" fmla="*/ 434869 w 517882"/>
                <a:gd name="connsiteY22" fmla="*/ 587518 h 817804"/>
                <a:gd name="connsiteX23" fmla="*/ 355186 w 517882"/>
                <a:gd name="connsiteY23" fmla="*/ 719194 h 817804"/>
                <a:gd name="connsiteX24" fmla="*/ 182559 w 517882"/>
                <a:gd name="connsiteY24" fmla="*/ 743554 h 817804"/>
                <a:gd name="connsiteX25" fmla="*/ 81845 w 517882"/>
                <a:gd name="connsiteY25" fmla="*/ 743554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17882" h="817804">
                  <a:moveTo>
                    <a:pt x="417169" y="773465"/>
                  </a:moveTo>
                  <a:cubicBezTo>
                    <a:pt x="480261" y="733623"/>
                    <a:pt x="517883" y="660600"/>
                    <a:pt x="517883" y="586466"/>
                  </a:cubicBezTo>
                  <a:cubicBezTo>
                    <a:pt x="517883" y="492412"/>
                    <a:pt x="469220" y="416059"/>
                    <a:pt x="382877" y="380657"/>
                  </a:cubicBezTo>
                  <a:cubicBezTo>
                    <a:pt x="439309" y="340815"/>
                    <a:pt x="473601" y="287712"/>
                    <a:pt x="473601" y="216909"/>
                  </a:cubicBezTo>
                  <a:cubicBezTo>
                    <a:pt x="473601" y="146105"/>
                    <a:pt x="435979" y="79683"/>
                    <a:pt x="377327" y="40952"/>
                  </a:cubicBezTo>
                  <a:cubicBezTo>
                    <a:pt x="320894" y="4440"/>
                    <a:pt x="256692" y="0"/>
                    <a:pt x="191438" y="0"/>
                  </a:cubicBezTo>
                  <a:lnTo>
                    <a:pt x="0" y="0"/>
                  </a:lnTo>
                  <a:lnTo>
                    <a:pt x="0" y="817804"/>
                  </a:lnTo>
                  <a:lnTo>
                    <a:pt x="192548" y="817804"/>
                  </a:lnTo>
                  <a:cubicBezTo>
                    <a:pt x="274451" y="816694"/>
                    <a:pt x="345255" y="818914"/>
                    <a:pt x="417169" y="773523"/>
                  </a:cubicBezTo>
                  <a:close/>
                  <a:moveTo>
                    <a:pt x="81845" y="74075"/>
                  </a:moveTo>
                  <a:lnTo>
                    <a:pt x="177009" y="74075"/>
                  </a:lnTo>
                  <a:cubicBezTo>
                    <a:pt x="225672" y="71855"/>
                    <a:pt x="284324" y="72965"/>
                    <a:pt x="326386" y="98436"/>
                  </a:cubicBezTo>
                  <a:cubicBezTo>
                    <a:pt x="364007" y="121686"/>
                    <a:pt x="391698" y="167019"/>
                    <a:pt x="391698" y="211301"/>
                  </a:cubicBezTo>
                  <a:cubicBezTo>
                    <a:pt x="391698" y="255582"/>
                    <a:pt x="365117" y="304245"/>
                    <a:pt x="325276" y="325276"/>
                  </a:cubicBezTo>
                  <a:cubicBezTo>
                    <a:pt x="278775" y="350747"/>
                    <a:pt x="222342" y="349637"/>
                    <a:pt x="170349" y="349637"/>
                  </a:cubicBezTo>
                  <a:lnTo>
                    <a:pt x="81845" y="349637"/>
                  </a:lnTo>
                  <a:lnTo>
                    <a:pt x="81845" y="74075"/>
                  </a:lnTo>
                  <a:close/>
                  <a:moveTo>
                    <a:pt x="81845" y="743554"/>
                  </a:moveTo>
                  <a:lnTo>
                    <a:pt x="81845" y="423770"/>
                  </a:lnTo>
                  <a:lnTo>
                    <a:pt x="168188" y="423770"/>
                  </a:lnTo>
                  <a:cubicBezTo>
                    <a:pt x="222400" y="423770"/>
                    <a:pt x="282163" y="422660"/>
                    <a:pt x="333046" y="440361"/>
                  </a:cubicBezTo>
                  <a:cubicBezTo>
                    <a:pt x="396138" y="462502"/>
                    <a:pt x="435979" y="517824"/>
                    <a:pt x="434869" y="587518"/>
                  </a:cubicBezTo>
                  <a:cubicBezTo>
                    <a:pt x="435979" y="639511"/>
                    <a:pt x="401688" y="694833"/>
                    <a:pt x="355186" y="719194"/>
                  </a:cubicBezTo>
                  <a:cubicBezTo>
                    <a:pt x="305414" y="744664"/>
                    <a:pt x="237881" y="744664"/>
                    <a:pt x="182559" y="743554"/>
                  </a:cubicBezTo>
                  <a:lnTo>
                    <a:pt x="81845" y="743554"/>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7" name="Vrije vorm: vorm 26">
              <a:extLst>
                <a:ext uri="{FF2B5EF4-FFF2-40B4-BE49-F238E27FC236}">
                  <a16:creationId xmlns:a16="http://schemas.microsoft.com/office/drawing/2014/main" id="{20AD10EF-CC9B-C111-72F7-D8B9D3CCD40E}"/>
                </a:ext>
              </a:extLst>
            </p:cNvPr>
            <p:cNvSpPr/>
            <p:nvPr/>
          </p:nvSpPr>
          <p:spPr>
            <a:xfrm>
              <a:off x="6171326" y="4057768"/>
              <a:ext cx="460737" cy="679649"/>
            </a:xfrm>
            <a:custGeom>
              <a:avLst/>
              <a:gdLst>
                <a:gd name="connsiteX0" fmla="*/ 554394 w 554394"/>
                <a:gd name="connsiteY0" fmla="*/ 266682 h 817804"/>
                <a:gd name="connsiteX1" fmla="*/ 427158 w 554394"/>
                <a:gd name="connsiteY1" fmla="*/ 39842 h 817804"/>
                <a:gd name="connsiteX2" fmla="*/ 194768 w 554394"/>
                <a:gd name="connsiteY2" fmla="*/ 0 h 817804"/>
                <a:gd name="connsiteX3" fmla="*/ 0 w 554394"/>
                <a:gd name="connsiteY3" fmla="*/ 0 h 817804"/>
                <a:gd name="connsiteX4" fmla="*/ 0 w 554394"/>
                <a:gd name="connsiteY4" fmla="*/ 817805 h 817804"/>
                <a:gd name="connsiteX5" fmla="*/ 81903 w 554394"/>
                <a:gd name="connsiteY5" fmla="*/ 817805 h 817804"/>
                <a:gd name="connsiteX6" fmla="*/ 81903 w 554394"/>
                <a:gd name="connsiteY6" fmla="*/ 74133 h 817804"/>
                <a:gd name="connsiteX7" fmla="*/ 211359 w 554394"/>
                <a:gd name="connsiteY7" fmla="*/ 74133 h 817804"/>
                <a:gd name="connsiteX8" fmla="*/ 396137 w 554394"/>
                <a:gd name="connsiteY8" fmla="*/ 112865 h 817804"/>
                <a:gd name="connsiteX9" fmla="*/ 472491 w 554394"/>
                <a:gd name="connsiteY9" fmla="*/ 258912 h 817804"/>
                <a:gd name="connsiteX10" fmla="*/ 366227 w 554394"/>
                <a:gd name="connsiteY10" fmla="*/ 424880 h 817804"/>
                <a:gd name="connsiteX11" fmla="*/ 188050 w 554394"/>
                <a:gd name="connsiteY11" fmla="*/ 447020 h 817804"/>
                <a:gd name="connsiteX12" fmla="*/ 163690 w 554394"/>
                <a:gd name="connsiteY12" fmla="*/ 447020 h 817804"/>
                <a:gd name="connsiteX13" fmla="*/ 441470 w 554394"/>
                <a:gd name="connsiteY13" fmla="*/ 817746 h 817804"/>
                <a:gd name="connsiteX14" fmla="*/ 543295 w 554394"/>
                <a:gd name="connsiteY14" fmla="*/ 817746 h 817804"/>
                <a:gd name="connsiteX15" fmla="*/ 313125 w 554394"/>
                <a:gd name="connsiteY15" fmla="*/ 512333 h 817804"/>
                <a:gd name="connsiteX16" fmla="*/ 554336 w 554394"/>
                <a:gd name="connsiteY16" fmla="*/ 266682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4394" h="817804">
                  <a:moveTo>
                    <a:pt x="554394" y="266682"/>
                  </a:moveTo>
                  <a:cubicBezTo>
                    <a:pt x="554394" y="171518"/>
                    <a:pt x="510113" y="87394"/>
                    <a:pt x="427158" y="39842"/>
                  </a:cubicBezTo>
                  <a:cubicBezTo>
                    <a:pt x="358575" y="1110"/>
                    <a:pt x="272231" y="0"/>
                    <a:pt x="194768" y="0"/>
                  </a:cubicBezTo>
                  <a:lnTo>
                    <a:pt x="0" y="0"/>
                  </a:lnTo>
                  <a:lnTo>
                    <a:pt x="0" y="817805"/>
                  </a:lnTo>
                  <a:lnTo>
                    <a:pt x="81903" y="817805"/>
                  </a:lnTo>
                  <a:lnTo>
                    <a:pt x="81903" y="74133"/>
                  </a:lnTo>
                  <a:lnTo>
                    <a:pt x="211359" y="74133"/>
                  </a:lnTo>
                  <a:cubicBezTo>
                    <a:pt x="275561" y="74133"/>
                    <a:pt x="341925" y="74133"/>
                    <a:pt x="396137" y="112865"/>
                  </a:cubicBezTo>
                  <a:cubicBezTo>
                    <a:pt x="442639" y="144937"/>
                    <a:pt x="472491" y="202480"/>
                    <a:pt x="472491" y="258912"/>
                  </a:cubicBezTo>
                  <a:cubicBezTo>
                    <a:pt x="472491" y="331935"/>
                    <a:pt x="433759" y="393918"/>
                    <a:pt x="366227" y="424880"/>
                  </a:cubicBezTo>
                  <a:cubicBezTo>
                    <a:pt x="312015" y="449240"/>
                    <a:pt x="245593" y="447020"/>
                    <a:pt x="188050" y="447020"/>
                  </a:cubicBezTo>
                  <a:lnTo>
                    <a:pt x="163690" y="447020"/>
                  </a:lnTo>
                  <a:lnTo>
                    <a:pt x="441470" y="817746"/>
                  </a:lnTo>
                  <a:lnTo>
                    <a:pt x="543295" y="817746"/>
                  </a:lnTo>
                  <a:lnTo>
                    <a:pt x="313125" y="512333"/>
                  </a:lnTo>
                  <a:cubicBezTo>
                    <a:pt x="445910" y="509003"/>
                    <a:pt x="554336" y="400577"/>
                    <a:pt x="554336" y="266682"/>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8" name="Vrije vorm: vorm 27">
              <a:extLst>
                <a:ext uri="{FF2B5EF4-FFF2-40B4-BE49-F238E27FC236}">
                  <a16:creationId xmlns:a16="http://schemas.microsoft.com/office/drawing/2014/main" id="{B55EF794-F5DC-7D21-C9B6-E0B01381E7D1}"/>
                </a:ext>
              </a:extLst>
            </p:cNvPr>
            <p:cNvSpPr/>
            <p:nvPr/>
          </p:nvSpPr>
          <p:spPr>
            <a:xfrm>
              <a:off x="6755282" y="4057768"/>
              <a:ext cx="462631" cy="691593"/>
            </a:xfrm>
            <a:custGeom>
              <a:avLst/>
              <a:gdLst>
                <a:gd name="connsiteX0" fmla="*/ 278891 w 556672"/>
                <a:gd name="connsiteY0" fmla="*/ 832175 h 832175"/>
                <a:gd name="connsiteX1" fmla="*/ 495800 w 556672"/>
                <a:gd name="connsiteY1" fmla="*/ 728132 h 832175"/>
                <a:gd name="connsiteX2" fmla="*/ 556672 w 556672"/>
                <a:gd name="connsiteY2" fmla="*/ 496852 h 832175"/>
                <a:gd name="connsiteX3" fmla="*/ 556672 w 556672"/>
                <a:gd name="connsiteY3" fmla="*/ 0 h 832175"/>
                <a:gd name="connsiteX4" fmla="*/ 474769 w 556672"/>
                <a:gd name="connsiteY4" fmla="*/ 0 h 832175"/>
                <a:gd name="connsiteX5" fmla="*/ 474769 w 556672"/>
                <a:gd name="connsiteY5" fmla="*/ 496852 h 832175"/>
                <a:gd name="connsiteX6" fmla="*/ 429378 w 556672"/>
                <a:gd name="connsiteY6" fmla="*/ 679469 h 832175"/>
                <a:gd name="connsiteX7" fmla="*/ 278891 w 556672"/>
                <a:gd name="connsiteY7" fmla="*/ 753602 h 832175"/>
                <a:gd name="connsiteX8" fmla="*/ 119525 w 556672"/>
                <a:gd name="connsiteY8" fmla="*/ 668369 h 832175"/>
                <a:gd name="connsiteX9" fmla="*/ 81903 w 556672"/>
                <a:gd name="connsiteY9" fmla="*/ 496852 h 832175"/>
                <a:gd name="connsiteX10" fmla="*/ 81903 w 556672"/>
                <a:gd name="connsiteY10" fmla="*/ 0 h 832175"/>
                <a:gd name="connsiteX11" fmla="*/ 0 w 556672"/>
                <a:gd name="connsiteY11" fmla="*/ 0 h 832175"/>
                <a:gd name="connsiteX12" fmla="*/ 0 w 556672"/>
                <a:gd name="connsiteY12" fmla="*/ 496852 h 832175"/>
                <a:gd name="connsiteX13" fmla="*/ 65312 w 556672"/>
                <a:gd name="connsiteY13" fmla="*/ 734791 h 832175"/>
                <a:gd name="connsiteX14" fmla="*/ 278891 w 556672"/>
                <a:gd name="connsiteY14" fmla="*/ 832175 h 83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6672" h="832175">
                  <a:moveTo>
                    <a:pt x="278891" y="832175"/>
                  </a:moveTo>
                  <a:cubicBezTo>
                    <a:pt x="363014" y="832175"/>
                    <a:pt x="444858" y="795664"/>
                    <a:pt x="495800" y="728132"/>
                  </a:cubicBezTo>
                  <a:cubicBezTo>
                    <a:pt x="548903" y="659548"/>
                    <a:pt x="556672" y="579865"/>
                    <a:pt x="556672" y="496852"/>
                  </a:cubicBezTo>
                  <a:lnTo>
                    <a:pt x="556672" y="0"/>
                  </a:lnTo>
                  <a:lnTo>
                    <a:pt x="474769" y="0"/>
                  </a:lnTo>
                  <a:lnTo>
                    <a:pt x="474769" y="496852"/>
                  </a:lnTo>
                  <a:cubicBezTo>
                    <a:pt x="474769" y="561054"/>
                    <a:pt x="469219" y="626308"/>
                    <a:pt x="429378" y="679469"/>
                  </a:cubicBezTo>
                  <a:cubicBezTo>
                    <a:pt x="395086" y="727080"/>
                    <a:pt x="336434" y="753602"/>
                    <a:pt x="278891" y="753602"/>
                  </a:cubicBezTo>
                  <a:cubicBezTo>
                    <a:pt x="214689" y="753602"/>
                    <a:pt x="153875" y="722640"/>
                    <a:pt x="119525" y="668369"/>
                  </a:cubicBezTo>
                  <a:cubicBezTo>
                    <a:pt x="87453" y="617486"/>
                    <a:pt x="81903" y="555504"/>
                    <a:pt x="81903" y="496852"/>
                  </a:cubicBezTo>
                  <a:lnTo>
                    <a:pt x="81903" y="0"/>
                  </a:lnTo>
                  <a:lnTo>
                    <a:pt x="0" y="0"/>
                  </a:lnTo>
                  <a:lnTo>
                    <a:pt x="0" y="496852"/>
                  </a:lnTo>
                  <a:cubicBezTo>
                    <a:pt x="0" y="583136"/>
                    <a:pt x="8879" y="665039"/>
                    <a:pt x="65312" y="734791"/>
                  </a:cubicBezTo>
                  <a:cubicBezTo>
                    <a:pt x="117305" y="797884"/>
                    <a:pt x="196988" y="832175"/>
                    <a:pt x="278891" y="832175"/>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29" name="Vrije vorm: vorm 28">
              <a:extLst>
                <a:ext uri="{FF2B5EF4-FFF2-40B4-BE49-F238E27FC236}">
                  <a16:creationId xmlns:a16="http://schemas.microsoft.com/office/drawing/2014/main" id="{6CD54937-AE4B-C6A6-7BE8-0FEDBC01950F}"/>
                </a:ext>
              </a:extLst>
            </p:cNvPr>
            <p:cNvSpPr/>
            <p:nvPr/>
          </p:nvSpPr>
          <p:spPr>
            <a:xfrm>
              <a:off x="7333745" y="4046698"/>
              <a:ext cx="417534" cy="702660"/>
            </a:xfrm>
            <a:custGeom>
              <a:avLst/>
              <a:gdLst>
                <a:gd name="connsiteX0" fmla="*/ 251209 w 502409"/>
                <a:gd name="connsiteY0" fmla="*/ 766922 h 845494"/>
                <a:gd name="connsiteX1" fmla="*/ 87403 w 502409"/>
                <a:gd name="connsiteY1" fmla="*/ 602064 h 845494"/>
                <a:gd name="connsiteX2" fmla="*/ 8 w 502409"/>
                <a:gd name="connsiteY2" fmla="*/ 602064 h 845494"/>
                <a:gd name="connsiteX3" fmla="*/ 253429 w 502409"/>
                <a:gd name="connsiteY3" fmla="*/ 845495 h 845494"/>
                <a:gd name="connsiteX4" fmla="*/ 502410 w 502409"/>
                <a:gd name="connsiteY4" fmla="*/ 606445 h 845494"/>
                <a:gd name="connsiteX5" fmla="*/ 426056 w 502409"/>
                <a:gd name="connsiteY5" fmla="*/ 434928 h 845494"/>
                <a:gd name="connsiteX6" fmla="*/ 268910 w 502409"/>
                <a:gd name="connsiteY6" fmla="*/ 365234 h 845494"/>
                <a:gd name="connsiteX7" fmla="*/ 107323 w 502409"/>
                <a:gd name="connsiteY7" fmla="*/ 221349 h 845494"/>
                <a:gd name="connsiteX8" fmla="*/ 247879 w 502409"/>
                <a:gd name="connsiteY8" fmla="*/ 78573 h 845494"/>
                <a:gd name="connsiteX9" fmla="*/ 397256 w 502409"/>
                <a:gd name="connsiteY9" fmla="*/ 221349 h 845494"/>
                <a:gd name="connsiteX10" fmla="*/ 482489 w 502409"/>
                <a:gd name="connsiteY10" fmla="*/ 221349 h 845494"/>
                <a:gd name="connsiteX11" fmla="*/ 257869 w 502409"/>
                <a:gd name="connsiteY11" fmla="*/ 0 h 845494"/>
                <a:gd name="connsiteX12" fmla="*/ 25479 w 502409"/>
                <a:gd name="connsiteY12" fmla="*/ 220239 h 845494"/>
                <a:gd name="connsiteX13" fmla="*/ 94063 w 502409"/>
                <a:gd name="connsiteY13" fmla="*/ 372945 h 845494"/>
                <a:gd name="connsiteX14" fmla="*/ 237948 w 502409"/>
                <a:gd name="connsiteY14" fmla="*/ 434928 h 845494"/>
                <a:gd name="connsiteX15" fmla="*/ 364133 w 502409"/>
                <a:gd name="connsiteY15" fmla="*/ 489140 h 845494"/>
                <a:gd name="connsiteX16" fmla="*/ 420565 w 502409"/>
                <a:gd name="connsiteY16" fmla="*/ 605335 h 845494"/>
                <a:gd name="connsiteX17" fmla="*/ 251267 w 502409"/>
                <a:gd name="connsiteY17" fmla="*/ 766922 h 8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409" h="845494">
                  <a:moveTo>
                    <a:pt x="251209" y="766922"/>
                  </a:moveTo>
                  <a:cubicBezTo>
                    <a:pt x="159375" y="766922"/>
                    <a:pt x="89623" y="691678"/>
                    <a:pt x="87403" y="602064"/>
                  </a:cubicBezTo>
                  <a:lnTo>
                    <a:pt x="8" y="602064"/>
                  </a:lnTo>
                  <a:cubicBezTo>
                    <a:pt x="-1102" y="744839"/>
                    <a:pt x="113983" y="845495"/>
                    <a:pt x="253429" y="845495"/>
                  </a:cubicBezTo>
                  <a:cubicBezTo>
                    <a:pt x="392874" y="845495"/>
                    <a:pt x="502410" y="741451"/>
                    <a:pt x="502410" y="606445"/>
                  </a:cubicBezTo>
                  <a:cubicBezTo>
                    <a:pt x="502410" y="541133"/>
                    <a:pt x="474719" y="476989"/>
                    <a:pt x="426056" y="434928"/>
                  </a:cubicBezTo>
                  <a:cubicBezTo>
                    <a:pt x="378445" y="391756"/>
                    <a:pt x="327562" y="381825"/>
                    <a:pt x="268910" y="365234"/>
                  </a:cubicBezTo>
                  <a:cubicBezTo>
                    <a:pt x="189226" y="343093"/>
                    <a:pt x="107323" y="319843"/>
                    <a:pt x="107323" y="221349"/>
                  </a:cubicBezTo>
                  <a:cubicBezTo>
                    <a:pt x="107323" y="143885"/>
                    <a:pt x="168196" y="78573"/>
                    <a:pt x="247879" y="78573"/>
                  </a:cubicBezTo>
                  <a:cubicBezTo>
                    <a:pt x="332002" y="78573"/>
                    <a:pt x="391765" y="138336"/>
                    <a:pt x="397256" y="221349"/>
                  </a:cubicBezTo>
                  <a:lnTo>
                    <a:pt x="482489" y="221349"/>
                  </a:lnTo>
                  <a:cubicBezTo>
                    <a:pt x="483599" y="96274"/>
                    <a:pt x="381775" y="0"/>
                    <a:pt x="257869" y="0"/>
                  </a:cubicBezTo>
                  <a:cubicBezTo>
                    <a:pt x="133963" y="0"/>
                    <a:pt x="25479" y="88504"/>
                    <a:pt x="25479" y="220239"/>
                  </a:cubicBezTo>
                  <a:cubicBezTo>
                    <a:pt x="25479" y="278891"/>
                    <a:pt x="48730" y="334214"/>
                    <a:pt x="94063" y="372945"/>
                  </a:cubicBezTo>
                  <a:cubicBezTo>
                    <a:pt x="135014" y="408347"/>
                    <a:pt x="187007" y="421667"/>
                    <a:pt x="237948" y="434928"/>
                  </a:cubicBezTo>
                  <a:cubicBezTo>
                    <a:pt x="284449" y="447079"/>
                    <a:pt x="326452" y="458178"/>
                    <a:pt x="364133" y="489140"/>
                  </a:cubicBezTo>
                  <a:cubicBezTo>
                    <a:pt x="398425" y="516831"/>
                    <a:pt x="420565" y="561054"/>
                    <a:pt x="420565" y="605335"/>
                  </a:cubicBezTo>
                  <a:cubicBezTo>
                    <a:pt x="420565" y="699389"/>
                    <a:pt x="344212" y="766922"/>
                    <a:pt x="251267" y="766922"/>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30" name="Vrije vorm: vorm 29">
              <a:extLst>
                <a:ext uri="{FF2B5EF4-FFF2-40B4-BE49-F238E27FC236}">
                  <a16:creationId xmlns:a16="http://schemas.microsoft.com/office/drawing/2014/main" id="{D1732606-2DF1-8CB9-28E8-6F20F4EC8B3B}"/>
                </a:ext>
              </a:extLst>
            </p:cNvPr>
            <p:cNvSpPr/>
            <p:nvPr/>
          </p:nvSpPr>
          <p:spPr>
            <a:xfrm>
              <a:off x="7817496" y="4046698"/>
              <a:ext cx="417534" cy="702660"/>
            </a:xfrm>
            <a:custGeom>
              <a:avLst/>
              <a:gdLst>
                <a:gd name="connsiteX0" fmla="*/ 425998 w 502409"/>
                <a:gd name="connsiteY0" fmla="*/ 434928 h 845494"/>
                <a:gd name="connsiteX1" fmla="*/ 268851 w 502409"/>
                <a:gd name="connsiteY1" fmla="*/ 365234 h 845494"/>
                <a:gd name="connsiteX2" fmla="*/ 107265 w 502409"/>
                <a:gd name="connsiteY2" fmla="*/ 221349 h 845494"/>
                <a:gd name="connsiteX3" fmla="*/ 247821 w 502409"/>
                <a:gd name="connsiteY3" fmla="*/ 78573 h 845494"/>
                <a:gd name="connsiteX4" fmla="*/ 397197 w 502409"/>
                <a:gd name="connsiteY4" fmla="*/ 221349 h 845494"/>
                <a:gd name="connsiteX5" fmla="*/ 482431 w 502409"/>
                <a:gd name="connsiteY5" fmla="*/ 221349 h 845494"/>
                <a:gd name="connsiteX6" fmla="*/ 257810 w 502409"/>
                <a:gd name="connsiteY6" fmla="*/ 0 h 845494"/>
                <a:gd name="connsiteX7" fmla="*/ 25420 w 502409"/>
                <a:gd name="connsiteY7" fmla="*/ 220239 h 845494"/>
                <a:gd name="connsiteX8" fmla="*/ 94004 w 502409"/>
                <a:gd name="connsiteY8" fmla="*/ 372945 h 845494"/>
                <a:gd name="connsiteX9" fmla="*/ 237890 w 502409"/>
                <a:gd name="connsiteY9" fmla="*/ 434928 h 845494"/>
                <a:gd name="connsiteX10" fmla="*/ 364016 w 502409"/>
                <a:gd name="connsiteY10" fmla="*/ 489140 h 845494"/>
                <a:gd name="connsiteX11" fmla="*/ 420448 w 502409"/>
                <a:gd name="connsiteY11" fmla="*/ 605335 h 845494"/>
                <a:gd name="connsiteX12" fmla="*/ 251150 w 502409"/>
                <a:gd name="connsiteY12" fmla="*/ 766922 h 845494"/>
                <a:gd name="connsiteX13" fmla="*/ 87403 w 502409"/>
                <a:gd name="connsiteY13" fmla="*/ 602064 h 845494"/>
                <a:gd name="connsiteX14" fmla="*/ 8 w 502409"/>
                <a:gd name="connsiteY14" fmla="*/ 602064 h 845494"/>
                <a:gd name="connsiteX15" fmla="*/ 253429 w 502409"/>
                <a:gd name="connsiteY15" fmla="*/ 845495 h 845494"/>
                <a:gd name="connsiteX16" fmla="*/ 502410 w 502409"/>
                <a:gd name="connsiteY16" fmla="*/ 606445 h 845494"/>
                <a:gd name="connsiteX17" fmla="*/ 426056 w 502409"/>
                <a:gd name="connsiteY17" fmla="*/ 434928 h 84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409" h="845494">
                  <a:moveTo>
                    <a:pt x="425998" y="434928"/>
                  </a:moveTo>
                  <a:cubicBezTo>
                    <a:pt x="378387" y="391756"/>
                    <a:pt x="327504" y="381825"/>
                    <a:pt x="268851" y="365234"/>
                  </a:cubicBezTo>
                  <a:cubicBezTo>
                    <a:pt x="189168" y="343093"/>
                    <a:pt x="107265" y="319843"/>
                    <a:pt x="107265" y="221349"/>
                  </a:cubicBezTo>
                  <a:cubicBezTo>
                    <a:pt x="107265" y="143885"/>
                    <a:pt x="168137" y="78573"/>
                    <a:pt x="247821" y="78573"/>
                  </a:cubicBezTo>
                  <a:cubicBezTo>
                    <a:pt x="331944" y="78573"/>
                    <a:pt x="391706" y="138336"/>
                    <a:pt x="397197" y="221349"/>
                  </a:cubicBezTo>
                  <a:lnTo>
                    <a:pt x="482431" y="221349"/>
                  </a:lnTo>
                  <a:cubicBezTo>
                    <a:pt x="483540" y="96274"/>
                    <a:pt x="381717" y="0"/>
                    <a:pt x="257810" y="0"/>
                  </a:cubicBezTo>
                  <a:cubicBezTo>
                    <a:pt x="133904" y="0"/>
                    <a:pt x="25420" y="88504"/>
                    <a:pt x="25420" y="220239"/>
                  </a:cubicBezTo>
                  <a:cubicBezTo>
                    <a:pt x="25420" y="278891"/>
                    <a:pt x="48671" y="334214"/>
                    <a:pt x="94004" y="372945"/>
                  </a:cubicBezTo>
                  <a:cubicBezTo>
                    <a:pt x="134955" y="408347"/>
                    <a:pt x="186948" y="421667"/>
                    <a:pt x="237890" y="434928"/>
                  </a:cubicBezTo>
                  <a:cubicBezTo>
                    <a:pt x="284391" y="447079"/>
                    <a:pt x="326394" y="458178"/>
                    <a:pt x="364016" y="489140"/>
                  </a:cubicBezTo>
                  <a:cubicBezTo>
                    <a:pt x="398308" y="516831"/>
                    <a:pt x="420448" y="561054"/>
                    <a:pt x="420448" y="605335"/>
                  </a:cubicBezTo>
                  <a:cubicBezTo>
                    <a:pt x="420448" y="699389"/>
                    <a:pt x="344095" y="766922"/>
                    <a:pt x="251150" y="766922"/>
                  </a:cubicBezTo>
                  <a:cubicBezTo>
                    <a:pt x="158206" y="766922"/>
                    <a:pt x="89564" y="691678"/>
                    <a:pt x="87403" y="602064"/>
                  </a:cubicBezTo>
                  <a:lnTo>
                    <a:pt x="8" y="602064"/>
                  </a:lnTo>
                  <a:cubicBezTo>
                    <a:pt x="-1102" y="744839"/>
                    <a:pt x="113983" y="845495"/>
                    <a:pt x="253429" y="845495"/>
                  </a:cubicBezTo>
                  <a:cubicBezTo>
                    <a:pt x="392874" y="845495"/>
                    <a:pt x="502410" y="741451"/>
                    <a:pt x="502410" y="606445"/>
                  </a:cubicBezTo>
                  <a:cubicBezTo>
                    <a:pt x="502410" y="541133"/>
                    <a:pt x="474719" y="476989"/>
                    <a:pt x="426056" y="434928"/>
                  </a:cubicBez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31" name="Vrije vorm: vorm 30">
              <a:extLst>
                <a:ext uri="{FF2B5EF4-FFF2-40B4-BE49-F238E27FC236}">
                  <a16:creationId xmlns:a16="http://schemas.microsoft.com/office/drawing/2014/main" id="{F49ED2B6-7451-D119-326A-1A9D53F0BBEE}"/>
                </a:ext>
              </a:extLst>
            </p:cNvPr>
            <p:cNvSpPr/>
            <p:nvPr/>
          </p:nvSpPr>
          <p:spPr>
            <a:xfrm>
              <a:off x="8350822" y="4057768"/>
              <a:ext cx="371552" cy="679649"/>
            </a:xfrm>
            <a:custGeom>
              <a:avLst/>
              <a:gdLst>
                <a:gd name="connsiteX0" fmla="*/ 0 w 447079"/>
                <a:gd name="connsiteY0" fmla="*/ 817805 h 817804"/>
                <a:gd name="connsiteX1" fmla="*/ 447079 w 447079"/>
                <a:gd name="connsiteY1" fmla="*/ 817805 h 817804"/>
                <a:gd name="connsiteX2" fmla="*/ 447079 w 447079"/>
                <a:gd name="connsiteY2" fmla="*/ 743671 h 817804"/>
                <a:gd name="connsiteX3" fmla="*/ 81903 w 447079"/>
                <a:gd name="connsiteY3" fmla="*/ 743671 h 817804"/>
                <a:gd name="connsiteX4" fmla="*/ 81903 w 447079"/>
                <a:gd name="connsiteY4" fmla="*/ 442639 h 817804"/>
                <a:gd name="connsiteX5" fmla="*/ 434928 w 447079"/>
                <a:gd name="connsiteY5" fmla="*/ 442639 h 817804"/>
                <a:gd name="connsiteX6" fmla="*/ 434928 w 447079"/>
                <a:gd name="connsiteY6" fmla="*/ 368506 h 817804"/>
                <a:gd name="connsiteX7" fmla="*/ 81903 w 447079"/>
                <a:gd name="connsiteY7" fmla="*/ 368506 h 817804"/>
                <a:gd name="connsiteX8" fmla="*/ 81903 w 447079"/>
                <a:gd name="connsiteY8" fmla="*/ 74133 h 817804"/>
                <a:gd name="connsiteX9" fmla="*/ 447079 w 447079"/>
                <a:gd name="connsiteY9" fmla="*/ 74133 h 817804"/>
                <a:gd name="connsiteX10" fmla="*/ 447079 w 447079"/>
                <a:gd name="connsiteY10" fmla="*/ 0 h 817804"/>
                <a:gd name="connsiteX11" fmla="*/ 0 w 447079"/>
                <a:gd name="connsiteY11" fmla="*/ 0 h 817804"/>
                <a:gd name="connsiteX12" fmla="*/ 0 w 447079"/>
                <a:gd name="connsiteY12" fmla="*/ 817805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079" h="817804">
                  <a:moveTo>
                    <a:pt x="0" y="817805"/>
                  </a:moveTo>
                  <a:lnTo>
                    <a:pt x="447079" y="817805"/>
                  </a:lnTo>
                  <a:lnTo>
                    <a:pt x="447079" y="743671"/>
                  </a:lnTo>
                  <a:lnTo>
                    <a:pt x="81903" y="743671"/>
                  </a:lnTo>
                  <a:lnTo>
                    <a:pt x="81903" y="442639"/>
                  </a:lnTo>
                  <a:lnTo>
                    <a:pt x="434928" y="442639"/>
                  </a:lnTo>
                  <a:lnTo>
                    <a:pt x="434928" y="368506"/>
                  </a:lnTo>
                  <a:lnTo>
                    <a:pt x="81903" y="368506"/>
                  </a:lnTo>
                  <a:lnTo>
                    <a:pt x="81903" y="74133"/>
                  </a:lnTo>
                  <a:lnTo>
                    <a:pt x="447079" y="74133"/>
                  </a:lnTo>
                  <a:lnTo>
                    <a:pt x="447079" y="0"/>
                  </a:lnTo>
                  <a:lnTo>
                    <a:pt x="0" y="0"/>
                  </a:lnTo>
                  <a:lnTo>
                    <a:pt x="0" y="817805"/>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4" name="Vrije vorm: vorm 63">
              <a:extLst>
                <a:ext uri="{FF2B5EF4-FFF2-40B4-BE49-F238E27FC236}">
                  <a16:creationId xmlns:a16="http://schemas.microsoft.com/office/drawing/2014/main" id="{1135FD3A-114C-55B8-C929-EC7E3B440B3A}"/>
                </a:ext>
              </a:extLst>
            </p:cNvPr>
            <p:cNvSpPr/>
            <p:nvPr/>
          </p:nvSpPr>
          <p:spPr>
            <a:xfrm>
              <a:off x="8869527" y="4057768"/>
              <a:ext cx="349461" cy="679649"/>
            </a:xfrm>
            <a:custGeom>
              <a:avLst/>
              <a:gdLst>
                <a:gd name="connsiteX0" fmla="*/ 81903 w 420498"/>
                <a:gd name="connsiteY0" fmla="*/ 0 h 817804"/>
                <a:gd name="connsiteX1" fmla="*/ 0 w 420498"/>
                <a:gd name="connsiteY1" fmla="*/ 0 h 817804"/>
                <a:gd name="connsiteX2" fmla="*/ 0 w 420498"/>
                <a:gd name="connsiteY2" fmla="*/ 817805 h 817804"/>
                <a:gd name="connsiteX3" fmla="*/ 420498 w 420498"/>
                <a:gd name="connsiteY3" fmla="*/ 817805 h 817804"/>
                <a:gd name="connsiteX4" fmla="*/ 420498 w 420498"/>
                <a:gd name="connsiteY4" fmla="*/ 743671 h 817804"/>
                <a:gd name="connsiteX5" fmla="*/ 81903 w 420498"/>
                <a:gd name="connsiteY5" fmla="*/ 743671 h 817804"/>
                <a:gd name="connsiteX6" fmla="*/ 81903 w 420498"/>
                <a:gd name="connsiteY6" fmla="*/ 0 h 817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498" h="817804">
                  <a:moveTo>
                    <a:pt x="81903" y="0"/>
                  </a:moveTo>
                  <a:lnTo>
                    <a:pt x="0" y="0"/>
                  </a:lnTo>
                  <a:lnTo>
                    <a:pt x="0" y="817805"/>
                  </a:lnTo>
                  <a:lnTo>
                    <a:pt x="420498" y="817805"/>
                  </a:lnTo>
                  <a:lnTo>
                    <a:pt x="420498" y="743671"/>
                  </a:lnTo>
                  <a:lnTo>
                    <a:pt x="81903" y="743671"/>
                  </a:lnTo>
                  <a:lnTo>
                    <a:pt x="81903" y="0"/>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5" name="Vrije vorm: vorm 64">
              <a:extLst>
                <a:ext uri="{FF2B5EF4-FFF2-40B4-BE49-F238E27FC236}">
                  <a16:creationId xmlns:a16="http://schemas.microsoft.com/office/drawing/2014/main" id="{25D3100F-D9FB-8024-15CA-9C1FA628B890}"/>
                </a:ext>
              </a:extLst>
            </p:cNvPr>
            <p:cNvSpPr/>
            <p:nvPr/>
          </p:nvSpPr>
          <p:spPr>
            <a:xfrm>
              <a:off x="1365140" y="1643143"/>
              <a:ext cx="3571710" cy="3571712"/>
            </a:xfrm>
            <a:custGeom>
              <a:avLst/>
              <a:gdLst>
                <a:gd name="connsiteX0" fmla="*/ 526762 w 4297753"/>
                <a:gd name="connsiteY0" fmla="*/ 2628553 h 4297752"/>
                <a:gd name="connsiteX1" fmla="*/ 973841 w 4297753"/>
                <a:gd name="connsiteY1" fmla="*/ 1322368 h 4297752"/>
                <a:gd name="connsiteX2" fmla="*/ 975535 w 4297753"/>
                <a:gd name="connsiteY2" fmla="*/ 1317811 h 4297752"/>
                <a:gd name="connsiteX3" fmla="*/ 1205764 w 4297753"/>
                <a:gd name="connsiteY3" fmla="*/ 1145884 h 4297752"/>
                <a:gd name="connsiteX4" fmla="*/ 1317869 w 4297753"/>
                <a:gd name="connsiteY4" fmla="*/ 1145884 h 4297752"/>
                <a:gd name="connsiteX5" fmla="*/ 1661839 w 4297753"/>
                <a:gd name="connsiteY5" fmla="*/ 1145884 h 4297752"/>
                <a:gd name="connsiteX6" fmla="*/ 1661839 w 4297753"/>
                <a:gd name="connsiteY6" fmla="*/ 2502076 h 4297752"/>
                <a:gd name="connsiteX7" fmla="*/ 1700688 w 4297753"/>
                <a:gd name="connsiteY7" fmla="*/ 2692755 h 4297752"/>
                <a:gd name="connsiteX8" fmla="*/ 1945053 w 4297753"/>
                <a:gd name="connsiteY8" fmla="*/ 2852005 h 4297752"/>
                <a:gd name="connsiteX9" fmla="*/ 1955919 w 4297753"/>
                <a:gd name="connsiteY9" fmla="*/ 2853115 h 4297752"/>
                <a:gd name="connsiteX10" fmla="*/ 1985129 w 4297753"/>
                <a:gd name="connsiteY10" fmla="*/ 2854400 h 4297752"/>
                <a:gd name="connsiteX11" fmla="*/ 1985129 w 4297753"/>
                <a:gd name="connsiteY11" fmla="*/ 2854400 h 4297752"/>
                <a:gd name="connsiteX12" fmla="*/ 2014338 w 4297753"/>
                <a:gd name="connsiteY12" fmla="*/ 2853115 h 4297752"/>
                <a:gd name="connsiteX13" fmla="*/ 2025204 w 4297753"/>
                <a:gd name="connsiteY13" fmla="*/ 2852005 h 4297752"/>
                <a:gd name="connsiteX14" fmla="*/ 2269570 w 4297753"/>
                <a:gd name="connsiteY14" fmla="*/ 2692755 h 4297752"/>
                <a:gd name="connsiteX15" fmla="*/ 2308418 w 4297753"/>
                <a:gd name="connsiteY15" fmla="*/ 2502076 h 4297752"/>
                <a:gd name="connsiteX16" fmla="*/ 2308418 w 4297753"/>
                <a:gd name="connsiteY16" fmla="*/ 1145943 h 4297752"/>
                <a:gd name="connsiteX17" fmla="*/ 2667577 w 4297753"/>
                <a:gd name="connsiteY17" fmla="*/ 1145943 h 4297752"/>
                <a:gd name="connsiteX18" fmla="*/ 2667577 w 4297753"/>
                <a:gd name="connsiteY18" fmla="*/ 2425723 h 4297752"/>
                <a:gd name="connsiteX19" fmla="*/ 2600454 w 4297753"/>
                <a:gd name="connsiteY19" fmla="*/ 2832142 h 4297752"/>
                <a:gd name="connsiteX20" fmla="*/ 2014747 w 4297753"/>
                <a:gd name="connsiteY20" fmla="*/ 3200648 h 4297752"/>
                <a:gd name="connsiteX21" fmla="*/ 1985129 w 4297753"/>
                <a:gd name="connsiteY21" fmla="*/ 3201291 h 4297752"/>
                <a:gd name="connsiteX22" fmla="*/ 1985129 w 4297753"/>
                <a:gd name="connsiteY22" fmla="*/ 3201291 h 4297752"/>
                <a:gd name="connsiteX23" fmla="*/ 1955510 w 4297753"/>
                <a:gd name="connsiteY23" fmla="*/ 3200648 h 4297752"/>
                <a:gd name="connsiteX24" fmla="*/ 1369804 w 4297753"/>
                <a:gd name="connsiteY24" fmla="*/ 2832142 h 4297752"/>
                <a:gd name="connsiteX25" fmla="*/ 1302680 w 4297753"/>
                <a:gd name="connsiteY25" fmla="*/ 2425723 h 4297752"/>
                <a:gd name="connsiteX26" fmla="*/ 1302680 w 4297753"/>
                <a:gd name="connsiteY26" fmla="*/ 1519472 h 4297752"/>
                <a:gd name="connsiteX27" fmla="*/ 1299760 w 4297753"/>
                <a:gd name="connsiteY27" fmla="*/ 1519472 h 4297752"/>
                <a:gd name="connsiteX28" fmla="*/ 1295670 w 4297753"/>
                <a:gd name="connsiteY28" fmla="*/ 1531974 h 4297752"/>
                <a:gd name="connsiteX29" fmla="*/ 710197 w 4297753"/>
                <a:gd name="connsiteY29" fmla="*/ 3151167 h 4297752"/>
                <a:gd name="connsiteX30" fmla="*/ 347884 w 4297753"/>
                <a:gd name="connsiteY30" fmla="*/ 3151167 h 4297752"/>
                <a:gd name="connsiteX31" fmla="*/ 0 w 4297753"/>
                <a:gd name="connsiteY31" fmla="*/ 2209632 h 4297752"/>
                <a:gd name="connsiteX32" fmla="*/ 0 w 4297753"/>
                <a:gd name="connsiteY32" fmla="*/ 1810748 h 4297752"/>
                <a:gd name="connsiteX33" fmla="*/ 0 w 4297753"/>
                <a:gd name="connsiteY33" fmla="*/ 4297753 h 4297752"/>
                <a:gd name="connsiteX34" fmla="*/ 4297753 w 4297753"/>
                <a:gd name="connsiteY34" fmla="*/ 4297753 h 4297752"/>
                <a:gd name="connsiteX35" fmla="*/ 4297753 w 4297753"/>
                <a:gd name="connsiteY35" fmla="*/ 0 h 4297752"/>
                <a:gd name="connsiteX36" fmla="*/ 58 w 4297753"/>
                <a:gd name="connsiteY36" fmla="*/ 0 h 4297752"/>
                <a:gd name="connsiteX37" fmla="*/ 58 w 4297753"/>
                <a:gd name="connsiteY37" fmla="*/ 1145943 h 4297752"/>
                <a:gd name="connsiteX38" fmla="*/ 525185 w 4297753"/>
                <a:gd name="connsiteY38" fmla="*/ 2628611 h 4297752"/>
                <a:gd name="connsiteX39" fmla="*/ 526821 w 4297753"/>
                <a:gd name="connsiteY39" fmla="*/ 2628611 h 4297752"/>
                <a:gd name="connsiteX40" fmla="*/ 2779683 w 4297753"/>
                <a:gd name="connsiteY40" fmla="*/ 1145884 h 4297752"/>
                <a:gd name="connsiteX41" fmla="*/ 3245748 w 4297753"/>
                <a:gd name="connsiteY41" fmla="*/ 1145066 h 4297752"/>
                <a:gd name="connsiteX42" fmla="*/ 3780688 w 4297753"/>
                <a:gd name="connsiteY42" fmla="*/ 1221069 h 4297752"/>
                <a:gd name="connsiteX43" fmla="*/ 4063085 w 4297753"/>
                <a:gd name="connsiteY43" fmla="*/ 1671829 h 4297752"/>
                <a:gd name="connsiteX44" fmla="*/ 3843138 w 4297753"/>
                <a:gd name="connsiteY44" fmla="*/ 2054705 h 4297752"/>
                <a:gd name="connsiteX45" fmla="*/ 4185297 w 4297753"/>
                <a:gd name="connsiteY45" fmla="*/ 2540750 h 4297752"/>
                <a:gd name="connsiteX46" fmla="*/ 3940931 w 4297753"/>
                <a:gd name="connsiteY46" fmla="*/ 3018673 h 4297752"/>
                <a:gd name="connsiteX47" fmla="*/ 3384259 w 4297753"/>
                <a:gd name="connsiteY47" fmla="*/ 3151693 h 4297752"/>
                <a:gd name="connsiteX48" fmla="*/ 2779332 w 4297753"/>
                <a:gd name="connsiteY48" fmla="*/ 3151693 h 4297752"/>
                <a:gd name="connsiteX49" fmla="*/ 2779683 w 4297753"/>
                <a:gd name="connsiteY49" fmla="*/ 1145768 h 4297752"/>
                <a:gd name="connsiteX50" fmla="*/ 525944 w 4297753"/>
                <a:gd name="connsiteY50" fmla="*/ 2606646 h 4297752"/>
                <a:gd name="connsiteX51" fmla="*/ 525944 w 4297753"/>
                <a:gd name="connsiteY51" fmla="*/ 2606646 h 4297752"/>
                <a:gd name="connsiteX52" fmla="*/ 525944 w 4297753"/>
                <a:gd name="connsiteY52" fmla="*/ 2606763 h 4297752"/>
                <a:gd name="connsiteX53" fmla="*/ 525944 w 4297753"/>
                <a:gd name="connsiteY53" fmla="*/ 2606646 h 4297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297753" h="4297752">
                  <a:moveTo>
                    <a:pt x="526762" y="2628553"/>
                  </a:moveTo>
                  <a:lnTo>
                    <a:pt x="973841" y="1322368"/>
                  </a:lnTo>
                  <a:cubicBezTo>
                    <a:pt x="973841" y="1322368"/>
                    <a:pt x="974484" y="1320498"/>
                    <a:pt x="975535" y="1317811"/>
                  </a:cubicBezTo>
                  <a:cubicBezTo>
                    <a:pt x="1004628" y="1218441"/>
                    <a:pt x="1096988" y="1145884"/>
                    <a:pt x="1205764" y="1145884"/>
                  </a:cubicBezTo>
                  <a:lnTo>
                    <a:pt x="1317869" y="1145884"/>
                  </a:lnTo>
                  <a:cubicBezTo>
                    <a:pt x="1317869" y="1145884"/>
                    <a:pt x="1661839" y="1145884"/>
                    <a:pt x="1661839" y="1145884"/>
                  </a:cubicBezTo>
                  <a:lnTo>
                    <a:pt x="1661839" y="2502076"/>
                  </a:lnTo>
                  <a:cubicBezTo>
                    <a:pt x="1663475" y="2568382"/>
                    <a:pt x="1670660" y="2632701"/>
                    <a:pt x="1700688" y="2692755"/>
                  </a:cubicBezTo>
                  <a:cubicBezTo>
                    <a:pt x="1749350" y="2778339"/>
                    <a:pt x="1839257" y="2839503"/>
                    <a:pt x="1945053" y="2852005"/>
                  </a:cubicBezTo>
                  <a:cubicBezTo>
                    <a:pt x="1948675" y="2852414"/>
                    <a:pt x="1952297" y="2852764"/>
                    <a:pt x="1955919" y="2853115"/>
                  </a:cubicBezTo>
                  <a:cubicBezTo>
                    <a:pt x="1965558" y="2853933"/>
                    <a:pt x="1975256" y="2854400"/>
                    <a:pt x="1985129" y="2854400"/>
                  </a:cubicBezTo>
                  <a:lnTo>
                    <a:pt x="1985129" y="2854400"/>
                  </a:lnTo>
                  <a:cubicBezTo>
                    <a:pt x="1994943" y="2854400"/>
                    <a:pt x="2004699" y="2853933"/>
                    <a:pt x="2014338" y="2853115"/>
                  </a:cubicBezTo>
                  <a:cubicBezTo>
                    <a:pt x="2017960" y="2852823"/>
                    <a:pt x="2021640" y="2852472"/>
                    <a:pt x="2025204" y="2852005"/>
                  </a:cubicBezTo>
                  <a:cubicBezTo>
                    <a:pt x="2131001" y="2839445"/>
                    <a:pt x="2220965" y="2778280"/>
                    <a:pt x="2269570" y="2692755"/>
                  </a:cubicBezTo>
                  <a:cubicBezTo>
                    <a:pt x="2299597" y="2632701"/>
                    <a:pt x="2306724" y="2568382"/>
                    <a:pt x="2308418" y="2502076"/>
                  </a:cubicBezTo>
                  <a:lnTo>
                    <a:pt x="2308418" y="1145943"/>
                  </a:lnTo>
                  <a:lnTo>
                    <a:pt x="2667577" y="1145943"/>
                  </a:lnTo>
                  <a:lnTo>
                    <a:pt x="2667577" y="2425723"/>
                  </a:lnTo>
                  <a:cubicBezTo>
                    <a:pt x="2667577" y="2569784"/>
                    <a:pt x="2658639" y="2707886"/>
                    <a:pt x="2600454" y="2832142"/>
                  </a:cubicBezTo>
                  <a:cubicBezTo>
                    <a:pt x="2494307" y="3042508"/>
                    <a:pt x="2273133" y="3190133"/>
                    <a:pt x="2014747" y="3200648"/>
                  </a:cubicBezTo>
                  <a:cubicBezTo>
                    <a:pt x="2004933" y="3201057"/>
                    <a:pt x="1995060" y="3201291"/>
                    <a:pt x="1985129" y="3201291"/>
                  </a:cubicBezTo>
                  <a:lnTo>
                    <a:pt x="1985129" y="3201291"/>
                  </a:lnTo>
                  <a:cubicBezTo>
                    <a:pt x="1975197" y="3201291"/>
                    <a:pt x="1965325" y="3201057"/>
                    <a:pt x="1955510" y="3200648"/>
                  </a:cubicBezTo>
                  <a:cubicBezTo>
                    <a:pt x="1697124" y="3190133"/>
                    <a:pt x="1475892" y="3042508"/>
                    <a:pt x="1369804" y="2832142"/>
                  </a:cubicBezTo>
                  <a:cubicBezTo>
                    <a:pt x="1311619" y="2707827"/>
                    <a:pt x="1302680" y="2569725"/>
                    <a:pt x="1302680" y="2425723"/>
                  </a:cubicBezTo>
                  <a:lnTo>
                    <a:pt x="1302680" y="1519472"/>
                  </a:lnTo>
                  <a:cubicBezTo>
                    <a:pt x="1302680" y="1519472"/>
                    <a:pt x="1299760" y="1519472"/>
                    <a:pt x="1299760" y="1519472"/>
                  </a:cubicBezTo>
                  <a:lnTo>
                    <a:pt x="1295670" y="1531974"/>
                  </a:lnTo>
                  <a:lnTo>
                    <a:pt x="710197" y="3151167"/>
                  </a:lnTo>
                  <a:lnTo>
                    <a:pt x="347884" y="3151167"/>
                  </a:lnTo>
                  <a:lnTo>
                    <a:pt x="0" y="2209632"/>
                  </a:lnTo>
                  <a:lnTo>
                    <a:pt x="0" y="1810748"/>
                  </a:lnTo>
                  <a:cubicBezTo>
                    <a:pt x="0" y="1810748"/>
                    <a:pt x="0" y="4297753"/>
                    <a:pt x="0" y="4297753"/>
                  </a:cubicBezTo>
                  <a:lnTo>
                    <a:pt x="4297753" y="4297753"/>
                  </a:lnTo>
                  <a:lnTo>
                    <a:pt x="4297753" y="0"/>
                  </a:lnTo>
                  <a:lnTo>
                    <a:pt x="58" y="0"/>
                  </a:lnTo>
                  <a:lnTo>
                    <a:pt x="58" y="1145943"/>
                  </a:lnTo>
                  <a:lnTo>
                    <a:pt x="525185" y="2628611"/>
                  </a:lnTo>
                  <a:lnTo>
                    <a:pt x="526821" y="2628611"/>
                  </a:lnTo>
                  <a:close/>
                  <a:moveTo>
                    <a:pt x="2779683" y="1145884"/>
                  </a:moveTo>
                  <a:lnTo>
                    <a:pt x="3245748" y="1145066"/>
                  </a:lnTo>
                  <a:cubicBezTo>
                    <a:pt x="3427722" y="1145066"/>
                    <a:pt x="3612325" y="1136888"/>
                    <a:pt x="3780688" y="1221069"/>
                  </a:cubicBezTo>
                  <a:cubicBezTo>
                    <a:pt x="3946364" y="1305251"/>
                    <a:pt x="4063085" y="1484480"/>
                    <a:pt x="4063085" y="1671829"/>
                  </a:cubicBezTo>
                  <a:cubicBezTo>
                    <a:pt x="4063085" y="1829326"/>
                    <a:pt x="3989769" y="1984135"/>
                    <a:pt x="3843138" y="2054705"/>
                  </a:cubicBezTo>
                  <a:cubicBezTo>
                    <a:pt x="4063085" y="2125334"/>
                    <a:pt x="4185297" y="2312683"/>
                    <a:pt x="4185297" y="2540750"/>
                  </a:cubicBezTo>
                  <a:cubicBezTo>
                    <a:pt x="4185297" y="2736277"/>
                    <a:pt x="4095682" y="2901953"/>
                    <a:pt x="3940931" y="3018673"/>
                  </a:cubicBezTo>
                  <a:cubicBezTo>
                    <a:pt x="3780688" y="3135453"/>
                    <a:pt x="3577041" y="3146319"/>
                    <a:pt x="3384259" y="3151693"/>
                  </a:cubicBezTo>
                  <a:lnTo>
                    <a:pt x="2779332" y="3151693"/>
                  </a:lnTo>
                  <a:cubicBezTo>
                    <a:pt x="2779332" y="3151693"/>
                    <a:pt x="2779683" y="1145768"/>
                    <a:pt x="2779683" y="1145768"/>
                  </a:cubicBezTo>
                  <a:close/>
                  <a:moveTo>
                    <a:pt x="525944" y="2606646"/>
                  </a:moveTo>
                  <a:lnTo>
                    <a:pt x="525944" y="2606646"/>
                  </a:lnTo>
                  <a:cubicBezTo>
                    <a:pt x="525944" y="2606646"/>
                    <a:pt x="525944" y="2606763"/>
                    <a:pt x="525944" y="2606763"/>
                  </a:cubicBezTo>
                  <a:lnTo>
                    <a:pt x="525944" y="2606646"/>
                  </a:lnTo>
                  <a:close/>
                </a:path>
              </a:pathLst>
            </a:custGeom>
            <a:solidFill>
              <a:srgbClr val="184183"/>
            </a:solidFill>
            <a:ln w="5842" cap="flat">
              <a:noFill/>
              <a:prstDash val="solid"/>
              <a:miter/>
            </a:ln>
          </p:spPr>
          <p:txBody>
            <a:bodyPr rtlCol="0" anchor="ctr"/>
            <a:lstStyle/>
            <a:p>
              <a:endParaRPr lang="nl-BE" dirty="0">
                <a:latin typeface="Roboto Light" pitchFamily="2" charset="0"/>
              </a:endParaRPr>
            </a:p>
          </p:txBody>
        </p:sp>
        <p:sp>
          <p:nvSpPr>
            <p:cNvPr id="66" name="Vrije vorm: vorm 65">
              <a:extLst>
                <a:ext uri="{FF2B5EF4-FFF2-40B4-BE49-F238E27FC236}">
                  <a16:creationId xmlns:a16="http://schemas.microsoft.com/office/drawing/2014/main" id="{A4B91197-484B-9A4F-009D-4B11BD023B81}"/>
                </a:ext>
              </a:extLst>
            </p:cNvPr>
            <p:cNvSpPr/>
            <p:nvPr/>
          </p:nvSpPr>
          <p:spPr>
            <a:xfrm>
              <a:off x="3985177" y="3535828"/>
              <a:ext cx="549050" cy="426587"/>
            </a:xfrm>
            <a:custGeom>
              <a:avLst/>
              <a:gdLst>
                <a:gd name="connsiteX0" fmla="*/ 562924 w 660658"/>
                <a:gd name="connsiteY0" fmla="*/ 442674 h 513301"/>
                <a:gd name="connsiteX1" fmla="*/ 660658 w 660658"/>
                <a:gd name="connsiteY1" fmla="*/ 247146 h 513301"/>
                <a:gd name="connsiteX2" fmla="*/ 527580 w 660658"/>
                <a:gd name="connsiteY2" fmla="*/ 40752 h 513301"/>
                <a:gd name="connsiteX3" fmla="*/ 264170 w 660658"/>
                <a:gd name="connsiteY3" fmla="*/ 35 h 513301"/>
                <a:gd name="connsiteX4" fmla="*/ 0 w 660658"/>
                <a:gd name="connsiteY4" fmla="*/ 35 h 513301"/>
                <a:gd name="connsiteX5" fmla="*/ 0 w 660658"/>
                <a:gd name="connsiteY5" fmla="*/ 513185 h 513301"/>
                <a:gd name="connsiteX6" fmla="*/ 255991 w 660658"/>
                <a:gd name="connsiteY6" fmla="*/ 513302 h 513301"/>
                <a:gd name="connsiteX7" fmla="*/ 562865 w 660658"/>
                <a:gd name="connsiteY7" fmla="*/ 442674 h 51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0658" h="513301">
                  <a:moveTo>
                    <a:pt x="562924" y="442674"/>
                  </a:moveTo>
                  <a:cubicBezTo>
                    <a:pt x="630806" y="396523"/>
                    <a:pt x="660658" y="331327"/>
                    <a:pt x="660658" y="247146"/>
                  </a:cubicBezTo>
                  <a:cubicBezTo>
                    <a:pt x="660658" y="149411"/>
                    <a:pt x="614507" y="89649"/>
                    <a:pt x="527580" y="40752"/>
                  </a:cubicBezTo>
                  <a:cubicBezTo>
                    <a:pt x="443399" y="-2711"/>
                    <a:pt x="353784" y="35"/>
                    <a:pt x="264170" y="35"/>
                  </a:cubicBezTo>
                  <a:lnTo>
                    <a:pt x="0" y="35"/>
                  </a:lnTo>
                  <a:lnTo>
                    <a:pt x="0" y="513185"/>
                  </a:lnTo>
                  <a:lnTo>
                    <a:pt x="255991" y="513302"/>
                  </a:lnTo>
                  <a:cubicBezTo>
                    <a:pt x="364592" y="513302"/>
                    <a:pt x="465072" y="507869"/>
                    <a:pt x="562865" y="442674"/>
                  </a:cubicBezTo>
                  <a:close/>
                </a:path>
              </a:pathLst>
            </a:custGeom>
            <a:solidFill>
              <a:schemeClr val="accent1"/>
            </a:solidFill>
            <a:ln w="5842" cap="flat">
              <a:noFill/>
              <a:prstDash val="solid"/>
              <a:miter/>
            </a:ln>
          </p:spPr>
          <p:txBody>
            <a:bodyPr rtlCol="0" anchor="ctr"/>
            <a:lstStyle/>
            <a:p>
              <a:endParaRPr lang="nl-BE" dirty="0">
                <a:latin typeface="Roboto Light" pitchFamily="2" charset="0"/>
              </a:endParaRPr>
            </a:p>
          </p:txBody>
        </p:sp>
        <p:sp>
          <p:nvSpPr>
            <p:cNvPr id="67" name="Vrije vorm: vorm 66">
              <a:extLst>
                <a:ext uri="{FF2B5EF4-FFF2-40B4-BE49-F238E27FC236}">
                  <a16:creationId xmlns:a16="http://schemas.microsoft.com/office/drawing/2014/main" id="{1264CEC4-792D-8B69-4721-CDAF824F9B8B}"/>
                </a:ext>
              </a:extLst>
            </p:cNvPr>
            <p:cNvSpPr/>
            <p:nvPr/>
          </p:nvSpPr>
          <p:spPr>
            <a:xfrm>
              <a:off x="3985275" y="2894671"/>
              <a:ext cx="447435" cy="341439"/>
            </a:xfrm>
            <a:custGeom>
              <a:avLst/>
              <a:gdLst>
                <a:gd name="connsiteX0" fmla="*/ 424296 w 538387"/>
                <a:gd name="connsiteY0" fmla="*/ 380526 h 410845"/>
                <a:gd name="connsiteX1" fmla="*/ 538387 w 538387"/>
                <a:gd name="connsiteY1" fmla="*/ 195864 h 410845"/>
                <a:gd name="connsiteX2" fmla="*/ 413488 w 538387"/>
                <a:gd name="connsiteY2" fmla="*/ 19381 h 410845"/>
                <a:gd name="connsiteX3" fmla="*/ 169122 w 538387"/>
                <a:gd name="connsiteY3" fmla="*/ 395 h 410845"/>
                <a:gd name="connsiteX4" fmla="*/ 0 w 538387"/>
                <a:gd name="connsiteY4" fmla="*/ 103 h 410845"/>
                <a:gd name="connsiteX5" fmla="*/ 0 w 538387"/>
                <a:gd name="connsiteY5" fmla="*/ 410845 h 410845"/>
                <a:gd name="connsiteX6" fmla="*/ 171868 w 538387"/>
                <a:gd name="connsiteY6" fmla="*/ 410437 h 410845"/>
                <a:gd name="connsiteX7" fmla="*/ 424413 w 538387"/>
                <a:gd name="connsiteY7" fmla="*/ 380585 h 41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387" h="410845">
                  <a:moveTo>
                    <a:pt x="424296" y="380526"/>
                  </a:moveTo>
                  <a:cubicBezTo>
                    <a:pt x="494924" y="347928"/>
                    <a:pt x="538387" y="271867"/>
                    <a:pt x="538387" y="195864"/>
                  </a:cubicBezTo>
                  <a:cubicBezTo>
                    <a:pt x="538387" y="114370"/>
                    <a:pt x="486804" y="49233"/>
                    <a:pt x="413488" y="19381"/>
                  </a:cubicBezTo>
                  <a:cubicBezTo>
                    <a:pt x="358458" y="-4395"/>
                    <a:pt x="247871" y="395"/>
                    <a:pt x="169122" y="395"/>
                  </a:cubicBezTo>
                  <a:lnTo>
                    <a:pt x="0" y="103"/>
                  </a:lnTo>
                  <a:lnTo>
                    <a:pt x="0" y="410845"/>
                  </a:lnTo>
                  <a:lnTo>
                    <a:pt x="171868" y="410437"/>
                  </a:lnTo>
                  <a:cubicBezTo>
                    <a:pt x="250617" y="410437"/>
                    <a:pt x="353784" y="413182"/>
                    <a:pt x="424413" y="380585"/>
                  </a:cubicBezTo>
                  <a:close/>
                </a:path>
              </a:pathLst>
            </a:custGeom>
            <a:solidFill>
              <a:schemeClr val="accent1"/>
            </a:solidFill>
            <a:ln w="5842" cap="flat">
              <a:noFill/>
              <a:prstDash val="solid"/>
              <a:miter/>
            </a:ln>
          </p:spPr>
          <p:txBody>
            <a:bodyPr rtlCol="0" anchor="ctr"/>
            <a:lstStyle/>
            <a:p>
              <a:endParaRPr lang="nl-BE" dirty="0">
                <a:latin typeface="Roboto Light" pitchFamily="2" charset="0"/>
              </a:endParaRPr>
            </a:p>
          </p:txBody>
        </p:sp>
        <p:sp>
          <p:nvSpPr>
            <p:cNvPr id="68" name="Vrije vorm: vorm 67">
              <a:extLst>
                <a:ext uri="{FF2B5EF4-FFF2-40B4-BE49-F238E27FC236}">
                  <a16:creationId xmlns:a16="http://schemas.microsoft.com/office/drawing/2014/main" id="{250ED77A-8759-1E9F-AD1E-1569253AE4D6}"/>
                </a:ext>
              </a:extLst>
            </p:cNvPr>
            <p:cNvSpPr/>
            <p:nvPr/>
          </p:nvSpPr>
          <p:spPr>
            <a:xfrm>
              <a:off x="1802233" y="3809435"/>
              <a:ext cx="4854" cy="97"/>
            </a:xfrm>
            <a:custGeom>
              <a:avLst/>
              <a:gdLst>
                <a:gd name="connsiteX0" fmla="*/ 0 w 5841"/>
                <a:gd name="connsiteY0" fmla="*/ 0 h 116"/>
                <a:gd name="connsiteX1" fmla="*/ 0 w 5841"/>
                <a:gd name="connsiteY1" fmla="*/ 117 h 116"/>
                <a:gd name="connsiteX2" fmla="*/ 0 w 5841"/>
                <a:gd name="connsiteY2" fmla="*/ 0 h 116"/>
                <a:gd name="connsiteX3" fmla="*/ 0 w 5841"/>
                <a:gd name="connsiteY3" fmla="*/ 0 h 116"/>
              </a:gdLst>
              <a:ahLst/>
              <a:cxnLst>
                <a:cxn ang="0">
                  <a:pos x="connsiteX0" y="connsiteY0"/>
                </a:cxn>
                <a:cxn ang="0">
                  <a:pos x="connsiteX1" y="connsiteY1"/>
                </a:cxn>
                <a:cxn ang="0">
                  <a:pos x="connsiteX2" y="connsiteY2"/>
                </a:cxn>
                <a:cxn ang="0">
                  <a:pos x="connsiteX3" y="connsiteY3"/>
                </a:cxn>
              </a:cxnLst>
              <a:rect l="l" t="t" r="r" b="b"/>
              <a:pathLst>
                <a:path w="5841" h="116">
                  <a:moveTo>
                    <a:pt x="0" y="0"/>
                  </a:moveTo>
                  <a:lnTo>
                    <a:pt x="0" y="117"/>
                  </a:lnTo>
                  <a:lnTo>
                    <a:pt x="0" y="0"/>
                  </a:lnTo>
                  <a:lnTo>
                    <a:pt x="0" y="0"/>
                  </a:lnTo>
                  <a:close/>
                </a:path>
              </a:pathLst>
            </a:custGeom>
            <a:solidFill>
              <a:schemeClr val="bg1"/>
            </a:solidFill>
            <a:ln w="5842" cap="flat">
              <a:noFill/>
              <a:prstDash val="solid"/>
              <a:miter/>
            </a:ln>
          </p:spPr>
          <p:txBody>
            <a:bodyPr rtlCol="0" anchor="ctr"/>
            <a:lstStyle/>
            <a:p>
              <a:endParaRPr lang="nl-BE" dirty="0">
                <a:latin typeface="Roboto Light" pitchFamily="2" charset="0"/>
              </a:endParaRPr>
            </a:p>
          </p:txBody>
        </p:sp>
        <p:sp>
          <p:nvSpPr>
            <p:cNvPr id="69" name="Vrije vorm: vorm 68">
              <a:extLst>
                <a:ext uri="{FF2B5EF4-FFF2-40B4-BE49-F238E27FC236}">
                  <a16:creationId xmlns:a16="http://schemas.microsoft.com/office/drawing/2014/main" id="{B8A92339-A4B4-E8E9-F1A0-415BB097CE8A}"/>
                </a:ext>
              </a:extLst>
            </p:cNvPr>
            <p:cNvSpPr/>
            <p:nvPr/>
          </p:nvSpPr>
          <p:spPr>
            <a:xfrm>
              <a:off x="1029807" y="2595494"/>
              <a:ext cx="335382" cy="884384"/>
            </a:xfrm>
            <a:custGeom>
              <a:avLst/>
              <a:gdLst>
                <a:gd name="connsiteX0" fmla="*/ 403557 w 403556"/>
                <a:gd name="connsiteY0" fmla="*/ 1064157 h 1064156"/>
                <a:gd name="connsiteX1" fmla="*/ 403557 w 403556"/>
                <a:gd name="connsiteY1" fmla="*/ 398825 h 1064156"/>
                <a:gd name="connsiteX2" fmla="*/ 403557 w 403556"/>
                <a:gd name="connsiteY2" fmla="*/ 0 h 1064156"/>
                <a:gd name="connsiteX3" fmla="*/ 0 w 403556"/>
                <a:gd name="connsiteY3" fmla="*/ 0 h 1064156"/>
                <a:gd name="connsiteX4" fmla="*/ 403557 w 403556"/>
                <a:gd name="connsiteY4" fmla="*/ 1064157 h 1064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556" h="1064156">
                  <a:moveTo>
                    <a:pt x="403557" y="1064157"/>
                  </a:moveTo>
                  <a:lnTo>
                    <a:pt x="403557" y="398825"/>
                  </a:lnTo>
                  <a:lnTo>
                    <a:pt x="403557" y="0"/>
                  </a:lnTo>
                  <a:lnTo>
                    <a:pt x="0" y="0"/>
                  </a:lnTo>
                  <a:lnTo>
                    <a:pt x="403557" y="1064157"/>
                  </a:lnTo>
                  <a:close/>
                </a:path>
              </a:pathLst>
            </a:custGeom>
            <a:solidFill>
              <a:schemeClr val="accent2"/>
            </a:solidFill>
            <a:ln w="5842" cap="flat">
              <a:noFill/>
              <a:prstDash val="solid"/>
              <a:miter/>
            </a:ln>
          </p:spPr>
          <p:txBody>
            <a:bodyPr rtlCol="0" anchor="ctr"/>
            <a:lstStyle/>
            <a:p>
              <a:endParaRPr lang="nl-BE" dirty="0">
                <a:latin typeface="Roboto Light" pitchFamily="2" charset="0"/>
              </a:endParaRPr>
            </a:p>
          </p:txBody>
        </p:sp>
        <p:sp>
          <p:nvSpPr>
            <p:cNvPr id="70" name="Vrije vorm: vorm 69">
              <a:extLst>
                <a:ext uri="{FF2B5EF4-FFF2-40B4-BE49-F238E27FC236}">
                  <a16:creationId xmlns:a16="http://schemas.microsoft.com/office/drawing/2014/main" id="{F30281F6-4084-BDC3-2990-7087C22DCCA1}"/>
                </a:ext>
              </a:extLst>
            </p:cNvPr>
            <p:cNvSpPr/>
            <p:nvPr/>
          </p:nvSpPr>
          <p:spPr>
            <a:xfrm>
              <a:off x="1365189" y="2595496"/>
              <a:ext cx="4854" cy="552449"/>
            </a:xfrm>
            <a:custGeom>
              <a:avLst/>
              <a:gdLst>
                <a:gd name="connsiteX0" fmla="*/ 0 w 5841"/>
                <a:gd name="connsiteY0" fmla="*/ 398825 h 664747"/>
                <a:gd name="connsiteX1" fmla="*/ 0 w 5841"/>
                <a:gd name="connsiteY1" fmla="*/ 664747 h 664747"/>
                <a:gd name="connsiteX2" fmla="*/ 0 w 5841"/>
                <a:gd name="connsiteY2" fmla="*/ 0 h 664747"/>
                <a:gd name="connsiteX3" fmla="*/ 0 w 5841"/>
                <a:gd name="connsiteY3" fmla="*/ 0 h 664747"/>
                <a:gd name="connsiteX4" fmla="*/ 0 w 5841"/>
                <a:gd name="connsiteY4" fmla="*/ 0 h 664747"/>
                <a:gd name="connsiteX5" fmla="*/ 0 w 5841"/>
                <a:gd name="connsiteY5" fmla="*/ 0 h 664747"/>
                <a:gd name="connsiteX6" fmla="*/ 0 w 5841"/>
                <a:gd name="connsiteY6" fmla="*/ 398825 h 66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1" h="664747">
                  <a:moveTo>
                    <a:pt x="0" y="398825"/>
                  </a:moveTo>
                  <a:lnTo>
                    <a:pt x="0" y="664747"/>
                  </a:lnTo>
                  <a:lnTo>
                    <a:pt x="0" y="0"/>
                  </a:lnTo>
                  <a:lnTo>
                    <a:pt x="0" y="0"/>
                  </a:lnTo>
                  <a:lnTo>
                    <a:pt x="0" y="0"/>
                  </a:lnTo>
                  <a:lnTo>
                    <a:pt x="0" y="0"/>
                  </a:lnTo>
                  <a:lnTo>
                    <a:pt x="0" y="398825"/>
                  </a:lnTo>
                  <a:close/>
                </a:path>
              </a:pathLst>
            </a:custGeom>
            <a:solidFill>
              <a:schemeClr val="bg1"/>
            </a:solidFill>
            <a:ln w="5842" cap="flat">
              <a:noFill/>
              <a:prstDash val="solid"/>
              <a:miter/>
            </a:ln>
          </p:spPr>
          <p:txBody>
            <a:bodyPr rtlCol="0" anchor="ctr"/>
            <a:lstStyle/>
            <a:p>
              <a:endParaRPr lang="nl-BE" dirty="0">
                <a:latin typeface="Roboto Light" pitchFamily="2" charset="0"/>
              </a:endParaRPr>
            </a:p>
          </p:txBody>
        </p:sp>
        <p:sp>
          <p:nvSpPr>
            <p:cNvPr id="71" name="Vrije vorm: vorm 70">
              <a:extLst>
                <a:ext uri="{FF2B5EF4-FFF2-40B4-BE49-F238E27FC236}">
                  <a16:creationId xmlns:a16="http://schemas.microsoft.com/office/drawing/2014/main" id="{E84D7B6F-6D9D-7451-7F93-5D35EA14CC51}"/>
                </a:ext>
              </a:extLst>
            </p:cNvPr>
            <p:cNvSpPr/>
            <p:nvPr/>
          </p:nvSpPr>
          <p:spPr>
            <a:xfrm>
              <a:off x="1365189" y="2595496"/>
              <a:ext cx="4854" cy="331449"/>
            </a:xfrm>
            <a:custGeom>
              <a:avLst/>
              <a:gdLst>
                <a:gd name="connsiteX0" fmla="*/ 0 w 5841"/>
                <a:gd name="connsiteY0" fmla="*/ 0 h 398824"/>
                <a:gd name="connsiteX1" fmla="*/ 0 w 5841"/>
                <a:gd name="connsiteY1" fmla="*/ 0 h 398824"/>
                <a:gd name="connsiteX2" fmla="*/ 0 w 5841"/>
                <a:gd name="connsiteY2" fmla="*/ 398825 h 398824"/>
                <a:gd name="connsiteX3" fmla="*/ 0 w 5841"/>
                <a:gd name="connsiteY3" fmla="*/ 0 h 398824"/>
              </a:gdLst>
              <a:ahLst/>
              <a:cxnLst>
                <a:cxn ang="0">
                  <a:pos x="connsiteX0" y="connsiteY0"/>
                </a:cxn>
                <a:cxn ang="0">
                  <a:pos x="connsiteX1" y="connsiteY1"/>
                </a:cxn>
                <a:cxn ang="0">
                  <a:pos x="connsiteX2" y="connsiteY2"/>
                </a:cxn>
                <a:cxn ang="0">
                  <a:pos x="connsiteX3" y="connsiteY3"/>
                </a:cxn>
              </a:cxnLst>
              <a:rect l="l" t="t" r="r" b="b"/>
              <a:pathLst>
                <a:path w="5841" h="398824">
                  <a:moveTo>
                    <a:pt x="0" y="0"/>
                  </a:moveTo>
                  <a:lnTo>
                    <a:pt x="0" y="0"/>
                  </a:lnTo>
                  <a:lnTo>
                    <a:pt x="0" y="398825"/>
                  </a:lnTo>
                  <a:lnTo>
                    <a:pt x="0" y="0"/>
                  </a:lnTo>
                  <a:close/>
                </a:path>
              </a:pathLst>
            </a:custGeom>
            <a:solidFill>
              <a:schemeClr val="bg1"/>
            </a:solidFill>
            <a:ln w="5842" cap="flat">
              <a:noFill/>
              <a:prstDash val="solid"/>
              <a:miter/>
            </a:ln>
          </p:spPr>
          <p:txBody>
            <a:bodyPr rtlCol="0" anchor="ctr"/>
            <a:lstStyle/>
            <a:p>
              <a:endParaRPr lang="nl-BE" dirty="0">
                <a:latin typeface="Roboto Light" pitchFamily="2" charset="0"/>
              </a:endParaRPr>
            </a:p>
          </p:txBody>
        </p:sp>
      </p:grpSp>
    </p:spTree>
    <p:extLst>
      <p:ext uri="{BB962C8B-B14F-4D97-AF65-F5344CB8AC3E}">
        <p14:creationId xmlns:p14="http://schemas.microsoft.com/office/powerpoint/2010/main" val="418740774"/>
      </p:ext>
    </p:extLst>
  </p:cSld>
  <p:clrMapOvr>
    <a:masterClrMapping/>
  </p:clrMapOvr>
  <p:transition spd="med">
    <p:pull dir="r"/>
  </p:transition>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6032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_tussentitel">
    <p:spTree>
      <p:nvGrpSpPr>
        <p:cNvPr id="1" name=""/>
        <p:cNvGrpSpPr/>
        <p:nvPr/>
      </p:nvGrpSpPr>
      <p:grpSpPr>
        <a:xfrm>
          <a:off x="0" y="0"/>
          <a:ext cx="0" cy="0"/>
          <a:chOff x="0" y="0"/>
          <a:chExt cx="0" cy="0"/>
        </a:xfrm>
      </p:grpSpPr>
      <p:sp>
        <p:nvSpPr>
          <p:cNvPr id="6" name="!!VLAK_blauw">
            <a:extLst>
              <a:ext uri="{FF2B5EF4-FFF2-40B4-BE49-F238E27FC236}">
                <a16:creationId xmlns:a16="http://schemas.microsoft.com/office/drawing/2014/main" id="{DB85F1E5-1DB2-E8EE-53CF-1CC2370AF909}"/>
              </a:ext>
            </a:extLst>
          </p:cNvPr>
          <p:cNvSpPr/>
          <p:nvPr userDrawn="1"/>
        </p:nvSpPr>
        <p:spPr>
          <a:xfrm>
            <a:off x="0" y="0"/>
            <a:ext cx="6096000" cy="612933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LOGO_lijn">
            <a:extLst>
              <a:ext uri="{FF2B5EF4-FFF2-40B4-BE49-F238E27FC236}">
                <a16:creationId xmlns:a16="http://schemas.microsoft.com/office/drawing/2014/main" id="{65588A37-921F-0F1F-A11B-321B0C46055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4552" r="10798"/>
          <a:stretch/>
        </p:blipFill>
        <p:spPr>
          <a:xfrm rot="16200000" flipH="1">
            <a:off x="-1087859" y="3706894"/>
            <a:ext cx="3899062" cy="598488"/>
          </a:xfrm>
          <a:prstGeom prst="rect">
            <a:avLst/>
          </a:prstGeom>
        </p:spPr>
      </p:pic>
      <p:sp>
        <p:nvSpPr>
          <p:cNvPr id="13" name="!!AFB_">
            <a:extLst>
              <a:ext uri="{FF2B5EF4-FFF2-40B4-BE49-F238E27FC236}">
                <a16:creationId xmlns:a16="http://schemas.microsoft.com/office/drawing/2014/main" id="{188AA8DC-B6FA-2DA8-45BC-AD3FF35ADF3A}"/>
              </a:ext>
            </a:extLst>
          </p:cNvPr>
          <p:cNvSpPr>
            <a:spLocks noGrp="1"/>
          </p:cNvSpPr>
          <p:nvPr>
            <p:ph type="pic" sz="quarter" idx="10"/>
          </p:nvPr>
        </p:nvSpPr>
        <p:spPr>
          <a:xfrm>
            <a:off x="6096000" y="0"/>
            <a:ext cx="6096000" cy="6139066"/>
          </a:xfrm>
        </p:spPr>
        <p:txBody>
          <a:bodyPr tIns="2520000">
            <a:normAutofit/>
          </a:bodyPr>
          <a:lstStyle>
            <a:lvl1pPr marL="0" indent="0" algn="ctr">
              <a:buNone/>
              <a:defRPr sz="1800">
                <a:solidFill>
                  <a:schemeClr val="tx2"/>
                </a:solidFill>
              </a:defRPr>
            </a:lvl1pPr>
          </a:lstStyle>
          <a:p>
            <a:r>
              <a:rPr lang="en-GB"/>
              <a:t>Click icon to add picture</a:t>
            </a:r>
            <a:endParaRPr lang="nl-BE" dirty="0"/>
          </a:p>
        </p:txBody>
      </p:sp>
      <p:sp>
        <p:nvSpPr>
          <p:cNvPr id="17" name="!!TXT_">
            <a:extLst>
              <a:ext uri="{FF2B5EF4-FFF2-40B4-BE49-F238E27FC236}">
                <a16:creationId xmlns:a16="http://schemas.microsoft.com/office/drawing/2014/main" id="{EA1C3CB1-9F61-8648-1F53-F795BF679122}"/>
              </a:ext>
            </a:extLst>
          </p:cNvPr>
          <p:cNvSpPr>
            <a:spLocks noGrp="1"/>
          </p:cNvSpPr>
          <p:nvPr>
            <p:ph type="body" sz="quarter" idx="12"/>
          </p:nvPr>
        </p:nvSpPr>
        <p:spPr>
          <a:xfrm>
            <a:off x="1608138" y="4559300"/>
            <a:ext cx="4320000" cy="1396369"/>
          </a:xfrm>
        </p:spPr>
        <p:txBody>
          <a:bodyPr>
            <a:normAutofit/>
          </a:bodyPr>
          <a:lstStyle>
            <a:lvl1pPr marL="0" indent="0">
              <a:buNone/>
              <a:defRPr sz="2400">
                <a:solidFill>
                  <a:schemeClr val="bg1"/>
                </a:solidFill>
              </a:defRPr>
            </a:lvl1pPr>
          </a:lstStyle>
          <a:p>
            <a:pPr lvl="0"/>
            <a:r>
              <a:rPr lang="en-GB" dirty="0"/>
              <a:t>Click to edit Master text styles</a:t>
            </a:r>
          </a:p>
        </p:txBody>
      </p:sp>
      <p:sp>
        <p:nvSpPr>
          <p:cNvPr id="3" name="Tijdelijke aanduiding voor titel 1">
            <a:extLst>
              <a:ext uri="{FF2B5EF4-FFF2-40B4-BE49-F238E27FC236}">
                <a16:creationId xmlns:a16="http://schemas.microsoft.com/office/drawing/2014/main" id="{823DC46B-51DD-D2D8-E67E-4F39346BD129}"/>
              </a:ext>
            </a:extLst>
          </p:cNvPr>
          <p:cNvSpPr>
            <a:spLocks noGrp="1"/>
          </p:cNvSpPr>
          <p:nvPr>
            <p:ph type="title" hasCustomPrompt="1"/>
          </p:nvPr>
        </p:nvSpPr>
        <p:spPr>
          <a:xfrm>
            <a:off x="1606550" y="774700"/>
            <a:ext cx="4320000" cy="3420000"/>
          </a:xfrm>
          <a:prstGeom prst="rect">
            <a:avLst/>
          </a:prstGeom>
        </p:spPr>
        <p:txBody>
          <a:bodyPr vert="horz" lIns="91440" tIns="45720" rIns="91440" bIns="45720" rtlCol="0" anchor="b">
            <a:normAutofit/>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 BEWERKEN</a:t>
            </a:r>
            <a:endParaRPr lang="nl-BE" dirty="0"/>
          </a:p>
        </p:txBody>
      </p:sp>
      <p:sp>
        <p:nvSpPr>
          <p:cNvPr id="4" name="Tijdelijke aanduiding voor datum 3">
            <a:extLst>
              <a:ext uri="{FF2B5EF4-FFF2-40B4-BE49-F238E27FC236}">
                <a16:creationId xmlns:a16="http://schemas.microsoft.com/office/drawing/2014/main" id="{BA43960C-1E69-3A8A-122C-AA42D93B1FA6}"/>
              </a:ext>
            </a:extLst>
          </p:cNvPr>
          <p:cNvSpPr>
            <a:spLocks noGrp="1"/>
          </p:cNvSpPr>
          <p:nvPr>
            <p:ph type="dt" sz="half" idx="2"/>
          </p:nvPr>
        </p:nvSpPr>
        <p:spPr>
          <a:xfrm>
            <a:off x="-231841" y="6307710"/>
            <a:ext cx="2743200" cy="365125"/>
          </a:xfrm>
          <a:prstGeom prst="rect">
            <a:avLst/>
          </a:prstGeom>
          <a:blipFill>
            <a:blip r:embed="rId4">
              <a:extLst>
                <a:ext uri="{96DAC541-7B7A-43D3-8B79-37D633B846F1}">
                  <asvg:svgBlip xmlns:asvg="http://schemas.microsoft.com/office/drawing/2016/SVG/main" r:embed="rId5"/>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5" name="Tijdelijke aanduiding voor voettekst 4">
            <a:extLst>
              <a:ext uri="{FF2B5EF4-FFF2-40B4-BE49-F238E27FC236}">
                <a16:creationId xmlns:a16="http://schemas.microsoft.com/office/drawing/2014/main" id="{F7A34C38-8723-7CD7-7C49-6A1E5927B911}"/>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8" name="Tijdelijke aanduiding voor dianummer 5">
            <a:extLst>
              <a:ext uri="{FF2B5EF4-FFF2-40B4-BE49-F238E27FC236}">
                <a16:creationId xmlns:a16="http://schemas.microsoft.com/office/drawing/2014/main" id="{7CF879BE-B258-355B-A886-1A8C8D7E789F}"/>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Tree>
    <p:extLst>
      <p:ext uri="{BB962C8B-B14F-4D97-AF65-F5344CB8AC3E}">
        <p14:creationId xmlns:p14="http://schemas.microsoft.com/office/powerpoint/2010/main" val="101163957"/>
      </p:ext>
    </p:extLst>
  </p:cSld>
  <p:clrMapOvr>
    <a:masterClrMapping/>
  </p:clrMapOvr>
  <p:transition spd="med">
    <p:cover/>
  </p:transition>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_agenda">
    <p:spTree>
      <p:nvGrpSpPr>
        <p:cNvPr id="1" name=""/>
        <p:cNvGrpSpPr/>
        <p:nvPr/>
      </p:nvGrpSpPr>
      <p:grpSpPr>
        <a:xfrm>
          <a:off x="0" y="0"/>
          <a:ext cx="0" cy="0"/>
          <a:chOff x="0" y="0"/>
          <a:chExt cx="0" cy="0"/>
        </a:xfrm>
      </p:grpSpPr>
      <p:sp>
        <p:nvSpPr>
          <p:cNvPr id="57" name="!!VLAK_blauw">
            <a:extLst>
              <a:ext uri="{FF2B5EF4-FFF2-40B4-BE49-F238E27FC236}">
                <a16:creationId xmlns:a16="http://schemas.microsoft.com/office/drawing/2014/main" id="{CFFB3ECF-3A2E-11DB-54ED-BB93CD467C5F}"/>
              </a:ext>
            </a:extLst>
          </p:cNvPr>
          <p:cNvSpPr/>
          <p:nvPr userDrawn="1"/>
        </p:nvSpPr>
        <p:spPr>
          <a:xfrm>
            <a:off x="7573280" y="-1"/>
            <a:ext cx="4625070" cy="6127753"/>
          </a:xfrm>
          <a:custGeom>
            <a:avLst/>
            <a:gdLst>
              <a:gd name="connsiteX0" fmla="*/ 0 w 4618720"/>
              <a:gd name="connsiteY0" fmla="*/ 0 h 6858003"/>
              <a:gd name="connsiteX1" fmla="*/ 4618720 w 4618720"/>
              <a:gd name="connsiteY1" fmla="*/ 0 h 6858003"/>
              <a:gd name="connsiteX2" fmla="*/ 4618720 w 4618720"/>
              <a:gd name="connsiteY2" fmla="*/ 6858003 h 6858003"/>
              <a:gd name="connsiteX3" fmla="*/ 2788516 w 4618720"/>
              <a:gd name="connsiteY3" fmla="*/ 6858003 h 6858003"/>
              <a:gd name="connsiteX4" fmla="*/ 0 w 4618720"/>
              <a:gd name="connsiteY4" fmla="*/ 0 h 6858003"/>
              <a:gd name="connsiteX0" fmla="*/ 0 w 4618720"/>
              <a:gd name="connsiteY0" fmla="*/ 0 h 6858003"/>
              <a:gd name="connsiteX1" fmla="*/ 4618720 w 4618720"/>
              <a:gd name="connsiteY1" fmla="*/ 0 h 6858003"/>
              <a:gd name="connsiteX2" fmla="*/ 4618720 w 4618720"/>
              <a:gd name="connsiteY2" fmla="*/ 6184903 h 6858003"/>
              <a:gd name="connsiteX3" fmla="*/ 2788516 w 4618720"/>
              <a:gd name="connsiteY3" fmla="*/ 6858003 h 6858003"/>
              <a:gd name="connsiteX4" fmla="*/ 0 w 4618720"/>
              <a:gd name="connsiteY4" fmla="*/ 0 h 6858003"/>
              <a:gd name="connsiteX0" fmla="*/ 0 w 4618720"/>
              <a:gd name="connsiteY0" fmla="*/ 0 h 6184903"/>
              <a:gd name="connsiteX1" fmla="*/ 4618720 w 4618720"/>
              <a:gd name="connsiteY1" fmla="*/ 0 h 6184903"/>
              <a:gd name="connsiteX2" fmla="*/ 4618720 w 4618720"/>
              <a:gd name="connsiteY2" fmla="*/ 6184903 h 6184903"/>
              <a:gd name="connsiteX3" fmla="*/ 2496416 w 4618720"/>
              <a:gd name="connsiteY3" fmla="*/ 6146803 h 6184903"/>
              <a:gd name="connsiteX4" fmla="*/ 0 w 4618720"/>
              <a:gd name="connsiteY4" fmla="*/ 0 h 6184903"/>
              <a:gd name="connsiteX0" fmla="*/ 0 w 4631420"/>
              <a:gd name="connsiteY0" fmla="*/ 0 h 6146803"/>
              <a:gd name="connsiteX1" fmla="*/ 4618720 w 4631420"/>
              <a:gd name="connsiteY1" fmla="*/ 0 h 6146803"/>
              <a:gd name="connsiteX2" fmla="*/ 4631420 w 4631420"/>
              <a:gd name="connsiteY2" fmla="*/ 6134103 h 6146803"/>
              <a:gd name="connsiteX3" fmla="*/ 2496416 w 4631420"/>
              <a:gd name="connsiteY3" fmla="*/ 6146803 h 6146803"/>
              <a:gd name="connsiteX4" fmla="*/ 0 w 4631420"/>
              <a:gd name="connsiteY4" fmla="*/ 0 h 6146803"/>
              <a:gd name="connsiteX0" fmla="*/ 0 w 4631420"/>
              <a:gd name="connsiteY0" fmla="*/ 0 h 6146803"/>
              <a:gd name="connsiteX1" fmla="*/ 4618720 w 4631420"/>
              <a:gd name="connsiteY1" fmla="*/ 0 h 6146803"/>
              <a:gd name="connsiteX2" fmla="*/ 4631420 w 4631420"/>
              <a:gd name="connsiteY2" fmla="*/ 6127753 h 6146803"/>
              <a:gd name="connsiteX3" fmla="*/ 2496416 w 4631420"/>
              <a:gd name="connsiteY3" fmla="*/ 6146803 h 6146803"/>
              <a:gd name="connsiteX4" fmla="*/ 0 w 4631420"/>
              <a:gd name="connsiteY4" fmla="*/ 0 h 6146803"/>
              <a:gd name="connsiteX0" fmla="*/ 0 w 4625070"/>
              <a:gd name="connsiteY0" fmla="*/ 0 h 6146803"/>
              <a:gd name="connsiteX1" fmla="*/ 4618720 w 4625070"/>
              <a:gd name="connsiteY1" fmla="*/ 0 h 6146803"/>
              <a:gd name="connsiteX2" fmla="*/ 4625070 w 4625070"/>
              <a:gd name="connsiteY2" fmla="*/ 6127753 h 6146803"/>
              <a:gd name="connsiteX3" fmla="*/ 2496416 w 4625070"/>
              <a:gd name="connsiteY3" fmla="*/ 6146803 h 6146803"/>
              <a:gd name="connsiteX4" fmla="*/ 0 w 4625070"/>
              <a:gd name="connsiteY4" fmla="*/ 0 h 614680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5070" h="6127753">
                <a:moveTo>
                  <a:pt x="0" y="0"/>
                </a:moveTo>
                <a:lnTo>
                  <a:pt x="4618720" y="0"/>
                </a:lnTo>
                <a:cubicBezTo>
                  <a:pt x="4622953" y="2044701"/>
                  <a:pt x="4620837" y="4083052"/>
                  <a:pt x="4625070" y="6127753"/>
                </a:cubicBezTo>
                <a:lnTo>
                  <a:pt x="2490066" y="61277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p>
        </p:txBody>
      </p:sp>
      <p:sp>
        <p:nvSpPr>
          <p:cNvPr id="93" name="!!VLAK_agenda wit">
            <a:extLst>
              <a:ext uri="{FF2B5EF4-FFF2-40B4-BE49-F238E27FC236}">
                <a16:creationId xmlns:a16="http://schemas.microsoft.com/office/drawing/2014/main" id="{F30D8B29-C65D-5257-D97F-33BF1E469B94}"/>
              </a:ext>
            </a:extLst>
          </p:cNvPr>
          <p:cNvSpPr>
            <a:spLocks noGrp="1"/>
          </p:cNvSpPr>
          <p:nvPr>
            <p:ph type="body" sz="quarter" idx="34" hasCustomPrompt="1"/>
          </p:nvPr>
        </p:nvSpPr>
        <p:spPr>
          <a:xfrm>
            <a:off x="6033576" y="4830672"/>
            <a:ext cx="5040000" cy="900000"/>
          </a:xfrm>
          <a:solidFill>
            <a:schemeClr val="bg1"/>
          </a:solidFill>
          <a:effectLst>
            <a:outerShdw blurRad="50800" dist="38100" dir="2700000" algn="tl" rotWithShape="0">
              <a:prstClr val="black">
                <a:alpha val="40000"/>
              </a:prstClr>
            </a:outerShdw>
          </a:effectLst>
        </p:spPr>
        <p:txBody>
          <a:bodyPr lIns="900000" tIns="0" rIns="0" bIns="0" anchor="ctr">
            <a:normAutofit/>
          </a:bodyPr>
          <a:lstStyle>
            <a:lvl1pPr marL="0" indent="0">
              <a:buNone/>
              <a:defRPr sz="1800">
                <a:solidFill>
                  <a:schemeClr val="tx2"/>
                </a:solidFill>
              </a:defRPr>
            </a:lvl1pPr>
          </a:lstStyle>
          <a:p>
            <a:pPr lvl="0"/>
            <a:r>
              <a:rPr lang="nl-BE" dirty="0"/>
              <a:t>Voeg hier uw onderwerp toe</a:t>
            </a:r>
          </a:p>
        </p:txBody>
      </p:sp>
      <p:sp>
        <p:nvSpPr>
          <p:cNvPr id="94" name="!!VLAK_agenda oranje">
            <a:extLst>
              <a:ext uri="{FF2B5EF4-FFF2-40B4-BE49-F238E27FC236}">
                <a16:creationId xmlns:a16="http://schemas.microsoft.com/office/drawing/2014/main" id="{68A462EE-C131-CE96-CF54-49A4654CDEE1}"/>
              </a:ext>
            </a:extLst>
          </p:cNvPr>
          <p:cNvSpPr>
            <a:spLocks noGrp="1"/>
          </p:cNvSpPr>
          <p:nvPr>
            <p:ph type="body" sz="quarter" idx="35"/>
          </p:nvPr>
        </p:nvSpPr>
        <p:spPr>
          <a:xfrm>
            <a:off x="11021125" y="4828721"/>
            <a:ext cx="54000" cy="9036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95" name="!!TXT_nummer">
            <a:extLst>
              <a:ext uri="{FF2B5EF4-FFF2-40B4-BE49-F238E27FC236}">
                <a16:creationId xmlns:a16="http://schemas.microsoft.com/office/drawing/2014/main" id="{BE284B82-A889-8CBB-B479-983E3BDBED5C}"/>
              </a:ext>
            </a:extLst>
          </p:cNvPr>
          <p:cNvSpPr>
            <a:spLocks noGrp="1" noChangeAspect="1"/>
          </p:cNvSpPr>
          <p:nvPr>
            <p:ph type="body" sz="quarter" idx="36" hasCustomPrompt="1"/>
          </p:nvPr>
        </p:nvSpPr>
        <p:spPr>
          <a:xfrm>
            <a:off x="6192733" y="5060084"/>
            <a:ext cx="432000" cy="432000"/>
          </a:xfrm>
          <a:solidFill>
            <a:schemeClr val="accent1"/>
          </a:solidFill>
        </p:spPr>
        <p:txBody>
          <a:bodyPr lIns="0" tIns="72000" rIns="0" bIns="0" anchor="ctr">
            <a:normAutofit/>
          </a:bodyPr>
          <a:lstStyle>
            <a:lvl1pPr marL="0" indent="0" algn="ctr">
              <a:buNone/>
              <a:defRPr sz="2000" b="1">
                <a:solidFill>
                  <a:schemeClr val="bg1"/>
                </a:solidFill>
                <a:latin typeface="+mj-lt"/>
              </a:defRPr>
            </a:lvl1pPr>
          </a:lstStyle>
          <a:p>
            <a:pPr lvl="0"/>
            <a:r>
              <a:rPr lang="nl-BE" dirty="0"/>
              <a:t>NR</a:t>
            </a:r>
          </a:p>
        </p:txBody>
      </p:sp>
      <p:sp>
        <p:nvSpPr>
          <p:cNvPr id="90" name="!!VLAK_agenda wit">
            <a:extLst>
              <a:ext uri="{FF2B5EF4-FFF2-40B4-BE49-F238E27FC236}">
                <a16:creationId xmlns:a16="http://schemas.microsoft.com/office/drawing/2014/main" id="{54FFB417-C447-8036-2296-9D05230B7C74}"/>
              </a:ext>
            </a:extLst>
          </p:cNvPr>
          <p:cNvSpPr>
            <a:spLocks noGrp="1"/>
          </p:cNvSpPr>
          <p:nvPr>
            <p:ph type="body" sz="quarter" idx="31" hasCustomPrompt="1"/>
          </p:nvPr>
        </p:nvSpPr>
        <p:spPr>
          <a:xfrm>
            <a:off x="6033576" y="3740150"/>
            <a:ext cx="5040000" cy="900000"/>
          </a:xfrm>
          <a:solidFill>
            <a:schemeClr val="bg1"/>
          </a:solidFill>
          <a:effectLst>
            <a:outerShdw blurRad="50800" dist="38100" dir="2700000" algn="tl" rotWithShape="0">
              <a:prstClr val="black">
                <a:alpha val="40000"/>
              </a:prstClr>
            </a:outerShdw>
          </a:effectLst>
        </p:spPr>
        <p:txBody>
          <a:bodyPr lIns="900000" tIns="0" rIns="0" bIns="0" anchor="ctr">
            <a:normAutofit/>
          </a:bodyPr>
          <a:lstStyle>
            <a:lvl1pPr marL="0" indent="0">
              <a:buNone/>
              <a:defRPr sz="1800">
                <a:solidFill>
                  <a:schemeClr val="tx2"/>
                </a:solidFill>
              </a:defRPr>
            </a:lvl1pPr>
          </a:lstStyle>
          <a:p>
            <a:pPr lvl="0"/>
            <a:r>
              <a:rPr lang="nl-BE" dirty="0"/>
              <a:t>Voeg hier uw onderwerp toe</a:t>
            </a:r>
          </a:p>
        </p:txBody>
      </p:sp>
      <p:sp>
        <p:nvSpPr>
          <p:cNvPr id="91" name="!!VLAK_agenda oranje">
            <a:extLst>
              <a:ext uri="{FF2B5EF4-FFF2-40B4-BE49-F238E27FC236}">
                <a16:creationId xmlns:a16="http://schemas.microsoft.com/office/drawing/2014/main" id="{CDB345C7-6820-7EF8-F9D2-3287B525EBC9}"/>
              </a:ext>
            </a:extLst>
          </p:cNvPr>
          <p:cNvSpPr>
            <a:spLocks noGrp="1"/>
          </p:cNvSpPr>
          <p:nvPr>
            <p:ph type="body" sz="quarter" idx="32"/>
          </p:nvPr>
        </p:nvSpPr>
        <p:spPr>
          <a:xfrm>
            <a:off x="11019576" y="3740150"/>
            <a:ext cx="54000" cy="9036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92" name="!!TXT_nummer">
            <a:extLst>
              <a:ext uri="{FF2B5EF4-FFF2-40B4-BE49-F238E27FC236}">
                <a16:creationId xmlns:a16="http://schemas.microsoft.com/office/drawing/2014/main" id="{0B617ED2-D56C-18F9-E382-D3E22718E977}"/>
              </a:ext>
            </a:extLst>
          </p:cNvPr>
          <p:cNvSpPr>
            <a:spLocks noGrp="1" noChangeAspect="1"/>
          </p:cNvSpPr>
          <p:nvPr>
            <p:ph type="body" sz="quarter" idx="33" hasCustomPrompt="1"/>
          </p:nvPr>
        </p:nvSpPr>
        <p:spPr>
          <a:xfrm>
            <a:off x="6192733" y="3969562"/>
            <a:ext cx="432000" cy="432000"/>
          </a:xfrm>
          <a:solidFill>
            <a:schemeClr val="accent1"/>
          </a:solidFill>
        </p:spPr>
        <p:txBody>
          <a:bodyPr lIns="0" tIns="72000" rIns="0" bIns="0" anchor="ctr">
            <a:normAutofit/>
          </a:bodyPr>
          <a:lstStyle>
            <a:lvl1pPr marL="0" indent="0" algn="ctr">
              <a:buNone/>
              <a:defRPr sz="2000" b="1">
                <a:solidFill>
                  <a:schemeClr val="bg1"/>
                </a:solidFill>
                <a:latin typeface="+mj-lt"/>
              </a:defRPr>
            </a:lvl1pPr>
          </a:lstStyle>
          <a:p>
            <a:pPr lvl="0"/>
            <a:r>
              <a:rPr lang="nl-BE" dirty="0"/>
              <a:t>NR</a:t>
            </a:r>
          </a:p>
        </p:txBody>
      </p:sp>
      <p:sp>
        <p:nvSpPr>
          <p:cNvPr id="87" name="!!VLAK_agenda wit">
            <a:extLst>
              <a:ext uri="{FF2B5EF4-FFF2-40B4-BE49-F238E27FC236}">
                <a16:creationId xmlns:a16="http://schemas.microsoft.com/office/drawing/2014/main" id="{A8D9AB73-DD6D-7D4D-6298-014145072158}"/>
              </a:ext>
            </a:extLst>
          </p:cNvPr>
          <p:cNvSpPr>
            <a:spLocks noGrp="1"/>
          </p:cNvSpPr>
          <p:nvPr>
            <p:ph type="body" sz="quarter" idx="28" hasCustomPrompt="1"/>
          </p:nvPr>
        </p:nvSpPr>
        <p:spPr>
          <a:xfrm>
            <a:off x="6033576" y="2643300"/>
            <a:ext cx="5040000" cy="900000"/>
          </a:xfrm>
          <a:solidFill>
            <a:schemeClr val="bg1"/>
          </a:solidFill>
          <a:effectLst>
            <a:outerShdw blurRad="50800" dist="38100" dir="2700000" algn="tl" rotWithShape="0">
              <a:prstClr val="black">
                <a:alpha val="40000"/>
              </a:prstClr>
            </a:outerShdw>
          </a:effectLst>
        </p:spPr>
        <p:txBody>
          <a:bodyPr lIns="900000" tIns="0" rIns="0" bIns="0" anchor="ctr">
            <a:normAutofit/>
          </a:bodyPr>
          <a:lstStyle>
            <a:lvl1pPr marL="0" indent="0">
              <a:buNone/>
              <a:defRPr sz="1800">
                <a:solidFill>
                  <a:schemeClr val="tx2"/>
                </a:solidFill>
              </a:defRPr>
            </a:lvl1pPr>
          </a:lstStyle>
          <a:p>
            <a:pPr lvl="0"/>
            <a:r>
              <a:rPr lang="nl-BE" dirty="0"/>
              <a:t>Voeg hier uw onderwerp toe</a:t>
            </a:r>
          </a:p>
        </p:txBody>
      </p:sp>
      <p:sp>
        <p:nvSpPr>
          <p:cNvPr id="88" name="!!VLAK_agenda oranje">
            <a:extLst>
              <a:ext uri="{FF2B5EF4-FFF2-40B4-BE49-F238E27FC236}">
                <a16:creationId xmlns:a16="http://schemas.microsoft.com/office/drawing/2014/main" id="{41B30DEF-D7EB-6C8E-E60F-898DDF5E6343}"/>
              </a:ext>
            </a:extLst>
          </p:cNvPr>
          <p:cNvSpPr>
            <a:spLocks noGrp="1"/>
          </p:cNvSpPr>
          <p:nvPr>
            <p:ph type="body" sz="quarter" idx="29"/>
          </p:nvPr>
        </p:nvSpPr>
        <p:spPr>
          <a:xfrm>
            <a:off x="11019576" y="2639700"/>
            <a:ext cx="54000" cy="9036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89" name="!!TXT_nummer">
            <a:extLst>
              <a:ext uri="{FF2B5EF4-FFF2-40B4-BE49-F238E27FC236}">
                <a16:creationId xmlns:a16="http://schemas.microsoft.com/office/drawing/2014/main" id="{C34F9A81-E69A-BB01-1F8B-5B25B8305C52}"/>
              </a:ext>
            </a:extLst>
          </p:cNvPr>
          <p:cNvSpPr>
            <a:spLocks noGrp="1" noChangeAspect="1"/>
          </p:cNvSpPr>
          <p:nvPr>
            <p:ph type="body" sz="quarter" idx="30" hasCustomPrompt="1"/>
          </p:nvPr>
        </p:nvSpPr>
        <p:spPr>
          <a:xfrm>
            <a:off x="6192733" y="2872712"/>
            <a:ext cx="432000" cy="432000"/>
          </a:xfrm>
          <a:solidFill>
            <a:schemeClr val="accent1"/>
          </a:solidFill>
        </p:spPr>
        <p:txBody>
          <a:bodyPr lIns="0" tIns="72000" rIns="0" bIns="0" anchor="ctr">
            <a:normAutofit/>
          </a:bodyPr>
          <a:lstStyle>
            <a:lvl1pPr marL="0" indent="0" algn="ctr">
              <a:buNone/>
              <a:defRPr sz="2000" b="1">
                <a:solidFill>
                  <a:schemeClr val="bg1"/>
                </a:solidFill>
                <a:latin typeface="+mj-lt"/>
              </a:defRPr>
            </a:lvl1pPr>
          </a:lstStyle>
          <a:p>
            <a:pPr lvl="0"/>
            <a:r>
              <a:rPr lang="nl-BE" dirty="0"/>
              <a:t>NR</a:t>
            </a:r>
          </a:p>
        </p:txBody>
      </p:sp>
      <p:sp>
        <p:nvSpPr>
          <p:cNvPr id="84" name="!!VLAK_agenda wit">
            <a:extLst>
              <a:ext uri="{FF2B5EF4-FFF2-40B4-BE49-F238E27FC236}">
                <a16:creationId xmlns:a16="http://schemas.microsoft.com/office/drawing/2014/main" id="{0D1B35C9-9D26-186C-4CD1-C666FCA822CE}"/>
              </a:ext>
            </a:extLst>
          </p:cNvPr>
          <p:cNvSpPr>
            <a:spLocks noGrp="1"/>
          </p:cNvSpPr>
          <p:nvPr>
            <p:ph type="body" sz="quarter" idx="25" hasCustomPrompt="1"/>
          </p:nvPr>
        </p:nvSpPr>
        <p:spPr>
          <a:xfrm>
            <a:off x="6033576" y="1514678"/>
            <a:ext cx="5040000" cy="900000"/>
          </a:xfrm>
          <a:solidFill>
            <a:schemeClr val="bg1"/>
          </a:solidFill>
          <a:effectLst>
            <a:outerShdw blurRad="50800" dist="38100" dir="2700000" algn="tl" rotWithShape="0">
              <a:prstClr val="black">
                <a:alpha val="40000"/>
              </a:prstClr>
            </a:outerShdw>
          </a:effectLst>
        </p:spPr>
        <p:txBody>
          <a:bodyPr lIns="900000" tIns="0" rIns="0" bIns="0" anchor="ctr">
            <a:normAutofit/>
          </a:bodyPr>
          <a:lstStyle>
            <a:lvl1pPr marL="0" indent="0">
              <a:buNone/>
              <a:defRPr sz="1800">
                <a:solidFill>
                  <a:schemeClr val="tx2"/>
                </a:solidFill>
              </a:defRPr>
            </a:lvl1pPr>
          </a:lstStyle>
          <a:p>
            <a:pPr lvl="0"/>
            <a:r>
              <a:rPr lang="nl-BE" dirty="0"/>
              <a:t>Voeg hier uw onderwerp toe</a:t>
            </a:r>
          </a:p>
        </p:txBody>
      </p:sp>
      <p:sp>
        <p:nvSpPr>
          <p:cNvPr id="85" name="!!VLAK_agenda oranje">
            <a:extLst>
              <a:ext uri="{FF2B5EF4-FFF2-40B4-BE49-F238E27FC236}">
                <a16:creationId xmlns:a16="http://schemas.microsoft.com/office/drawing/2014/main" id="{D03DC76B-B86C-45A2-6139-55EF5C91B332}"/>
              </a:ext>
            </a:extLst>
          </p:cNvPr>
          <p:cNvSpPr>
            <a:spLocks noGrp="1"/>
          </p:cNvSpPr>
          <p:nvPr>
            <p:ph type="body" sz="quarter" idx="26"/>
          </p:nvPr>
        </p:nvSpPr>
        <p:spPr>
          <a:xfrm>
            <a:off x="11019576" y="1512727"/>
            <a:ext cx="54000" cy="9036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86" name="!!TXT_nummer">
            <a:extLst>
              <a:ext uri="{FF2B5EF4-FFF2-40B4-BE49-F238E27FC236}">
                <a16:creationId xmlns:a16="http://schemas.microsoft.com/office/drawing/2014/main" id="{8618A7A0-2F8D-3C77-ABCB-DD5BF936F2D0}"/>
              </a:ext>
            </a:extLst>
          </p:cNvPr>
          <p:cNvSpPr>
            <a:spLocks noGrp="1" noChangeAspect="1"/>
          </p:cNvSpPr>
          <p:nvPr>
            <p:ph type="body" sz="quarter" idx="27" hasCustomPrompt="1"/>
          </p:nvPr>
        </p:nvSpPr>
        <p:spPr>
          <a:xfrm>
            <a:off x="6192733" y="1744090"/>
            <a:ext cx="432000" cy="432000"/>
          </a:xfrm>
          <a:solidFill>
            <a:schemeClr val="accent1"/>
          </a:solidFill>
        </p:spPr>
        <p:txBody>
          <a:bodyPr lIns="0" tIns="72000" rIns="0" bIns="0" anchor="ctr">
            <a:normAutofit/>
          </a:bodyPr>
          <a:lstStyle>
            <a:lvl1pPr marL="0" indent="0" algn="ctr">
              <a:buNone/>
              <a:defRPr sz="2000" b="1">
                <a:solidFill>
                  <a:schemeClr val="bg1"/>
                </a:solidFill>
                <a:latin typeface="+mj-lt"/>
              </a:defRPr>
            </a:lvl1pPr>
          </a:lstStyle>
          <a:p>
            <a:pPr lvl="0"/>
            <a:r>
              <a:rPr lang="nl-BE" dirty="0"/>
              <a:t>NR</a:t>
            </a:r>
          </a:p>
        </p:txBody>
      </p:sp>
      <p:sp>
        <p:nvSpPr>
          <p:cNvPr id="8" name="!!VLAK_oranje tit">
            <a:extLst>
              <a:ext uri="{FF2B5EF4-FFF2-40B4-BE49-F238E27FC236}">
                <a16:creationId xmlns:a16="http://schemas.microsoft.com/office/drawing/2014/main" id="{C20EA8DD-64EF-85FD-4AE7-F1B7E521F614}"/>
              </a:ext>
            </a:extLst>
          </p:cNvPr>
          <p:cNvSpPr/>
          <p:nvPr userDrawn="1"/>
        </p:nvSpPr>
        <p:spPr>
          <a:xfrm rot="10800000">
            <a:off x="0" y="617411"/>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78" name="!!VLAK_agenda wit">
            <a:extLst>
              <a:ext uri="{FF2B5EF4-FFF2-40B4-BE49-F238E27FC236}">
                <a16:creationId xmlns:a16="http://schemas.microsoft.com/office/drawing/2014/main" id="{FA530BA2-3B7D-9A46-BA81-017570D3E39E}"/>
              </a:ext>
            </a:extLst>
          </p:cNvPr>
          <p:cNvSpPr>
            <a:spLocks noGrp="1"/>
          </p:cNvSpPr>
          <p:nvPr>
            <p:ph type="body" sz="quarter" idx="19" hasCustomPrompt="1"/>
          </p:nvPr>
        </p:nvSpPr>
        <p:spPr>
          <a:xfrm>
            <a:off x="636790" y="4830672"/>
            <a:ext cx="5040000" cy="900000"/>
          </a:xfrm>
          <a:solidFill>
            <a:schemeClr val="bg1"/>
          </a:solidFill>
          <a:effectLst>
            <a:outerShdw blurRad="50800" dist="38100" dir="2700000" algn="tl" rotWithShape="0">
              <a:prstClr val="black">
                <a:alpha val="40000"/>
              </a:prstClr>
            </a:outerShdw>
          </a:effectLst>
        </p:spPr>
        <p:txBody>
          <a:bodyPr lIns="900000" tIns="0" rIns="0" bIns="0" anchor="ctr">
            <a:normAutofit/>
          </a:bodyPr>
          <a:lstStyle>
            <a:lvl1pPr marL="0" indent="0">
              <a:buNone/>
              <a:defRPr sz="1800">
                <a:solidFill>
                  <a:schemeClr val="tx2"/>
                </a:solidFill>
              </a:defRPr>
            </a:lvl1pPr>
          </a:lstStyle>
          <a:p>
            <a:pPr lvl="0"/>
            <a:r>
              <a:rPr lang="nl-BE" dirty="0"/>
              <a:t>Voeg hier uw onderwerp toe</a:t>
            </a:r>
          </a:p>
        </p:txBody>
      </p:sp>
      <p:sp>
        <p:nvSpPr>
          <p:cNvPr id="79" name="!!VLAK_agenda oranje">
            <a:extLst>
              <a:ext uri="{FF2B5EF4-FFF2-40B4-BE49-F238E27FC236}">
                <a16:creationId xmlns:a16="http://schemas.microsoft.com/office/drawing/2014/main" id="{5C071002-6EB9-D043-54B3-390FFB82A989}"/>
              </a:ext>
            </a:extLst>
          </p:cNvPr>
          <p:cNvSpPr>
            <a:spLocks noGrp="1"/>
          </p:cNvSpPr>
          <p:nvPr>
            <p:ph type="body" sz="quarter" idx="20"/>
          </p:nvPr>
        </p:nvSpPr>
        <p:spPr>
          <a:xfrm>
            <a:off x="5624339" y="4828721"/>
            <a:ext cx="54000" cy="9036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80" name="!!TXT_nummer">
            <a:extLst>
              <a:ext uri="{FF2B5EF4-FFF2-40B4-BE49-F238E27FC236}">
                <a16:creationId xmlns:a16="http://schemas.microsoft.com/office/drawing/2014/main" id="{6B0A3AA6-882B-47AA-C329-60C1BE2694EF}"/>
              </a:ext>
            </a:extLst>
          </p:cNvPr>
          <p:cNvSpPr>
            <a:spLocks noGrp="1" noChangeAspect="1"/>
          </p:cNvSpPr>
          <p:nvPr>
            <p:ph type="body" sz="quarter" idx="21" hasCustomPrompt="1"/>
          </p:nvPr>
        </p:nvSpPr>
        <p:spPr>
          <a:xfrm>
            <a:off x="795947" y="5060084"/>
            <a:ext cx="432000" cy="432000"/>
          </a:xfrm>
          <a:solidFill>
            <a:schemeClr val="accent1"/>
          </a:solidFill>
        </p:spPr>
        <p:txBody>
          <a:bodyPr lIns="0" tIns="72000" rIns="0" bIns="0" anchor="ctr">
            <a:normAutofit/>
          </a:bodyPr>
          <a:lstStyle>
            <a:lvl1pPr marL="0" indent="0" algn="ctr">
              <a:buNone/>
              <a:defRPr sz="2000" b="1">
                <a:solidFill>
                  <a:schemeClr val="bg1"/>
                </a:solidFill>
                <a:latin typeface="+mj-lt"/>
              </a:defRPr>
            </a:lvl1pPr>
          </a:lstStyle>
          <a:p>
            <a:pPr lvl="0"/>
            <a:r>
              <a:rPr lang="nl-BE" dirty="0"/>
              <a:t>NR</a:t>
            </a:r>
          </a:p>
        </p:txBody>
      </p:sp>
      <p:sp>
        <p:nvSpPr>
          <p:cNvPr id="75" name="!!VLAK_agenda wit">
            <a:extLst>
              <a:ext uri="{FF2B5EF4-FFF2-40B4-BE49-F238E27FC236}">
                <a16:creationId xmlns:a16="http://schemas.microsoft.com/office/drawing/2014/main" id="{75C79CA6-A7D9-B100-5A4D-8293DC9CC1C9}"/>
              </a:ext>
            </a:extLst>
          </p:cNvPr>
          <p:cNvSpPr>
            <a:spLocks noGrp="1"/>
          </p:cNvSpPr>
          <p:nvPr>
            <p:ph type="body" sz="quarter" idx="16" hasCustomPrompt="1"/>
          </p:nvPr>
        </p:nvSpPr>
        <p:spPr>
          <a:xfrm>
            <a:off x="636790" y="3740150"/>
            <a:ext cx="5040000" cy="900000"/>
          </a:xfrm>
          <a:solidFill>
            <a:schemeClr val="bg1"/>
          </a:solidFill>
          <a:effectLst>
            <a:outerShdw blurRad="50800" dist="38100" dir="2700000" algn="tl" rotWithShape="0">
              <a:prstClr val="black">
                <a:alpha val="40000"/>
              </a:prstClr>
            </a:outerShdw>
          </a:effectLst>
        </p:spPr>
        <p:txBody>
          <a:bodyPr lIns="900000" tIns="0" rIns="0" bIns="0" anchor="ctr">
            <a:normAutofit/>
          </a:bodyPr>
          <a:lstStyle>
            <a:lvl1pPr marL="0" indent="0">
              <a:buNone/>
              <a:defRPr sz="1800">
                <a:solidFill>
                  <a:schemeClr val="tx2"/>
                </a:solidFill>
              </a:defRPr>
            </a:lvl1pPr>
          </a:lstStyle>
          <a:p>
            <a:pPr lvl="0"/>
            <a:r>
              <a:rPr lang="nl-BE" dirty="0"/>
              <a:t>Voeg hier uw onderwerp toe</a:t>
            </a:r>
          </a:p>
        </p:txBody>
      </p:sp>
      <p:sp>
        <p:nvSpPr>
          <p:cNvPr id="76" name="!!VLAK_agenda oranje">
            <a:extLst>
              <a:ext uri="{FF2B5EF4-FFF2-40B4-BE49-F238E27FC236}">
                <a16:creationId xmlns:a16="http://schemas.microsoft.com/office/drawing/2014/main" id="{C82D3F26-8800-4477-54E3-0B48DDC23A46}"/>
              </a:ext>
            </a:extLst>
          </p:cNvPr>
          <p:cNvSpPr>
            <a:spLocks noGrp="1"/>
          </p:cNvSpPr>
          <p:nvPr>
            <p:ph type="body" sz="quarter" idx="17"/>
          </p:nvPr>
        </p:nvSpPr>
        <p:spPr>
          <a:xfrm>
            <a:off x="5624339" y="3740150"/>
            <a:ext cx="54000" cy="9036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77" name="!!TXT_nummer">
            <a:extLst>
              <a:ext uri="{FF2B5EF4-FFF2-40B4-BE49-F238E27FC236}">
                <a16:creationId xmlns:a16="http://schemas.microsoft.com/office/drawing/2014/main" id="{2926E3BE-FC01-DCA7-4963-2836D486D255}"/>
              </a:ext>
            </a:extLst>
          </p:cNvPr>
          <p:cNvSpPr>
            <a:spLocks noGrp="1" noChangeAspect="1"/>
          </p:cNvSpPr>
          <p:nvPr>
            <p:ph type="body" sz="quarter" idx="18" hasCustomPrompt="1"/>
          </p:nvPr>
        </p:nvSpPr>
        <p:spPr>
          <a:xfrm>
            <a:off x="795947" y="3969562"/>
            <a:ext cx="432000" cy="432000"/>
          </a:xfrm>
          <a:solidFill>
            <a:schemeClr val="accent1"/>
          </a:solidFill>
        </p:spPr>
        <p:txBody>
          <a:bodyPr lIns="0" tIns="72000" rIns="0" bIns="0" anchor="ctr">
            <a:normAutofit/>
          </a:bodyPr>
          <a:lstStyle>
            <a:lvl1pPr marL="0" indent="0" algn="ctr">
              <a:buNone/>
              <a:defRPr sz="2000" b="1">
                <a:solidFill>
                  <a:schemeClr val="bg1"/>
                </a:solidFill>
                <a:latin typeface="+mj-lt"/>
              </a:defRPr>
            </a:lvl1pPr>
          </a:lstStyle>
          <a:p>
            <a:pPr lvl="0"/>
            <a:r>
              <a:rPr lang="nl-BE" dirty="0"/>
              <a:t>NR</a:t>
            </a:r>
          </a:p>
        </p:txBody>
      </p:sp>
      <p:sp>
        <p:nvSpPr>
          <p:cNvPr id="72" name="!!VLAK_agenda wit">
            <a:extLst>
              <a:ext uri="{FF2B5EF4-FFF2-40B4-BE49-F238E27FC236}">
                <a16:creationId xmlns:a16="http://schemas.microsoft.com/office/drawing/2014/main" id="{82D0FE61-E80C-266B-189D-6B3DDA27AD60}"/>
              </a:ext>
            </a:extLst>
          </p:cNvPr>
          <p:cNvSpPr>
            <a:spLocks noGrp="1"/>
          </p:cNvSpPr>
          <p:nvPr>
            <p:ph type="body" sz="quarter" idx="13" hasCustomPrompt="1"/>
          </p:nvPr>
        </p:nvSpPr>
        <p:spPr>
          <a:xfrm>
            <a:off x="636790" y="2643300"/>
            <a:ext cx="5040000" cy="900000"/>
          </a:xfrm>
          <a:solidFill>
            <a:schemeClr val="bg1"/>
          </a:solidFill>
          <a:effectLst>
            <a:outerShdw blurRad="50800" dist="38100" dir="2700000" algn="tl" rotWithShape="0">
              <a:prstClr val="black">
                <a:alpha val="40000"/>
              </a:prstClr>
            </a:outerShdw>
          </a:effectLst>
        </p:spPr>
        <p:txBody>
          <a:bodyPr lIns="900000" tIns="0" rIns="0" bIns="0" anchor="ctr">
            <a:normAutofit/>
          </a:bodyPr>
          <a:lstStyle>
            <a:lvl1pPr marL="0" indent="0">
              <a:buNone/>
              <a:defRPr sz="1800">
                <a:solidFill>
                  <a:schemeClr val="tx2"/>
                </a:solidFill>
              </a:defRPr>
            </a:lvl1pPr>
          </a:lstStyle>
          <a:p>
            <a:pPr lvl="0"/>
            <a:r>
              <a:rPr lang="nl-BE" dirty="0"/>
              <a:t>Voeg hier uw onderwerp toe</a:t>
            </a:r>
          </a:p>
        </p:txBody>
      </p:sp>
      <p:sp>
        <p:nvSpPr>
          <p:cNvPr id="73" name="!!VLAK_agenda oranje">
            <a:extLst>
              <a:ext uri="{FF2B5EF4-FFF2-40B4-BE49-F238E27FC236}">
                <a16:creationId xmlns:a16="http://schemas.microsoft.com/office/drawing/2014/main" id="{2638C2AF-D0EA-0908-D5D2-8FDC398CCCC6}"/>
              </a:ext>
            </a:extLst>
          </p:cNvPr>
          <p:cNvSpPr>
            <a:spLocks noGrp="1"/>
          </p:cNvSpPr>
          <p:nvPr>
            <p:ph type="body" sz="quarter" idx="14"/>
          </p:nvPr>
        </p:nvSpPr>
        <p:spPr>
          <a:xfrm>
            <a:off x="5626610" y="2641349"/>
            <a:ext cx="54000" cy="9036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74" name="!!TXT_nummer">
            <a:extLst>
              <a:ext uri="{FF2B5EF4-FFF2-40B4-BE49-F238E27FC236}">
                <a16:creationId xmlns:a16="http://schemas.microsoft.com/office/drawing/2014/main" id="{647F0766-326B-2555-C51C-AA44D2329AA2}"/>
              </a:ext>
            </a:extLst>
          </p:cNvPr>
          <p:cNvSpPr>
            <a:spLocks noGrp="1" noChangeAspect="1"/>
          </p:cNvSpPr>
          <p:nvPr>
            <p:ph type="body" sz="quarter" idx="15" hasCustomPrompt="1"/>
          </p:nvPr>
        </p:nvSpPr>
        <p:spPr>
          <a:xfrm>
            <a:off x="795947" y="2872712"/>
            <a:ext cx="432000" cy="432000"/>
          </a:xfrm>
          <a:solidFill>
            <a:schemeClr val="accent1"/>
          </a:solidFill>
        </p:spPr>
        <p:txBody>
          <a:bodyPr lIns="0" tIns="72000" rIns="0" bIns="0" anchor="ctr">
            <a:normAutofit/>
          </a:bodyPr>
          <a:lstStyle>
            <a:lvl1pPr marL="0" indent="0" algn="ctr">
              <a:buNone/>
              <a:defRPr sz="2000" b="1">
                <a:solidFill>
                  <a:schemeClr val="bg1"/>
                </a:solidFill>
                <a:latin typeface="+mj-lt"/>
              </a:defRPr>
            </a:lvl1pPr>
          </a:lstStyle>
          <a:p>
            <a:pPr lvl="0"/>
            <a:r>
              <a:rPr lang="nl-BE" dirty="0"/>
              <a:t>NR</a:t>
            </a:r>
          </a:p>
        </p:txBody>
      </p:sp>
      <p:sp>
        <p:nvSpPr>
          <p:cNvPr id="65" name="!!VLAK_agenda wit">
            <a:extLst>
              <a:ext uri="{FF2B5EF4-FFF2-40B4-BE49-F238E27FC236}">
                <a16:creationId xmlns:a16="http://schemas.microsoft.com/office/drawing/2014/main" id="{EC068A77-4D91-CF2C-31C4-AD75CD836646}"/>
              </a:ext>
            </a:extLst>
          </p:cNvPr>
          <p:cNvSpPr>
            <a:spLocks noGrp="1"/>
          </p:cNvSpPr>
          <p:nvPr>
            <p:ph type="body" sz="quarter" idx="10" hasCustomPrompt="1"/>
          </p:nvPr>
        </p:nvSpPr>
        <p:spPr>
          <a:xfrm>
            <a:off x="636790" y="1514678"/>
            <a:ext cx="5040000" cy="900000"/>
          </a:xfrm>
          <a:solidFill>
            <a:schemeClr val="bg1"/>
          </a:solidFill>
          <a:effectLst>
            <a:outerShdw blurRad="50800" dist="38100" dir="2700000" algn="tl" rotWithShape="0">
              <a:prstClr val="black">
                <a:alpha val="40000"/>
              </a:prstClr>
            </a:outerShdw>
          </a:effectLst>
        </p:spPr>
        <p:txBody>
          <a:bodyPr lIns="900000" tIns="0" rIns="0" bIns="0" anchor="ctr">
            <a:normAutofit/>
          </a:bodyPr>
          <a:lstStyle>
            <a:lvl1pPr marL="0" indent="0">
              <a:buNone/>
              <a:defRPr sz="1800">
                <a:solidFill>
                  <a:schemeClr val="tx2"/>
                </a:solidFill>
              </a:defRPr>
            </a:lvl1pPr>
          </a:lstStyle>
          <a:p>
            <a:pPr lvl="0"/>
            <a:r>
              <a:rPr lang="nl-BE" dirty="0"/>
              <a:t>Voeg hier uw onderwerp toe</a:t>
            </a:r>
          </a:p>
        </p:txBody>
      </p:sp>
      <p:sp>
        <p:nvSpPr>
          <p:cNvPr id="71" name="!!VLAK_agenda oranje">
            <a:extLst>
              <a:ext uri="{FF2B5EF4-FFF2-40B4-BE49-F238E27FC236}">
                <a16:creationId xmlns:a16="http://schemas.microsoft.com/office/drawing/2014/main" id="{DC7579C9-E860-E02F-2B8D-4F7C03649BF6}"/>
              </a:ext>
            </a:extLst>
          </p:cNvPr>
          <p:cNvSpPr>
            <a:spLocks noGrp="1"/>
          </p:cNvSpPr>
          <p:nvPr>
            <p:ph type="body" sz="quarter" idx="12"/>
          </p:nvPr>
        </p:nvSpPr>
        <p:spPr>
          <a:xfrm>
            <a:off x="5628991" y="1512727"/>
            <a:ext cx="54000" cy="9072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68" name="!!TXT_nummer">
            <a:extLst>
              <a:ext uri="{FF2B5EF4-FFF2-40B4-BE49-F238E27FC236}">
                <a16:creationId xmlns:a16="http://schemas.microsoft.com/office/drawing/2014/main" id="{3ADCF88B-4AAF-4BC1-FB59-E67D118D68D5}"/>
              </a:ext>
            </a:extLst>
          </p:cNvPr>
          <p:cNvSpPr>
            <a:spLocks noGrp="1" noChangeAspect="1"/>
          </p:cNvSpPr>
          <p:nvPr>
            <p:ph type="body" sz="quarter" idx="11" hasCustomPrompt="1"/>
          </p:nvPr>
        </p:nvSpPr>
        <p:spPr>
          <a:xfrm>
            <a:off x="795947" y="1744090"/>
            <a:ext cx="432000" cy="432000"/>
          </a:xfrm>
          <a:solidFill>
            <a:schemeClr val="accent1"/>
          </a:solidFill>
        </p:spPr>
        <p:txBody>
          <a:bodyPr lIns="0" tIns="72000" rIns="0" bIns="0" anchor="ctr">
            <a:normAutofit/>
          </a:bodyPr>
          <a:lstStyle>
            <a:lvl1pPr marL="0" indent="0" algn="ctr">
              <a:buNone/>
              <a:defRPr sz="2000" b="1">
                <a:solidFill>
                  <a:schemeClr val="bg1"/>
                </a:solidFill>
                <a:latin typeface="+mj-lt"/>
              </a:defRPr>
            </a:lvl1pPr>
          </a:lstStyle>
          <a:p>
            <a:pPr lvl="0"/>
            <a:r>
              <a:rPr lang="nl-BE" dirty="0"/>
              <a:t>NR</a:t>
            </a:r>
          </a:p>
        </p:txBody>
      </p:sp>
      <p:sp>
        <p:nvSpPr>
          <p:cNvPr id="9" name="!!TIT_agenda">
            <a:extLst>
              <a:ext uri="{FF2B5EF4-FFF2-40B4-BE49-F238E27FC236}">
                <a16:creationId xmlns:a16="http://schemas.microsoft.com/office/drawing/2014/main" id="{C6E4A4E0-ACB4-BB09-A026-FA1F936935BC}"/>
              </a:ext>
            </a:extLst>
          </p:cNvPr>
          <p:cNvSpPr txBox="1"/>
          <p:nvPr userDrawn="1"/>
        </p:nvSpPr>
        <p:spPr>
          <a:xfrm>
            <a:off x="548685" y="542024"/>
            <a:ext cx="5547315" cy="707886"/>
          </a:xfrm>
          <a:prstGeom prst="rect">
            <a:avLst/>
          </a:prstGeom>
          <a:noFill/>
        </p:spPr>
        <p:txBody>
          <a:bodyPr wrap="square" rtlCol="0">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nl-BE" sz="4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AGENDA</a:t>
            </a:r>
          </a:p>
        </p:txBody>
      </p:sp>
      <p:sp>
        <p:nvSpPr>
          <p:cNvPr id="2" name="Tijdelijke aanduiding voor datum 3">
            <a:extLst>
              <a:ext uri="{FF2B5EF4-FFF2-40B4-BE49-F238E27FC236}">
                <a16:creationId xmlns:a16="http://schemas.microsoft.com/office/drawing/2014/main" id="{F8676D08-E4F8-E440-C587-3998B2FCCA74}"/>
              </a:ext>
            </a:extLst>
          </p:cNvPr>
          <p:cNvSpPr>
            <a:spLocks noGrp="1"/>
          </p:cNvSpPr>
          <p:nvPr>
            <p:ph type="dt" sz="half" idx="2"/>
          </p:nvPr>
        </p:nvSpPr>
        <p:spPr>
          <a:xfrm>
            <a:off x="-231841" y="6307710"/>
            <a:ext cx="2743200" cy="365125"/>
          </a:xfrm>
          <a:prstGeom prst="rect">
            <a:avLst/>
          </a:prstGeom>
          <a:blipFill>
            <a:blip r:embed="rId2">
              <a:extLst>
                <a:ext uri="{96DAC541-7B7A-43D3-8B79-37D633B846F1}">
                  <asvg:svgBlip xmlns:asvg="http://schemas.microsoft.com/office/drawing/2016/SVG/main" r:embed="rId3"/>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11" name="Tijdelijke aanduiding voor voettekst 4">
            <a:extLst>
              <a:ext uri="{FF2B5EF4-FFF2-40B4-BE49-F238E27FC236}">
                <a16:creationId xmlns:a16="http://schemas.microsoft.com/office/drawing/2014/main" id="{54AC3A42-6D3F-3173-7D74-17289320AEF2}"/>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12" name="Tijdelijke aanduiding voor dianummer 5">
            <a:extLst>
              <a:ext uri="{FF2B5EF4-FFF2-40B4-BE49-F238E27FC236}">
                <a16:creationId xmlns:a16="http://schemas.microsoft.com/office/drawing/2014/main" id="{C8491EAD-9DB7-CE07-6E06-312E3C9272B3}"/>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Tree>
    <p:extLst>
      <p:ext uri="{BB962C8B-B14F-4D97-AF65-F5344CB8AC3E}">
        <p14:creationId xmlns:p14="http://schemas.microsoft.com/office/powerpoint/2010/main" val="3580200612"/>
      </p:ext>
    </p:extLst>
  </p:cSld>
  <p:clrMapOvr>
    <a:masterClrMapping/>
  </p:clrMapOvr>
  <p:transition spd="med">
    <p:push dir="u"/>
  </p:transition>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_tekstslide + afbeelding">
    <p:spTree>
      <p:nvGrpSpPr>
        <p:cNvPr id="1" name=""/>
        <p:cNvGrpSpPr/>
        <p:nvPr/>
      </p:nvGrpSpPr>
      <p:grpSpPr>
        <a:xfrm>
          <a:off x="0" y="0"/>
          <a:ext cx="0" cy="0"/>
          <a:chOff x="0" y="0"/>
          <a:chExt cx="0" cy="0"/>
        </a:xfrm>
      </p:grpSpPr>
      <p:sp>
        <p:nvSpPr>
          <p:cNvPr id="35" name="!!VLAK_licht blauw">
            <a:extLst>
              <a:ext uri="{FF2B5EF4-FFF2-40B4-BE49-F238E27FC236}">
                <a16:creationId xmlns:a16="http://schemas.microsoft.com/office/drawing/2014/main" id="{DEDF8937-3A79-76B6-67FA-1B9CF7277B2A}"/>
              </a:ext>
            </a:extLst>
          </p:cNvPr>
          <p:cNvSpPr/>
          <p:nvPr userDrawn="1"/>
        </p:nvSpPr>
        <p:spPr>
          <a:xfrm>
            <a:off x="6134100" y="2225676"/>
            <a:ext cx="5794374" cy="39001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56" name="!!AFB_">
            <a:extLst>
              <a:ext uri="{FF2B5EF4-FFF2-40B4-BE49-F238E27FC236}">
                <a16:creationId xmlns:a16="http://schemas.microsoft.com/office/drawing/2014/main" id="{0273AA5A-8E04-EA1C-280E-8CA21C994469}"/>
              </a:ext>
            </a:extLst>
          </p:cNvPr>
          <p:cNvSpPr>
            <a:spLocks noGrp="1"/>
          </p:cNvSpPr>
          <p:nvPr>
            <p:ph type="pic" sz="quarter" idx="10"/>
          </p:nvPr>
        </p:nvSpPr>
        <p:spPr>
          <a:xfrm>
            <a:off x="263526" y="633416"/>
            <a:ext cx="4932362" cy="5492441"/>
          </a:xfrm>
          <a:solidFill>
            <a:schemeClr val="bg1">
              <a:lumMod val="95000"/>
            </a:schemeClr>
          </a:solidFill>
        </p:spPr>
        <p:txBody>
          <a:bodyPr tIns="2160000">
            <a:normAutofit/>
          </a:bodyPr>
          <a:lstStyle>
            <a:lvl1pPr marL="0" indent="0" algn="ctr">
              <a:buNone/>
              <a:defRPr sz="1800">
                <a:solidFill>
                  <a:schemeClr val="tx2"/>
                </a:solidFill>
              </a:defRPr>
            </a:lvl1pPr>
          </a:lstStyle>
          <a:p>
            <a:r>
              <a:rPr lang="en-GB" dirty="0"/>
              <a:t>Click icon to add picture</a:t>
            </a:r>
            <a:endParaRPr lang="nl-BE" dirty="0"/>
          </a:p>
        </p:txBody>
      </p:sp>
      <p:sp>
        <p:nvSpPr>
          <p:cNvPr id="32" name="!!VLAK_oranje tit">
            <a:extLst>
              <a:ext uri="{FF2B5EF4-FFF2-40B4-BE49-F238E27FC236}">
                <a16:creationId xmlns:a16="http://schemas.microsoft.com/office/drawing/2014/main" id="{08102D60-7B85-B520-CED9-F06C87DD42FA}"/>
              </a:ext>
            </a:extLst>
          </p:cNvPr>
          <p:cNvSpPr/>
          <p:nvPr userDrawn="1"/>
        </p:nvSpPr>
        <p:spPr>
          <a:xfrm rot="10800000">
            <a:off x="5561412" y="620717"/>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6" name="Tijdelijke aanduiding voor inhoud 5">
            <a:extLst>
              <a:ext uri="{FF2B5EF4-FFF2-40B4-BE49-F238E27FC236}">
                <a16:creationId xmlns:a16="http://schemas.microsoft.com/office/drawing/2014/main" id="{F6983303-626B-48E5-0505-EC231DB6D27B}"/>
              </a:ext>
            </a:extLst>
          </p:cNvPr>
          <p:cNvSpPr>
            <a:spLocks noGrp="1"/>
          </p:cNvSpPr>
          <p:nvPr>
            <p:ph sz="quarter" idx="11"/>
          </p:nvPr>
        </p:nvSpPr>
        <p:spPr>
          <a:xfrm>
            <a:off x="6134101" y="2225676"/>
            <a:ext cx="5794373" cy="3903662"/>
          </a:xfrm>
        </p:spPr>
        <p:txBody>
          <a:bodyPr tIns="180000" bIns="180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BE" dirty="0"/>
          </a:p>
        </p:txBody>
      </p:sp>
      <p:sp>
        <p:nvSpPr>
          <p:cNvPr id="9" name="Tijdelijke aanduiding voor titel 1">
            <a:extLst>
              <a:ext uri="{FF2B5EF4-FFF2-40B4-BE49-F238E27FC236}">
                <a16:creationId xmlns:a16="http://schemas.microsoft.com/office/drawing/2014/main" id="{D7A0FAF3-4AA5-E374-0096-BE048A2ACF30}"/>
              </a:ext>
            </a:extLst>
          </p:cNvPr>
          <p:cNvSpPr>
            <a:spLocks noGrp="1"/>
          </p:cNvSpPr>
          <p:nvPr>
            <p:ph type="title" hasCustomPrompt="1"/>
          </p:nvPr>
        </p:nvSpPr>
        <p:spPr>
          <a:xfrm>
            <a:off x="5994400" y="530225"/>
            <a:ext cx="5934074" cy="1325563"/>
          </a:xfrm>
          <a:prstGeom prst="rect">
            <a:avLst/>
          </a:prstGeom>
        </p:spPr>
        <p:txBody>
          <a:bodyPr vert="horz" lIns="91440" tIns="45720" rIns="91440" bIns="45720" rtlCol="0" anchor="ctr">
            <a:normAutofit/>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 BEWERKEN</a:t>
            </a:r>
            <a:endParaRPr lang="nl-BE" dirty="0"/>
          </a:p>
        </p:txBody>
      </p:sp>
      <p:sp>
        <p:nvSpPr>
          <p:cNvPr id="3" name="Tijdelijke aanduiding voor datum 3">
            <a:extLst>
              <a:ext uri="{FF2B5EF4-FFF2-40B4-BE49-F238E27FC236}">
                <a16:creationId xmlns:a16="http://schemas.microsoft.com/office/drawing/2014/main" id="{AED245AE-6E73-A7B8-4CB8-AE4489DD5134}"/>
              </a:ext>
            </a:extLst>
          </p:cNvPr>
          <p:cNvSpPr>
            <a:spLocks noGrp="1"/>
          </p:cNvSpPr>
          <p:nvPr>
            <p:ph type="dt" sz="half" idx="2"/>
          </p:nvPr>
        </p:nvSpPr>
        <p:spPr>
          <a:xfrm>
            <a:off x="-231841" y="6307710"/>
            <a:ext cx="2743200" cy="365125"/>
          </a:xfrm>
          <a:prstGeom prst="rect">
            <a:avLst/>
          </a:prstGeom>
          <a:blipFill>
            <a:blip r:embed="rId2">
              <a:extLst>
                <a:ext uri="{96DAC541-7B7A-43D3-8B79-37D633B846F1}">
                  <asvg:svgBlip xmlns:asvg="http://schemas.microsoft.com/office/drawing/2016/SVG/main" r:embed="rId3"/>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4" name="Tijdelijke aanduiding voor voettekst 4">
            <a:extLst>
              <a:ext uri="{FF2B5EF4-FFF2-40B4-BE49-F238E27FC236}">
                <a16:creationId xmlns:a16="http://schemas.microsoft.com/office/drawing/2014/main" id="{AA1ABE66-3B2E-E8B9-DCAE-9B2B06FA5AEC}"/>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7" name="Tijdelijke aanduiding voor dianummer 5">
            <a:extLst>
              <a:ext uri="{FF2B5EF4-FFF2-40B4-BE49-F238E27FC236}">
                <a16:creationId xmlns:a16="http://schemas.microsoft.com/office/drawing/2014/main" id="{166D09FF-ECFE-B55E-0611-5DD32F15A745}"/>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Tree>
    <p:extLst>
      <p:ext uri="{BB962C8B-B14F-4D97-AF65-F5344CB8AC3E}">
        <p14:creationId xmlns:p14="http://schemas.microsoft.com/office/powerpoint/2010/main" val="425919738"/>
      </p:ext>
    </p:extLst>
  </p:cSld>
  <p:clrMapOvr>
    <a:masterClrMapping/>
  </p:clrMapOvr>
  <p:transition spd="med">
    <p:wipe dir="r"/>
  </p:transition>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_inhoudslide">
    <p:spTree>
      <p:nvGrpSpPr>
        <p:cNvPr id="1" name=""/>
        <p:cNvGrpSpPr/>
        <p:nvPr/>
      </p:nvGrpSpPr>
      <p:grpSpPr>
        <a:xfrm>
          <a:off x="0" y="0"/>
          <a:ext cx="0" cy="0"/>
          <a:chOff x="0" y="0"/>
          <a:chExt cx="0" cy="0"/>
        </a:xfrm>
      </p:grpSpPr>
      <p:sp>
        <p:nvSpPr>
          <p:cNvPr id="35" name="!!VLAK_licht blauw">
            <a:extLst>
              <a:ext uri="{FF2B5EF4-FFF2-40B4-BE49-F238E27FC236}">
                <a16:creationId xmlns:a16="http://schemas.microsoft.com/office/drawing/2014/main" id="{DEDF8937-3A79-76B6-67FA-1B9CF7277B2A}"/>
              </a:ext>
            </a:extLst>
          </p:cNvPr>
          <p:cNvSpPr/>
          <p:nvPr userDrawn="1"/>
        </p:nvSpPr>
        <p:spPr>
          <a:xfrm>
            <a:off x="635000" y="1785939"/>
            <a:ext cx="10933113" cy="43068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144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2" name="!!VLAK_oranje tit">
            <a:extLst>
              <a:ext uri="{FF2B5EF4-FFF2-40B4-BE49-F238E27FC236}">
                <a16:creationId xmlns:a16="http://schemas.microsoft.com/office/drawing/2014/main" id="{97174ACE-CBB9-841E-2E2C-11D9F3297F5D}"/>
              </a:ext>
            </a:extLst>
          </p:cNvPr>
          <p:cNvSpPr/>
          <p:nvPr userDrawn="1"/>
        </p:nvSpPr>
        <p:spPr>
          <a:xfrm rot="10800000">
            <a:off x="0" y="617411"/>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6" name="Tijdelijke aanduiding voor inhoud 5">
            <a:extLst>
              <a:ext uri="{FF2B5EF4-FFF2-40B4-BE49-F238E27FC236}">
                <a16:creationId xmlns:a16="http://schemas.microsoft.com/office/drawing/2014/main" id="{08A21910-BC37-B014-472F-5A7B59D821A4}"/>
              </a:ext>
            </a:extLst>
          </p:cNvPr>
          <p:cNvSpPr>
            <a:spLocks noGrp="1"/>
          </p:cNvSpPr>
          <p:nvPr>
            <p:ph sz="quarter" idx="10"/>
          </p:nvPr>
        </p:nvSpPr>
        <p:spPr>
          <a:xfrm>
            <a:off x="635000" y="1785939"/>
            <a:ext cx="10933113" cy="4306886"/>
          </a:xfrm>
        </p:spPr>
        <p:txBody>
          <a:bodyPr tIns="180000" rIns="144000" bIns="180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BE" dirty="0"/>
          </a:p>
        </p:txBody>
      </p:sp>
      <p:sp>
        <p:nvSpPr>
          <p:cNvPr id="7" name="Tijdelijke aanduiding voor titel 1">
            <a:extLst>
              <a:ext uri="{FF2B5EF4-FFF2-40B4-BE49-F238E27FC236}">
                <a16:creationId xmlns:a16="http://schemas.microsoft.com/office/drawing/2014/main" id="{6ACB7826-3DA6-0B23-B91F-64ADFD75ECD4}"/>
              </a:ext>
            </a:extLst>
          </p:cNvPr>
          <p:cNvSpPr>
            <a:spLocks noGrp="1"/>
          </p:cNvSpPr>
          <p:nvPr>
            <p:ph type="title" hasCustomPrompt="1"/>
          </p:nvPr>
        </p:nvSpPr>
        <p:spPr>
          <a:xfrm>
            <a:off x="495299" y="225425"/>
            <a:ext cx="11072813" cy="1325563"/>
          </a:xfrm>
          <a:prstGeom prst="rect">
            <a:avLst/>
          </a:prstGeom>
        </p:spPr>
        <p:txBody>
          <a:bodyPr vert="horz" lIns="91440" tIns="45720" rIns="91440" bIns="45720" rtlCol="0" anchor="ctr">
            <a:normAutofit/>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 BEWERKEN</a:t>
            </a:r>
            <a:endParaRPr lang="nl-BE" dirty="0"/>
          </a:p>
        </p:txBody>
      </p:sp>
      <p:sp>
        <p:nvSpPr>
          <p:cNvPr id="5" name="Tijdelijke aanduiding voor datum 3">
            <a:extLst>
              <a:ext uri="{FF2B5EF4-FFF2-40B4-BE49-F238E27FC236}">
                <a16:creationId xmlns:a16="http://schemas.microsoft.com/office/drawing/2014/main" id="{241B9051-7D01-4A17-72ED-FEB96F27D51B}"/>
              </a:ext>
            </a:extLst>
          </p:cNvPr>
          <p:cNvSpPr>
            <a:spLocks noGrp="1"/>
          </p:cNvSpPr>
          <p:nvPr>
            <p:ph type="dt" sz="half" idx="2"/>
          </p:nvPr>
        </p:nvSpPr>
        <p:spPr>
          <a:xfrm>
            <a:off x="-231841" y="6307710"/>
            <a:ext cx="2743200" cy="365125"/>
          </a:xfrm>
          <a:prstGeom prst="rect">
            <a:avLst/>
          </a:prstGeom>
          <a:blipFill>
            <a:blip r:embed="rId2">
              <a:extLst>
                <a:ext uri="{96DAC541-7B7A-43D3-8B79-37D633B846F1}">
                  <asvg:svgBlip xmlns:asvg="http://schemas.microsoft.com/office/drawing/2016/SVG/main" r:embed="rId3"/>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8" name="Tijdelijke aanduiding voor voettekst 4">
            <a:extLst>
              <a:ext uri="{FF2B5EF4-FFF2-40B4-BE49-F238E27FC236}">
                <a16:creationId xmlns:a16="http://schemas.microsoft.com/office/drawing/2014/main" id="{B150D9F5-3A0C-3FB4-1201-92934E6E4ECD}"/>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11" name="Tijdelijke aanduiding voor dianummer 5">
            <a:extLst>
              <a:ext uri="{FF2B5EF4-FFF2-40B4-BE49-F238E27FC236}">
                <a16:creationId xmlns:a16="http://schemas.microsoft.com/office/drawing/2014/main" id="{46EE8F5D-4737-65B1-72D0-1E1A6D9F9553}"/>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Tree>
    <p:extLst>
      <p:ext uri="{BB962C8B-B14F-4D97-AF65-F5344CB8AC3E}">
        <p14:creationId xmlns:p14="http://schemas.microsoft.com/office/powerpoint/2010/main" val="473724673"/>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_tekstslide 2x">
    <p:spTree>
      <p:nvGrpSpPr>
        <p:cNvPr id="1" name=""/>
        <p:cNvGrpSpPr/>
        <p:nvPr/>
      </p:nvGrpSpPr>
      <p:grpSpPr>
        <a:xfrm>
          <a:off x="0" y="0"/>
          <a:ext cx="0" cy="0"/>
          <a:chOff x="0" y="0"/>
          <a:chExt cx="0" cy="0"/>
        </a:xfrm>
      </p:grpSpPr>
      <p:sp>
        <p:nvSpPr>
          <p:cNvPr id="12" name="!!VLAK_blauw">
            <a:extLst>
              <a:ext uri="{FF2B5EF4-FFF2-40B4-BE49-F238E27FC236}">
                <a16:creationId xmlns:a16="http://schemas.microsoft.com/office/drawing/2014/main" id="{A1A746CB-57DA-3F64-1681-A84530AA3C02}"/>
              </a:ext>
            </a:extLst>
          </p:cNvPr>
          <p:cNvSpPr/>
          <p:nvPr userDrawn="1"/>
        </p:nvSpPr>
        <p:spPr>
          <a:xfrm>
            <a:off x="7573280" y="-1"/>
            <a:ext cx="4625070" cy="6127753"/>
          </a:xfrm>
          <a:custGeom>
            <a:avLst/>
            <a:gdLst>
              <a:gd name="connsiteX0" fmla="*/ 0 w 4618720"/>
              <a:gd name="connsiteY0" fmla="*/ 0 h 6858003"/>
              <a:gd name="connsiteX1" fmla="*/ 4618720 w 4618720"/>
              <a:gd name="connsiteY1" fmla="*/ 0 h 6858003"/>
              <a:gd name="connsiteX2" fmla="*/ 4618720 w 4618720"/>
              <a:gd name="connsiteY2" fmla="*/ 6858003 h 6858003"/>
              <a:gd name="connsiteX3" fmla="*/ 2788516 w 4618720"/>
              <a:gd name="connsiteY3" fmla="*/ 6858003 h 6858003"/>
              <a:gd name="connsiteX4" fmla="*/ 0 w 4618720"/>
              <a:gd name="connsiteY4" fmla="*/ 0 h 6858003"/>
              <a:gd name="connsiteX0" fmla="*/ 0 w 4618720"/>
              <a:gd name="connsiteY0" fmla="*/ 0 h 6858003"/>
              <a:gd name="connsiteX1" fmla="*/ 4618720 w 4618720"/>
              <a:gd name="connsiteY1" fmla="*/ 0 h 6858003"/>
              <a:gd name="connsiteX2" fmla="*/ 4618720 w 4618720"/>
              <a:gd name="connsiteY2" fmla="*/ 6184903 h 6858003"/>
              <a:gd name="connsiteX3" fmla="*/ 2788516 w 4618720"/>
              <a:gd name="connsiteY3" fmla="*/ 6858003 h 6858003"/>
              <a:gd name="connsiteX4" fmla="*/ 0 w 4618720"/>
              <a:gd name="connsiteY4" fmla="*/ 0 h 6858003"/>
              <a:gd name="connsiteX0" fmla="*/ 0 w 4618720"/>
              <a:gd name="connsiteY0" fmla="*/ 0 h 6184903"/>
              <a:gd name="connsiteX1" fmla="*/ 4618720 w 4618720"/>
              <a:gd name="connsiteY1" fmla="*/ 0 h 6184903"/>
              <a:gd name="connsiteX2" fmla="*/ 4618720 w 4618720"/>
              <a:gd name="connsiteY2" fmla="*/ 6184903 h 6184903"/>
              <a:gd name="connsiteX3" fmla="*/ 2496416 w 4618720"/>
              <a:gd name="connsiteY3" fmla="*/ 6146803 h 6184903"/>
              <a:gd name="connsiteX4" fmla="*/ 0 w 4618720"/>
              <a:gd name="connsiteY4" fmla="*/ 0 h 6184903"/>
              <a:gd name="connsiteX0" fmla="*/ 0 w 4631420"/>
              <a:gd name="connsiteY0" fmla="*/ 0 h 6146803"/>
              <a:gd name="connsiteX1" fmla="*/ 4618720 w 4631420"/>
              <a:gd name="connsiteY1" fmla="*/ 0 h 6146803"/>
              <a:gd name="connsiteX2" fmla="*/ 4631420 w 4631420"/>
              <a:gd name="connsiteY2" fmla="*/ 6134103 h 6146803"/>
              <a:gd name="connsiteX3" fmla="*/ 2496416 w 4631420"/>
              <a:gd name="connsiteY3" fmla="*/ 6146803 h 6146803"/>
              <a:gd name="connsiteX4" fmla="*/ 0 w 4631420"/>
              <a:gd name="connsiteY4" fmla="*/ 0 h 6146803"/>
              <a:gd name="connsiteX0" fmla="*/ 0 w 4631420"/>
              <a:gd name="connsiteY0" fmla="*/ 0 h 6146803"/>
              <a:gd name="connsiteX1" fmla="*/ 4618720 w 4631420"/>
              <a:gd name="connsiteY1" fmla="*/ 0 h 6146803"/>
              <a:gd name="connsiteX2" fmla="*/ 4631420 w 4631420"/>
              <a:gd name="connsiteY2" fmla="*/ 6127753 h 6146803"/>
              <a:gd name="connsiteX3" fmla="*/ 2496416 w 4631420"/>
              <a:gd name="connsiteY3" fmla="*/ 6146803 h 6146803"/>
              <a:gd name="connsiteX4" fmla="*/ 0 w 4631420"/>
              <a:gd name="connsiteY4" fmla="*/ 0 h 6146803"/>
              <a:gd name="connsiteX0" fmla="*/ 0 w 4625070"/>
              <a:gd name="connsiteY0" fmla="*/ 0 h 6146803"/>
              <a:gd name="connsiteX1" fmla="*/ 4618720 w 4625070"/>
              <a:gd name="connsiteY1" fmla="*/ 0 h 6146803"/>
              <a:gd name="connsiteX2" fmla="*/ 4625070 w 4625070"/>
              <a:gd name="connsiteY2" fmla="*/ 6127753 h 6146803"/>
              <a:gd name="connsiteX3" fmla="*/ 2496416 w 4625070"/>
              <a:gd name="connsiteY3" fmla="*/ 6146803 h 6146803"/>
              <a:gd name="connsiteX4" fmla="*/ 0 w 4625070"/>
              <a:gd name="connsiteY4" fmla="*/ 0 h 614680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5070" h="6127753">
                <a:moveTo>
                  <a:pt x="0" y="0"/>
                </a:moveTo>
                <a:lnTo>
                  <a:pt x="4618720" y="0"/>
                </a:lnTo>
                <a:cubicBezTo>
                  <a:pt x="4622953" y="2044701"/>
                  <a:pt x="4620837" y="4083052"/>
                  <a:pt x="4625070" y="6127753"/>
                </a:cubicBezTo>
                <a:lnTo>
                  <a:pt x="2490066" y="61277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p>
        </p:txBody>
      </p:sp>
      <p:sp>
        <p:nvSpPr>
          <p:cNvPr id="35" name="!!VLAK_licht blauw">
            <a:extLst>
              <a:ext uri="{FF2B5EF4-FFF2-40B4-BE49-F238E27FC236}">
                <a16:creationId xmlns:a16="http://schemas.microsoft.com/office/drawing/2014/main" id="{DEDF8937-3A79-76B6-67FA-1B9CF7277B2A}"/>
              </a:ext>
            </a:extLst>
          </p:cNvPr>
          <p:cNvSpPr/>
          <p:nvPr userDrawn="1"/>
        </p:nvSpPr>
        <p:spPr>
          <a:xfrm>
            <a:off x="636188" y="2024063"/>
            <a:ext cx="5794374" cy="410179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32" name="!!VLAK_oranje tit">
            <a:extLst>
              <a:ext uri="{FF2B5EF4-FFF2-40B4-BE49-F238E27FC236}">
                <a16:creationId xmlns:a16="http://schemas.microsoft.com/office/drawing/2014/main" id="{08102D60-7B85-B520-CED9-F06C87DD42FA}"/>
              </a:ext>
            </a:extLst>
          </p:cNvPr>
          <p:cNvSpPr/>
          <p:nvPr userDrawn="1"/>
        </p:nvSpPr>
        <p:spPr>
          <a:xfrm rot="10800000">
            <a:off x="0" y="620717"/>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3" name="!!VLAK_licht blauw">
            <a:extLst>
              <a:ext uri="{FF2B5EF4-FFF2-40B4-BE49-F238E27FC236}">
                <a16:creationId xmlns:a16="http://schemas.microsoft.com/office/drawing/2014/main" id="{E0C79CB0-5032-A906-94EF-E059106C3C8F}"/>
              </a:ext>
            </a:extLst>
          </p:cNvPr>
          <p:cNvSpPr/>
          <p:nvPr userDrawn="1"/>
        </p:nvSpPr>
        <p:spPr>
          <a:xfrm>
            <a:off x="6816724" y="2024062"/>
            <a:ext cx="4751389" cy="41036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11" name="Tijdelijke aanduiding voor titel 1">
            <a:extLst>
              <a:ext uri="{FF2B5EF4-FFF2-40B4-BE49-F238E27FC236}">
                <a16:creationId xmlns:a16="http://schemas.microsoft.com/office/drawing/2014/main" id="{55C80F1A-52DB-5CCA-FC04-849269305F38}"/>
              </a:ext>
            </a:extLst>
          </p:cNvPr>
          <p:cNvSpPr>
            <a:spLocks noGrp="1"/>
          </p:cNvSpPr>
          <p:nvPr>
            <p:ph type="title" hasCustomPrompt="1"/>
          </p:nvPr>
        </p:nvSpPr>
        <p:spPr>
          <a:xfrm>
            <a:off x="495301" y="530225"/>
            <a:ext cx="7077980" cy="1325563"/>
          </a:xfrm>
          <a:prstGeom prst="rect">
            <a:avLst/>
          </a:prstGeom>
        </p:spPr>
        <p:txBody>
          <a:bodyPr vert="horz" lIns="91440" tIns="45720" rIns="91440" bIns="45720" rtlCol="0" anchor="ctr">
            <a:normAutofit/>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a:t>
            </a:r>
            <a:br>
              <a:rPr lang="nl-NL" dirty="0"/>
            </a:br>
            <a:r>
              <a:rPr lang="nl-NL" dirty="0"/>
              <a:t>BEWERKEN</a:t>
            </a:r>
            <a:endParaRPr lang="nl-BE" dirty="0"/>
          </a:p>
        </p:txBody>
      </p:sp>
      <p:sp>
        <p:nvSpPr>
          <p:cNvPr id="7" name="Tijdelijke aanduiding voor datum 3">
            <a:extLst>
              <a:ext uri="{FF2B5EF4-FFF2-40B4-BE49-F238E27FC236}">
                <a16:creationId xmlns:a16="http://schemas.microsoft.com/office/drawing/2014/main" id="{C5FA980C-C5E1-5D38-B77D-B17B13F62D1D}"/>
              </a:ext>
            </a:extLst>
          </p:cNvPr>
          <p:cNvSpPr>
            <a:spLocks noGrp="1"/>
          </p:cNvSpPr>
          <p:nvPr>
            <p:ph type="dt" sz="half" idx="2"/>
          </p:nvPr>
        </p:nvSpPr>
        <p:spPr>
          <a:xfrm>
            <a:off x="-231841" y="6307710"/>
            <a:ext cx="2743200" cy="365125"/>
          </a:xfrm>
          <a:prstGeom prst="rect">
            <a:avLst/>
          </a:prstGeom>
          <a:blipFill>
            <a:blip r:embed="rId2">
              <a:extLst>
                <a:ext uri="{96DAC541-7B7A-43D3-8B79-37D633B846F1}">
                  <asvg:svgBlip xmlns:asvg="http://schemas.microsoft.com/office/drawing/2016/SVG/main" r:embed="rId3"/>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8" name="Tijdelijke aanduiding voor voettekst 4">
            <a:extLst>
              <a:ext uri="{FF2B5EF4-FFF2-40B4-BE49-F238E27FC236}">
                <a16:creationId xmlns:a16="http://schemas.microsoft.com/office/drawing/2014/main" id="{72D0DBB3-B581-5E70-30C0-FF4BA4C4856D}"/>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9" name="Tijdelijke aanduiding voor dianummer 5">
            <a:extLst>
              <a:ext uri="{FF2B5EF4-FFF2-40B4-BE49-F238E27FC236}">
                <a16:creationId xmlns:a16="http://schemas.microsoft.com/office/drawing/2014/main" id="{0589112F-5CA1-48E2-BD4D-8A53649E0B9D}"/>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13" name="Tijdelijke aanduiding voor inhoud 5">
            <a:extLst>
              <a:ext uri="{FF2B5EF4-FFF2-40B4-BE49-F238E27FC236}">
                <a16:creationId xmlns:a16="http://schemas.microsoft.com/office/drawing/2014/main" id="{2F6263AE-FB40-C528-67AA-D7DE26699A00}"/>
              </a:ext>
            </a:extLst>
          </p:cNvPr>
          <p:cNvSpPr>
            <a:spLocks noGrp="1"/>
          </p:cNvSpPr>
          <p:nvPr>
            <p:ph sz="quarter" idx="12"/>
          </p:nvPr>
        </p:nvSpPr>
        <p:spPr>
          <a:xfrm>
            <a:off x="6816726" y="2024062"/>
            <a:ext cx="4751388" cy="4103690"/>
          </a:xfrm>
        </p:spPr>
        <p:txBody>
          <a:bodyPr tIns="180000" bIns="180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BE" dirty="0"/>
          </a:p>
        </p:txBody>
      </p:sp>
      <p:sp>
        <p:nvSpPr>
          <p:cNvPr id="14" name="Tijdelijke aanduiding voor inhoud 5">
            <a:extLst>
              <a:ext uri="{FF2B5EF4-FFF2-40B4-BE49-F238E27FC236}">
                <a16:creationId xmlns:a16="http://schemas.microsoft.com/office/drawing/2014/main" id="{A243D93F-A7A2-8BBF-3BFB-290476F9AE88}"/>
              </a:ext>
            </a:extLst>
          </p:cNvPr>
          <p:cNvSpPr>
            <a:spLocks noGrp="1"/>
          </p:cNvSpPr>
          <p:nvPr>
            <p:ph sz="quarter" idx="11"/>
          </p:nvPr>
        </p:nvSpPr>
        <p:spPr>
          <a:xfrm>
            <a:off x="636189" y="2024064"/>
            <a:ext cx="5794373" cy="4101792"/>
          </a:xfrm>
        </p:spPr>
        <p:txBody>
          <a:bodyPr tIns="180000" bIns="18000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nl-BE" dirty="0"/>
          </a:p>
        </p:txBody>
      </p:sp>
    </p:spTree>
    <p:extLst>
      <p:ext uri="{BB962C8B-B14F-4D97-AF65-F5344CB8AC3E}">
        <p14:creationId xmlns:p14="http://schemas.microsoft.com/office/powerpoint/2010/main" val="3221008230"/>
      </p:ext>
    </p:extLst>
  </p:cSld>
  <p:clrMapOvr>
    <a:masterClrMapping/>
  </p:clrMapOvr>
  <p:transition spd="med">
    <p:wipe dir="r"/>
  </p:transition>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_opsomming">
    <p:spTree>
      <p:nvGrpSpPr>
        <p:cNvPr id="1" name=""/>
        <p:cNvGrpSpPr/>
        <p:nvPr/>
      </p:nvGrpSpPr>
      <p:grpSpPr>
        <a:xfrm>
          <a:off x="0" y="0"/>
          <a:ext cx="0" cy="0"/>
          <a:chOff x="0" y="0"/>
          <a:chExt cx="0" cy="0"/>
        </a:xfrm>
      </p:grpSpPr>
      <p:sp>
        <p:nvSpPr>
          <p:cNvPr id="50" name="!!AFB_">
            <a:extLst>
              <a:ext uri="{FF2B5EF4-FFF2-40B4-BE49-F238E27FC236}">
                <a16:creationId xmlns:a16="http://schemas.microsoft.com/office/drawing/2014/main" id="{A7624D81-4CF7-D0B8-C555-7D23A95E27DD}"/>
              </a:ext>
            </a:extLst>
          </p:cNvPr>
          <p:cNvSpPr>
            <a:spLocks noGrp="1"/>
          </p:cNvSpPr>
          <p:nvPr>
            <p:ph type="pic" sz="quarter" idx="14"/>
          </p:nvPr>
        </p:nvSpPr>
        <p:spPr>
          <a:xfrm>
            <a:off x="7106875" y="620713"/>
            <a:ext cx="4680000" cy="5089673"/>
          </a:xfrm>
          <a:solidFill>
            <a:schemeClr val="bg1">
              <a:lumMod val="95000"/>
            </a:schemeClr>
          </a:solidFill>
        </p:spPr>
        <p:txBody>
          <a:bodyPr tIns="1800000">
            <a:normAutofit/>
          </a:bodyPr>
          <a:lstStyle>
            <a:lvl1pPr marL="0" indent="0" algn="ctr">
              <a:buNone/>
              <a:defRPr sz="1800">
                <a:solidFill>
                  <a:schemeClr val="tx2"/>
                </a:solidFill>
              </a:defRPr>
            </a:lvl1pPr>
          </a:lstStyle>
          <a:p>
            <a:r>
              <a:rPr lang="en-GB" dirty="0"/>
              <a:t>Click icon to add picture</a:t>
            </a:r>
            <a:endParaRPr lang="nl-BE" dirty="0"/>
          </a:p>
        </p:txBody>
      </p:sp>
      <p:sp>
        <p:nvSpPr>
          <p:cNvPr id="59" name="!!VLAK_text">
            <a:extLst>
              <a:ext uri="{FF2B5EF4-FFF2-40B4-BE49-F238E27FC236}">
                <a16:creationId xmlns:a16="http://schemas.microsoft.com/office/drawing/2014/main" id="{BC4CDCF5-6D63-CDFC-0F4D-E8FB3EE7EC7F}"/>
              </a:ext>
            </a:extLst>
          </p:cNvPr>
          <p:cNvSpPr>
            <a:spLocks noGrp="1"/>
          </p:cNvSpPr>
          <p:nvPr>
            <p:ph type="body" sz="quarter" idx="22"/>
          </p:nvPr>
        </p:nvSpPr>
        <p:spPr>
          <a:xfrm>
            <a:off x="630253" y="4990386"/>
            <a:ext cx="6120000" cy="720000"/>
          </a:xfrm>
          <a:solidFill>
            <a:schemeClr val="bg1"/>
          </a:solidFill>
          <a:effectLst>
            <a:outerShdw blurRad="50800" dist="38100" dir="2700000" algn="tl" rotWithShape="0">
              <a:prstClr val="black">
                <a:alpha val="40000"/>
              </a:prstClr>
            </a:outerShdw>
          </a:effectLst>
        </p:spPr>
        <p:txBody>
          <a:bodyPr lIns="720000" tIns="108000" rIns="0" bIns="0" anchor="t">
            <a:normAutofit/>
          </a:bodyPr>
          <a:lstStyle>
            <a:lvl1pPr marL="0" indent="0">
              <a:buNone/>
              <a:defRPr sz="2000">
                <a:solidFill>
                  <a:schemeClr val="tx1"/>
                </a:solidFill>
              </a:defRPr>
            </a:lvl1pPr>
          </a:lstStyle>
          <a:p>
            <a:pPr lvl="0"/>
            <a:r>
              <a:rPr lang="en-GB"/>
              <a:t>Click to edit Master text styles</a:t>
            </a:r>
          </a:p>
        </p:txBody>
      </p:sp>
      <p:sp>
        <p:nvSpPr>
          <p:cNvPr id="60" name="!!VLAK_oranje tekst">
            <a:extLst>
              <a:ext uri="{FF2B5EF4-FFF2-40B4-BE49-F238E27FC236}">
                <a16:creationId xmlns:a16="http://schemas.microsoft.com/office/drawing/2014/main" id="{BEAF1DE2-0326-2904-803A-0AD74217A9C8}"/>
              </a:ext>
            </a:extLst>
          </p:cNvPr>
          <p:cNvSpPr>
            <a:spLocks noGrp="1"/>
          </p:cNvSpPr>
          <p:nvPr>
            <p:ph type="body" sz="quarter" idx="23"/>
          </p:nvPr>
        </p:nvSpPr>
        <p:spPr>
          <a:xfrm>
            <a:off x="6715839" y="4990386"/>
            <a:ext cx="36000" cy="7200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61" name="!!VLAK_oranje klein">
            <a:extLst>
              <a:ext uri="{FF2B5EF4-FFF2-40B4-BE49-F238E27FC236}">
                <a16:creationId xmlns:a16="http://schemas.microsoft.com/office/drawing/2014/main" id="{6225743D-F7AA-70DE-35D3-EE6A2038711C}"/>
              </a:ext>
            </a:extLst>
          </p:cNvPr>
          <p:cNvSpPr>
            <a:spLocks noGrp="1"/>
          </p:cNvSpPr>
          <p:nvPr>
            <p:ph type="body" sz="quarter" idx="24"/>
          </p:nvPr>
        </p:nvSpPr>
        <p:spPr>
          <a:xfrm>
            <a:off x="978935" y="5122761"/>
            <a:ext cx="180000" cy="468000"/>
          </a:xfrm>
          <a:blipFill>
            <a:blip r:embed="rId2">
              <a:extLst>
                <a:ext uri="{96DAC541-7B7A-43D3-8B79-37D633B846F1}">
                  <asvg:svgBlip xmlns:asvg="http://schemas.microsoft.com/office/drawing/2016/SVG/main" r:embed="rId3"/>
                </a:ext>
              </a:extLst>
            </a:blip>
            <a:stretch>
              <a:fillRect t="3070" b="3070"/>
            </a:stretch>
          </a:blipFill>
        </p:spPr>
        <p:txBody>
          <a:bodyPr>
            <a:normAutofit/>
          </a:bodyPr>
          <a:lstStyle>
            <a:lvl1pPr marL="0" indent="0">
              <a:buNone/>
              <a:defRPr sz="500">
                <a:solidFill>
                  <a:schemeClr val="bg1">
                    <a:alpha val="0"/>
                  </a:schemeClr>
                </a:solidFill>
              </a:defRPr>
            </a:lvl1pPr>
          </a:lstStyle>
          <a:p>
            <a:pPr lvl="0"/>
            <a:r>
              <a:rPr lang="en-GB"/>
              <a:t>Click to edit Master text styles</a:t>
            </a:r>
          </a:p>
        </p:txBody>
      </p:sp>
      <p:sp>
        <p:nvSpPr>
          <p:cNvPr id="56" name="!!VLAK_text">
            <a:extLst>
              <a:ext uri="{FF2B5EF4-FFF2-40B4-BE49-F238E27FC236}">
                <a16:creationId xmlns:a16="http://schemas.microsoft.com/office/drawing/2014/main" id="{42998348-65D5-C026-663D-6EE062459FB4}"/>
              </a:ext>
            </a:extLst>
          </p:cNvPr>
          <p:cNvSpPr>
            <a:spLocks noGrp="1"/>
          </p:cNvSpPr>
          <p:nvPr>
            <p:ph type="body" sz="quarter" idx="19"/>
          </p:nvPr>
        </p:nvSpPr>
        <p:spPr>
          <a:xfrm>
            <a:off x="630253" y="4095467"/>
            <a:ext cx="6120000" cy="720000"/>
          </a:xfrm>
          <a:solidFill>
            <a:schemeClr val="bg1"/>
          </a:solidFill>
          <a:effectLst>
            <a:outerShdw blurRad="50800" dist="38100" dir="2700000" algn="tl" rotWithShape="0">
              <a:prstClr val="black">
                <a:alpha val="40000"/>
              </a:prstClr>
            </a:outerShdw>
          </a:effectLst>
        </p:spPr>
        <p:txBody>
          <a:bodyPr lIns="720000" tIns="108000" rIns="0" bIns="0" anchor="t">
            <a:normAutofit/>
          </a:bodyPr>
          <a:lstStyle>
            <a:lvl1pPr marL="0" indent="0">
              <a:buNone/>
              <a:defRPr sz="2000">
                <a:solidFill>
                  <a:schemeClr val="tx1"/>
                </a:solidFill>
              </a:defRPr>
            </a:lvl1pPr>
          </a:lstStyle>
          <a:p>
            <a:pPr lvl="0"/>
            <a:r>
              <a:rPr lang="en-GB"/>
              <a:t>Click to edit Master text styles</a:t>
            </a:r>
          </a:p>
        </p:txBody>
      </p:sp>
      <p:sp>
        <p:nvSpPr>
          <p:cNvPr id="57" name="!!VLAK_oranje tekst">
            <a:extLst>
              <a:ext uri="{FF2B5EF4-FFF2-40B4-BE49-F238E27FC236}">
                <a16:creationId xmlns:a16="http://schemas.microsoft.com/office/drawing/2014/main" id="{1F69142C-C756-9EF3-B004-DE8055F5BC99}"/>
              </a:ext>
            </a:extLst>
          </p:cNvPr>
          <p:cNvSpPr>
            <a:spLocks noGrp="1"/>
          </p:cNvSpPr>
          <p:nvPr>
            <p:ph type="body" sz="quarter" idx="20"/>
          </p:nvPr>
        </p:nvSpPr>
        <p:spPr>
          <a:xfrm>
            <a:off x="6715839" y="4095467"/>
            <a:ext cx="36000" cy="7200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58" name="!!VLAK_oranje klein">
            <a:extLst>
              <a:ext uri="{FF2B5EF4-FFF2-40B4-BE49-F238E27FC236}">
                <a16:creationId xmlns:a16="http://schemas.microsoft.com/office/drawing/2014/main" id="{8283550E-A73F-DF9C-C2C6-7B7B956ADC65}"/>
              </a:ext>
            </a:extLst>
          </p:cNvPr>
          <p:cNvSpPr>
            <a:spLocks noGrp="1"/>
          </p:cNvSpPr>
          <p:nvPr>
            <p:ph type="body" sz="quarter" idx="21"/>
          </p:nvPr>
        </p:nvSpPr>
        <p:spPr>
          <a:xfrm>
            <a:off x="978935" y="4227842"/>
            <a:ext cx="180000" cy="468000"/>
          </a:xfrm>
          <a:blipFill>
            <a:blip r:embed="rId2">
              <a:extLst>
                <a:ext uri="{96DAC541-7B7A-43D3-8B79-37D633B846F1}">
                  <asvg:svgBlip xmlns:asvg="http://schemas.microsoft.com/office/drawing/2016/SVG/main" r:embed="rId3"/>
                </a:ext>
              </a:extLst>
            </a:blip>
            <a:stretch>
              <a:fillRect t="3070" b="3070"/>
            </a:stretch>
          </a:blipFill>
        </p:spPr>
        <p:txBody>
          <a:bodyPr>
            <a:normAutofit/>
          </a:bodyPr>
          <a:lstStyle>
            <a:lvl1pPr marL="0" indent="0">
              <a:buNone/>
              <a:defRPr sz="500">
                <a:solidFill>
                  <a:schemeClr val="bg1">
                    <a:alpha val="0"/>
                  </a:schemeClr>
                </a:solidFill>
              </a:defRPr>
            </a:lvl1pPr>
          </a:lstStyle>
          <a:p>
            <a:pPr lvl="0"/>
            <a:r>
              <a:rPr lang="en-GB"/>
              <a:t>Click to edit Master text styles</a:t>
            </a:r>
          </a:p>
        </p:txBody>
      </p:sp>
      <p:sp>
        <p:nvSpPr>
          <p:cNvPr id="53" name="!!VLAK_text">
            <a:extLst>
              <a:ext uri="{FF2B5EF4-FFF2-40B4-BE49-F238E27FC236}">
                <a16:creationId xmlns:a16="http://schemas.microsoft.com/office/drawing/2014/main" id="{7CBA9DE5-DA2D-AA1B-2276-57D41AB0154A}"/>
              </a:ext>
            </a:extLst>
          </p:cNvPr>
          <p:cNvSpPr>
            <a:spLocks noGrp="1"/>
          </p:cNvSpPr>
          <p:nvPr>
            <p:ph type="body" sz="quarter" idx="16"/>
          </p:nvPr>
        </p:nvSpPr>
        <p:spPr>
          <a:xfrm>
            <a:off x="630253" y="3160282"/>
            <a:ext cx="6120000" cy="720000"/>
          </a:xfrm>
          <a:solidFill>
            <a:schemeClr val="bg1"/>
          </a:solidFill>
          <a:effectLst>
            <a:outerShdw blurRad="50800" dist="38100" dir="2700000" algn="tl" rotWithShape="0">
              <a:prstClr val="black">
                <a:alpha val="40000"/>
              </a:prstClr>
            </a:outerShdw>
          </a:effectLst>
        </p:spPr>
        <p:txBody>
          <a:bodyPr lIns="720000" tIns="108000" rIns="0" bIns="0" anchor="t">
            <a:normAutofit/>
          </a:bodyPr>
          <a:lstStyle>
            <a:lvl1pPr marL="0" indent="0">
              <a:buNone/>
              <a:defRPr sz="2000">
                <a:solidFill>
                  <a:schemeClr val="tx1"/>
                </a:solidFill>
              </a:defRPr>
            </a:lvl1pPr>
          </a:lstStyle>
          <a:p>
            <a:pPr lvl="0"/>
            <a:r>
              <a:rPr lang="en-GB" dirty="0"/>
              <a:t>Click to edit Master text styles</a:t>
            </a:r>
          </a:p>
        </p:txBody>
      </p:sp>
      <p:sp>
        <p:nvSpPr>
          <p:cNvPr id="54" name="!!VLAK_oranje tekst">
            <a:extLst>
              <a:ext uri="{FF2B5EF4-FFF2-40B4-BE49-F238E27FC236}">
                <a16:creationId xmlns:a16="http://schemas.microsoft.com/office/drawing/2014/main" id="{E4E933E0-27A4-0655-9E72-5C36E04D7A02}"/>
              </a:ext>
            </a:extLst>
          </p:cNvPr>
          <p:cNvSpPr>
            <a:spLocks noGrp="1"/>
          </p:cNvSpPr>
          <p:nvPr>
            <p:ph type="body" sz="quarter" idx="17"/>
          </p:nvPr>
        </p:nvSpPr>
        <p:spPr>
          <a:xfrm>
            <a:off x="6715839" y="3160282"/>
            <a:ext cx="36000" cy="7200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55" name="!!VLAK_oranje klein">
            <a:extLst>
              <a:ext uri="{FF2B5EF4-FFF2-40B4-BE49-F238E27FC236}">
                <a16:creationId xmlns:a16="http://schemas.microsoft.com/office/drawing/2014/main" id="{94AF29FC-7D0A-9293-E1F1-194EB8517722}"/>
              </a:ext>
            </a:extLst>
          </p:cNvPr>
          <p:cNvSpPr>
            <a:spLocks noGrp="1"/>
          </p:cNvSpPr>
          <p:nvPr>
            <p:ph type="body" sz="quarter" idx="18"/>
          </p:nvPr>
        </p:nvSpPr>
        <p:spPr>
          <a:xfrm>
            <a:off x="978935" y="3292657"/>
            <a:ext cx="180000" cy="468000"/>
          </a:xfrm>
          <a:blipFill>
            <a:blip r:embed="rId2">
              <a:extLst>
                <a:ext uri="{96DAC541-7B7A-43D3-8B79-37D633B846F1}">
                  <asvg:svgBlip xmlns:asvg="http://schemas.microsoft.com/office/drawing/2016/SVG/main" r:embed="rId3"/>
                </a:ext>
              </a:extLst>
            </a:blip>
            <a:stretch>
              <a:fillRect t="3070" b="3070"/>
            </a:stretch>
          </a:blipFill>
        </p:spPr>
        <p:txBody>
          <a:bodyPr>
            <a:normAutofit/>
          </a:bodyPr>
          <a:lstStyle>
            <a:lvl1pPr marL="0" indent="0">
              <a:buNone/>
              <a:defRPr sz="500">
                <a:solidFill>
                  <a:schemeClr val="bg1">
                    <a:alpha val="0"/>
                  </a:schemeClr>
                </a:solidFill>
              </a:defRPr>
            </a:lvl1pPr>
          </a:lstStyle>
          <a:p>
            <a:pPr lvl="0"/>
            <a:r>
              <a:rPr lang="en-GB"/>
              <a:t>Click to edit Master text styles</a:t>
            </a:r>
          </a:p>
        </p:txBody>
      </p:sp>
      <p:sp>
        <p:nvSpPr>
          <p:cNvPr id="44" name="!!VLAK_text">
            <a:extLst>
              <a:ext uri="{FF2B5EF4-FFF2-40B4-BE49-F238E27FC236}">
                <a16:creationId xmlns:a16="http://schemas.microsoft.com/office/drawing/2014/main" id="{89E26D75-5F0D-942C-A9BF-8F08C986D826}"/>
              </a:ext>
            </a:extLst>
          </p:cNvPr>
          <p:cNvSpPr>
            <a:spLocks noGrp="1"/>
          </p:cNvSpPr>
          <p:nvPr>
            <p:ph type="body" sz="quarter" idx="10"/>
          </p:nvPr>
        </p:nvSpPr>
        <p:spPr>
          <a:xfrm>
            <a:off x="630253" y="2239963"/>
            <a:ext cx="6120000" cy="720000"/>
          </a:xfrm>
          <a:solidFill>
            <a:schemeClr val="bg1"/>
          </a:solidFill>
          <a:effectLst>
            <a:outerShdw blurRad="50800" dist="38100" dir="2700000" algn="tl" rotWithShape="0">
              <a:prstClr val="black">
                <a:alpha val="40000"/>
              </a:prstClr>
            </a:outerShdw>
          </a:effectLst>
        </p:spPr>
        <p:txBody>
          <a:bodyPr lIns="720000" tIns="108000" rIns="0" bIns="0" anchor="t">
            <a:normAutofit/>
          </a:bodyPr>
          <a:lstStyle>
            <a:lvl1pPr marL="0" indent="0">
              <a:buNone/>
              <a:defRPr sz="2000">
                <a:solidFill>
                  <a:schemeClr val="tx1"/>
                </a:solidFill>
              </a:defRPr>
            </a:lvl1pPr>
          </a:lstStyle>
          <a:p>
            <a:pPr lvl="0"/>
            <a:r>
              <a:rPr lang="en-GB"/>
              <a:t>Click to edit Master text styles</a:t>
            </a:r>
          </a:p>
        </p:txBody>
      </p:sp>
      <p:sp>
        <p:nvSpPr>
          <p:cNvPr id="45" name="!!VLAK_oranje tekst">
            <a:extLst>
              <a:ext uri="{FF2B5EF4-FFF2-40B4-BE49-F238E27FC236}">
                <a16:creationId xmlns:a16="http://schemas.microsoft.com/office/drawing/2014/main" id="{44BF4289-0573-BD4D-F25F-5B63D537BF5D}"/>
              </a:ext>
            </a:extLst>
          </p:cNvPr>
          <p:cNvSpPr>
            <a:spLocks noGrp="1"/>
          </p:cNvSpPr>
          <p:nvPr>
            <p:ph type="body" sz="quarter" idx="12"/>
          </p:nvPr>
        </p:nvSpPr>
        <p:spPr>
          <a:xfrm>
            <a:off x="6715839" y="2239963"/>
            <a:ext cx="36000" cy="720000"/>
          </a:xfrm>
          <a:custGeom>
            <a:avLst/>
            <a:gdLst>
              <a:gd name="connsiteX0" fmla="*/ 0 w 54000"/>
              <a:gd name="connsiteY0" fmla="*/ 0 h 900000"/>
              <a:gd name="connsiteX1" fmla="*/ 54000 w 54000"/>
              <a:gd name="connsiteY1" fmla="*/ 0 h 900000"/>
              <a:gd name="connsiteX2" fmla="*/ 54000 w 54000"/>
              <a:gd name="connsiteY2" fmla="*/ 900000 h 900000"/>
              <a:gd name="connsiteX3" fmla="*/ 0 w 54000"/>
              <a:gd name="connsiteY3" fmla="*/ 900000 h 900000"/>
            </a:gdLst>
            <a:ahLst/>
            <a:cxnLst>
              <a:cxn ang="0">
                <a:pos x="connsiteX0" y="connsiteY0"/>
              </a:cxn>
              <a:cxn ang="0">
                <a:pos x="connsiteX1" y="connsiteY1"/>
              </a:cxn>
              <a:cxn ang="0">
                <a:pos x="connsiteX2" y="connsiteY2"/>
              </a:cxn>
              <a:cxn ang="0">
                <a:pos x="connsiteX3" y="connsiteY3"/>
              </a:cxn>
            </a:cxnLst>
            <a:rect l="l" t="t" r="r" b="b"/>
            <a:pathLst>
              <a:path w="54000" h="900000">
                <a:moveTo>
                  <a:pt x="0" y="0"/>
                </a:moveTo>
                <a:lnTo>
                  <a:pt x="54000" y="0"/>
                </a:lnTo>
                <a:lnTo>
                  <a:pt x="54000" y="900000"/>
                </a:lnTo>
                <a:lnTo>
                  <a:pt x="0" y="900000"/>
                </a:lnTo>
                <a:close/>
              </a:path>
            </a:pathLst>
          </a:custGeom>
          <a:solidFill>
            <a:schemeClr val="accent2"/>
          </a:solidFill>
          <a:effectLst>
            <a:outerShdw blurRad="50800" dist="38100" dir="2700000" algn="tl" rotWithShape="0">
              <a:prstClr val="black">
                <a:alpha val="40000"/>
              </a:prstClr>
            </a:outerShdw>
          </a:effectLst>
        </p:spPr>
        <p:txBody>
          <a:bodyPr wrap="square">
            <a:noAutofit/>
          </a:bodyPr>
          <a:lstStyle>
            <a:lvl1pPr marL="0" indent="0">
              <a:buNone/>
              <a:defRPr sz="500">
                <a:solidFill>
                  <a:schemeClr val="bg1">
                    <a:alpha val="0"/>
                  </a:schemeClr>
                </a:solidFill>
              </a:defRPr>
            </a:lvl1pPr>
          </a:lstStyle>
          <a:p>
            <a:pPr lvl="0"/>
            <a:r>
              <a:rPr lang="en-GB"/>
              <a:t>Click to edit Master text styles</a:t>
            </a:r>
          </a:p>
        </p:txBody>
      </p:sp>
      <p:sp>
        <p:nvSpPr>
          <p:cNvPr id="52" name="!!VLAK_oranje klein">
            <a:extLst>
              <a:ext uri="{FF2B5EF4-FFF2-40B4-BE49-F238E27FC236}">
                <a16:creationId xmlns:a16="http://schemas.microsoft.com/office/drawing/2014/main" id="{C25E91CB-1D6A-4783-3B04-74B6C4F032EF}"/>
              </a:ext>
            </a:extLst>
          </p:cNvPr>
          <p:cNvSpPr>
            <a:spLocks noGrp="1"/>
          </p:cNvSpPr>
          <p:nvPr>
            <p:ph type="body" sz="quarter" idx="15"/>
          </p:nvPr>
        </p:nvSpPr>
        <p:spPr>
          <a:xfrm>
            <a:off x="978935" y="2372338"/>
            <a:ext cx="180000" cy="468000"/>
          </a:xfrm>
          <a:blipFill>
            <a:blip r:embed="rId2">
              <a:extLst>
                <a:ext uri="{96DAC541-7B7A-43D3-8B79-37D633B846F1}">
                  <asvg:svgBlip xmlns:asvg="http://schemas.microsoft.com/office/drawing/2016/SVG/main" r:embed="rId3"/>
                </a:ext>
              </a:extLst>
            </a:blip>
            <a:stretch>
              <a:fillRect t="3070" b="3070"/>
            </a:stretch>
          </a:blipFill>
        </p:spPr>
        <p:txBody>
          <a:bodyPr>
            <a:normAutofit/>
          </a:bodyPr>
          <a:lstStyle>
            <a:lvl1pPr marL="0" indent="0">
              <a:buNone/>
              <a:defRPr sz="500">
                <a:solidFill>
                  <a:schemeClr val="bg1">
                    <a:alpha val="0"/>
                  </a:schemeClr>
                </a:solidFill>
              </a:defRPr>
            </a:lvl1pPr>
          </a:lstStyle>
          <a:p>
            <a:pPr lvl="0"/>
            <a:r>
              <a:rPr lang="en-GB"/>
              <a:t>Click to edit Master text styles</a:t>
            </a:r>
          </a:p>
        </p:txBody>
      </p:sp>
      <p:sp>
        <p:nvSpPr>
          <p:cNvPr id="42" name="!!VLAK_oranje tit">
            <a:extLst>
              <a:ext uri="{FF2B5EF4-FFF2-40B4-BE49-F238E27FC236}">
                <a16:creationId xmlns:a16="http://schemas.microsoft.com/office/drawing/2014/main" id="{26A1E7FF-DA42-F282-2ECD-3E2808B98033}"/>
              </a:ext>
            </a:extLst>
          </p:cNvPr>
          <p:cNvSpPr/>
          <p:nvPr userDrawn="1"/>
        </p:nvSpPr>
        <p:spPr>
          <a:xfrm rot="10800000">
            <a:off x="0" y="617411"/>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4" name="Tijdelijke aanduiding voor titel 1">
            <a:extLst>
              <a:ext uri="{FF2B5EF4-FFF2-40B4-BE49-F238E27FC236}">
                <a16:creationId xmlns:a16="http://schemas.microsoft.com/office/drawing/2014/main" id="{6003B3EE-1E75-67C1-FE48-9CF1487FCC49}"/>
              </a:ext>
            </a:extLst>
          </p:cNvPr>
          <p:cNvSpPr>
            <a:spLocks noGrp="1"/>
          </p:cNvSpPr>
          <p:nvPr>
            <p:ph type="title" hasCustomPrompt="1"/>
          </p:nvPr>
        </p:nvSpPr>
        <p:spPr>
          <a:xfrm>
            <a:off x="495299" y="530225"/>
            <a:ext cx="6254954" cy="1325563"/>
          </a:xfrm>
          <a:prstGeom prst="rect">
            <a:avLst/>
          </a:prstGeom>
        </p:spPr>
        <p:txBody>
          <a:bodyPr vert="horz" lIns="91440" tIns="45720" rIns="91440" bIns="45720" rtlCol="0" anchor="ctr">
            <a:normAutofit/>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 BEWERKEN</a:t>
            </a:r>
            <a:endParaRPr lang="nl-BE" dirty="0"/>
          </a:p>
        </p:txBody>
      </p:sp>
      <p:sp>
        <p:nvSpPr>
          <p:cNvPr id="7" name="Tijdelijke aanduiding voor datum 3">
            <a:extLst>
              <a:ext uri="{FF2B5EF4-FFF2-40B4-BE49-F238E27FC236}">
                <a16:creationId xmlns:a16="http://schemas.microsoft.com/office/drawing/2014/main" id="{17E74FD0-7E6B-ADD3-0FF0-39DF058E1E45}"/>
              </a:ext>
            </a:extLst>
          </p:cNvPr>
          <p:cNvSpPr>
            <a:spLocks noGrp="1"/>
          </p:cNvSpPr>
          <p:nvPr>
            <p:ph type="dt" sz="half" idx="2"/>
          </p:nvPr>
        </p:nvSpPr>
        <p:spPr>
          <a:xfrm>
            <a:off x="-231841" y="6307710"/>
            <a:ext cx="2743200" cy="365125"/>
          </a:xfrm>
          <a:prstGeom prst="rect">
            <a:avLst/>
          </a:prstGeom>
          <a:blipFill>
            <a:blip r:embed="rId4">
              <a:extLst>
                <a:ext uri="{96DAC541-7B7A-43D3-8B79-37D633B846F1}">
                  <asvg:svgBlip xmlns:asvg="http://schemas.microsoft.com/office/drawing/2016/SVG/main" r:embed="rId5"/>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8" name="Tijdelijke aanduiding voor voettekst 4">
            <a:extLst>
              <a:ext uri="{FF2B5EF4-FFF2-40B4-BE49-F238E27FC236}">
                <a16:creationId xmlns:a16="http://schemas.microsoft.com/office/drawing/2014/main" id="{83003E47-C4DD-6AB6-30E6-7AAEC0DAA7E1}"/>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9" name="Tijdelijke aanduiding voor dianummer 5">
            <a:extLst>
              <a:ext uri="{FF2B5EF4-FFF2-40B4-BE49-F238E27FC236}">
                <a16:creationId xmlns:a16="http://schemas.microsoft.com/office/drawing/2014/main" id="{AB888403-3B00-441D-C100-D2F52ECCE111}"/>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Tree>
    <p:extLst>
      <p:ext uri="{BB962C8B-B14F-4D97-AF65-F5344CB8AC3E}">
        <p14:creationId xmlns:p14="http://schemas.microsoft.com/office/powerpoint/2010/main" val="4157566509"/>
      </p:ext>
    </p:extLst>
  </p:cSld>
  <p:clrMapOvr>
    <a:masterClrMapping/>
  </p:clrMapOvr>
  <p:transition spd="med">
    <p:wipe/>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_opsomming 2iconen">
    <p:spTree>
      <p:nvGrpSpPr>
        <p:cNvPr id="1" name=""/>
        <p:cNvGrpSpPr/>
        <p:nvPr/>
      </p:nvGrpSpPr>
      <p:grpSpPr>
        <a:xfrm>
          <a:off x="0" y="0"/>
          <a:ext cx="0" cy="0"/>
          <a:chOff x="0" y="0"/>
          <a:chExt cx="0" cy="0"/>
        </a:xfrm>
      </p:grpSpPr>
      <p:sp>
        <p:nvSpPr>
          <p:cNvPr id="19" name="!!AFB_">
            <a:extLst>
              <a:ext uri="{FF2B5EF4-FFF2-40B4-BE49-F238E27FC236}">
                <a16:creationId xmlns:a16="http://schemas.microsoft.com/office/drawing/2014/main" id="{977AD1DC-8A8D-CFEB-F759-A779C37D7490}"/>
              </a:ext>
            </a:extLst>
          </p:cNvPr>
          <p:cNvSpPr>
            <a:spLocks noGrp="1" noChangeAspect="1"/>
          </p:cNvSpPr>
          <p:nvPr>
            <p:ph type="pic" sz="quarter" idx="17"/>
          </p:nvPr>
        </p:nvSpPr>
        <p:spPr>
          <a:xfrm>
            <a:off x="6055184" y="466826"/>
            <a:ext cx="5940000" cy="5653906"/>
          </a:xfrm>
          <a:solidFill>
            <a:schemeClr val="bg1">
              <a:lumMod val="95000"/>
            </a:schemeClr>
          </a:solidFill>
        </p:spPr>
        <p:txBody>
          <a:bodyPr tIns="2160000">
            <a:normAutofit/>
          </a:bodyPr>
          <a:lstStyle>
            <a:lvl1pPr marL="0" indent="0" algn="ctr">
              <a:buNone/>
              <a:defRPr sz="1800">
                <a:solidFill>
                  <a:schemeClr val="tx2"/>
                </a:solidFill>
              </a:defRPr>
            </a:lvl1pPr>
          </a:lstStyle>
          <a:p>
            <a:r>
              <a:rPr lang="en-GB"/>
              <a:t>Click icon to add picture</a:t>
            </a:r>
            <a:endParaRPr lang="nl-BE" dirty="0"/>
          </a:p>
        </p:txBody>
      </p:sp>
      <p:sp>
        <p:nvSpPr>
          <p:cNvPr id="10" name="!!VLAK_lichtblauw">
            <a:extLst>
              <a:ext uri="{FF2B5EF4-FFF2-40B4-BE49-F238E27FC236}">
                <a16:creationId xmlns:a16="http://schemas.microsoft.com/office/drawing/2014/main" id="{C2BCCF58-9E3D-6B7B-8E96-257FF7655C39}"/>
              </a:ext>
            </a:extLst>
          </p:cNvPr>
          <p:cNvSpPr/>
          <p:nvPr userDrawn="1"/>
        </p:nvSpPr>
        <p:spPr>
          <a:xfrm>
            <a:off x="633188" y="2278742"/>
            <a:ext cx="2340000" cy="3847115"/>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500" dirty="0">
              <a:solidFill>
                <a:schemeClr val="bg1">
                  <a:alpha val="0"/>
                </a:schemeClr>
              </a:solidFill>
              <a:latin typeface="Roboto Light" pitchFamily="2" charset="0"/>
              <a:ea typeface="Roboto Light" pitchFamily="2" charset="0"/>
            </a:endParaRPr>
          </a:p>
        </p:txBody>
      </p:sp>
      <p:sp>
        <p:nvSpPr>
          <p:cNvPr id="21" name="!!ICON_">
            <a:extLst>
              <a:ext uri="{FF2B5EF4-FFF2-40B4-BE49-F238E27FC236}">
                <a16:creationId xmlns:a16="http://schemas.microsoft.com/office/drawing/2014/main" id="{A085CD48-0AC8-DE55-8100-32F577D9BD30}"/>
              </a:ext>
            </a:extLst>
          </p:cNvPr>
          <p:cNvSpPr>
            <a:spLocks noGrp="1" noChangeAspect="1"/>
          </p:cNvSpPr>
          <p:nvPr>
            <p:ph type="pic" sz="quarter" idx="18"/>
          </p:nvPr>
        </p:nvSpPr>
        <p:spPr>
          <a:xfrm>
            <a:off x="1173389" y="2484664"/>
            <a:ext cx="1260000" cy="1260000"/>
          </a:xfrm>
          <a:noFill/>
        </p:spPr>
        <p:txBody>
          <a:bodyPr lIns="72000" tIns="108000" rIns="72000" bIns="36000">
            <a:normAutofit/>
          </a:bodyPr>
          <a:lstStyle>
            <a:lvl1pPr marL="0" indent="0" algn="ctr">
              <a:buNone/>
              <a:defRPr sz="1200">
                <a:solidFill>
                  <a:schemeClr val="tx2"/>
                </a:solidFill>
              </a:defRPr>
            </a:lvl1pPr>
          </a:lstStyle>
          <a:p>
            <a:r>
              <a:rPr lang="en-GB"/>
              <a:t>Click icon to add picture</a:t>
            </a:r>
            <a:endParaRPr lang="nl-BE" dirty="0"/>
          </a:p>
        </p:txBody>
      </p:sp>
      <p:sp>
        <p:nvSpPr>
          <p:cNvPr id="15" name="!!VLAK_oranje tit">
            <a:extLst>
              <a:ext uri="{FF2B5EF4-FFF2-40B4-BE49-F238E27FC236}">
                <a16:creationId xmlns:a16="http://schemas.microsoft.com/office/drawing/2014/main" id="{57753FFA-907C-870B-7922-967411F620A3}"/>
              </a:ext>
            </a:extLst>
          </p:cNvPr>
          <p:cNvSpPr/>
          <p:nvPr userDrawn="1"/>
        </p:nvSpPr>
        <p:spPr>
          <a:xfrm rot="10800000">
            <a:off x="0" y="617411"/>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24" name="!!VLAK_lichtblauw">
            <a:extLst>
              <a:ext uri="{FF2B5EF4-FFF2-40B4-BE49-F238E27FC236}">
                <a16:creationId xmlns:a16="http://schemas.microsoft.com/office/drawing/2014/main" id="{D7B2B109-0BF1-C809-8653-86CA98F9528D}"/>
              </a:ext>
            </a:extLst>
          </p:cNvPr>
          <p:cNvSpPr/>
          <p:nvPr userDrawn="1"/>
        </p:nvSpPr>
        <p:spPr>
          <a:xfrm>
            <a:off x="3348522" y="2278742"/>
            <a:ext cx="2340000" cy="3847115"/>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500" dirty="0">
              <a:solidFill>
                <a:schemeClr val="bg1">
                  <a:alpha val="0"/>
                </a:schemeClr>
              </a:solidFill>
              <a:latin typeface="Roboto Light" pitchFamily="2" charset="0"/>
              <a:ea typeface="Roboto Light" pitchFamily="2" charset="0"/>
            </a:endParaRPr>
          </a:p>
        </p:txBody>
      </p:sp>
      <p:sp>
        <p:nvSpPr>
          <p:cNvPr id="25" name="!!ICON_">
            <a:extLst>
              <a:ext uri="{FF2B5EF4-FFF2-40B4-BE49-F238E27FC236}">
                <a16:creationId xmlns:a16="http://schemas.microsoft.com/office/drawing/2014/main" id="{ABFA278F-3EEA-ACAA-E0A3-74F6BBDAFB43}"/>
              </a:ext>
            </a:extLst>
          </p:cNvPr>
          <p:cNvSpPr>
            <a:spLocks noGrp="1"/>
          </p:cNvSpPr>
          <p:nvPr>
            <p:ph type="pic" sz="quarter" idx="20"/>
          </p:nvPr>
        </p:nvSpPr>
        <p:spPr>
          <a:xfrm>
            <a:off x="3888723" y="2484664"/>
            <a:ext cx="1260000" cy="1260000"/>
          </a:xfrm>
          <a:noFill/>
        </p:spPr>
        <p:txBody>
          <a:bodyPr lIns="72000" tIns="108000" rIns="72000" bIns="36000">
            <a:normAutofit/>
          </a:bodyPr>
          <a:lstStyle>
            <a:lvl1pPr marL="0" indent="0" algn="ctr">
              <a:buNone/>
              <a:defRPr sz="1200">
                <a:solidFill>
                  <a:schemeClr val="tx2"/>
                </a:solidFill>
              </a:defRPr>
            </a:lvl1pPr>
          </a:lstStyle>
          <a:p>
            <a:r>
              <a:rPr lang="en-GB"/>
              <a:t>Click icon to add picture</a:t>
            </a:r>
            <a:endParaRPr lang="nl-BE" dirty="0"/>
          </a:p>
        </p:txBody>
      </p:sp>
      <p:sp>
        <p:nvSpPr>
          <p:cNvPr id="4" name="Tijdelijke aanduiding voor titel 1">
            <a:extLst>
              <a:ext uri="{FF2B5EF4-FFF2-40B4-BE49-F238E27FC236}">
                <a16:creationId xmlns:a16="http://schemas.microsoft.com/office/drawing/2014/main" id="{B6A4CF1D-1B03-D5D3-0803-3D2CA32E6A6F}"/>
              </a:ext>
            </a:extLst>
          </p:cNvPr>
          <p:cNvSpPr>
            <a:spLocks noGrp="1"/>
          </p:cNvSpPr>
          <p:nvPr>
            <p:ph type="title" hasCustomPrompt="1"/>
          </p:nvPr>
        </p:nvSpPr>
        <p:spPr>
          <a:xfrm>
            <a:off x="495300" y="530225"/>
            <a:ext cx="5193222" cy="1325563"/>
          </a:xfrm>
          <a:prstGeom prst="rect">
            <a:avLst/>
          </a:prstGeom>
        </p:spPr>
        <p:txBody>
          <a:bodyPr vert="horz" lIns="91440" tIns="45720" rIns="91440" bIns="45720" rtlCol="0" anchor="ctr">
            <a:normAutofit/>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 BEWERKEN</a:t>
            </a:r>
            <a:endParaRPr lang="nl-BE" dirty="0"/>
          </a:p>
        </p:txBody>
      </p:sp>
      <p:sp>
        <p:nvSpPr>
          <p:cNvPr id="5" name="Tijdelijke aanduiding voor datum 3">
            <a:extLst>
              <a:ext uri="{FF2B5EF4-FFF2-40B4-BE49-F238E27FC236}">
                <a16:creationId xmlns:a16="http://schemas.microsoft.com/office/drawing/2014/main" id="{9C019539-8C20-32BE-DF10-4245F5820FEA}"/>
              </a:ext>
            </a:extLst>
          </p:cNvPr>
          <p:cNvSpPr>
            <a:spLocks noGrp="1"/>
          </p:cNvSpPr>
          <p:nvPr>
            <p:ph type="dt" sz="half" idx="2"/>
          </p:nvPr>
        </p:nvSpPr>
        <p:spPr>
          <a:xfrm>
            <a:off x="-231841" y="6307710"/>
            <a:ext cx="2743200" cy="365125"/>
          </a:xfrm>
          <a:prstGeom prst="rect">
            <a:avLst/>
          </a:prstGeom>
          <a:blipFill>
            <a:blip r:embed="rId2">
              <a:extLst>
                <a:ext uri="{96DAC541-7B7A-43D3-8B79-37D633B846F1}">
                  <asvg:svgBlip xmlns:asvg="http://schemas.microsoft.com/office/drawing/2016/SVG/main" r:embed="rId3"/>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6" name="Tijdelijke aanduiding voor voettekst 4">
            <a:extLst>
              <a:ext uri="{FF2B5EF4-FFF2-40B4-BE49-F238E27FC236}">
                <a16:creationId xmlns:a16="http://schemas.microsoft.com/office/drawing/2014/main" id="{4718925F-97BC-EFDF-490A-588910F98F94}"/>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7" name="Tijdelijke aanduiding voor dianummer 5">
            <a:extLst>
              <a:ext uri="{FF2B5EF4-FFF2-40B4-BE49-F238E27FC236}">
                <a16:creationId xmlns:a16="http://schemas.microsoft.com/office/drawing/2014/main" id="{F1651C29-63DE-C7B8-2F33-BA29A69784A4}"/>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12" name="!!TXT_">
            <a:extLst>
              <a:ext uri="{FF2B5EF4-FFF2-40B4-BE49-F238E27FC236}">
                <a16:creationId xmlns:a16="http://schemas.microsoft.com/office/drawing/2014/main" id="{F5C57EED-3DD1-47EC-3124-3DEE78ABB94C}"/>
              </a:ext>
            </a:extLst>
          </p:cNvPr>
          <p:cNvSpPr>
            <a:spLocks noGrp="1"/>
          </p:cNvSpPr>
          <p:nvPr>
            <p:ph type="body" sz="quarter" idx="19"/>
          </p:nvPr>
        </p:nvSpPr>
        <p:spPr>
          <a:xfrm>
            <a:off x="633413" y="3889830"/>
            <a:ext cx="2339975" cy="2230902"/>
          </a:xfrm>
        </p:spPr>
        <p:txBody>
          <a:bodyPr lIns="180000" tIns="72000" rIns="180000" bIns="72000">
            <a:normAutofit/>
          </a:bodyPr>
          <a:lstStyle>
            <a:lvl1pPr marL="0" indent="0" algn="ctr">
              <a:buNone/>
              <a:defRPr sz="1800">
                <a:solidFill>
                  <a:schemeClr val="tx1"/>
                </a:solidFill>
              </a:defRPr>
            </a:lvl1pPr>
          </a:lstStyle>
          <a:p>
            <a:pPr lvl="0"/>
            <a:r>
              <a:rPr lang="en-GB" dirty="0"/>
              <a:t>Click to edit Master text styles</a:t>
            </a:r>
          </a:p>
        </p:txBody>
      </p:sp>
      <p:sp>
        <p:nvSpPr>
          <p:cNvPr id="13" name="!!TXT_">
            <a:extLst>
              <a:ext uri="{FF2B5EF4-FFF2-40B4-BE49-F238E27FC236}">
                <a16:creationId xmlns:a16="http://schemas.microsoft.com/office/drawing/2014/main" id="{0277C75B-ED95-2300-3378-60F8C1406007}"/>
              </a:ext>
            </a:extLst>
          </p:cNvPr>
          <p:cNvSpPr>
            <a:spLocks noGrp="1"/>
          </p:cNvSpPr>
          <p:nvPr>
            <p:ph type="body" sz="quarter" idx="21"/>
          </p:nvPr>
        </p:nvSpPr>
        <p:spPr>
          <a:xfrm>
            <a:off x="3348747" y="3889830"/>
            <a:ext cx="2339975" cy="2230902"/>
          </a:xfrm>
        </p:spPr>
        <p:txBody>
          <a:bodyPr lIns="180000" tIns="72000" rIns="180000" bIns="72000">
            <a:normAutofit/>
          </a:bodyPr>
          <a:lstStyle>
            <a:lvl1pPr marL="0" indent="0" algn="ctr">
              <a:buNone/>
              <a:defRPr sz="1800">
                <a:solidFill>
                  <a:schemeClr val="tx1"/>
                </a:solidFill>
              </a:defRPr>
            </a:lvl1pPr>
          </a:lstStyle>
          <a:p>
            <a:pPr lvl="0"/>
            <a:r>
              <a:rPr lang="en-GB"/>
              <a:t>Click to edit Master text styles</a:t>
            </a:r>
          </a:p>
        </p:txBody>
      </p:sp>
    </p:spTree>
    <p:extLst>
      <p:ext uri="{BB962C8B-B14F-4D97-AF65-F5344CB8AC3E}">
        <p14:creationId xmlns:p14="http://schemas.microsoft.com/office/powerpoint/2010/main" val="590987209"/>
      </p:ext>
    </p:extLst>
  </p:cSld>
  <p:clrMapOvr>
    <a:masterClrMapping/>
  </p:clrMapOvr>
  <p:transition spd="med">
    <p:fade/>
  </p:transition>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_opsomming 4iconen">
    <p:spTree>
      <p:nvGrpSpPr>
        <p:cNvPr id="1" name=""/>
        <p:cNvGrpSpPr/>
        <p:nvPr/>
      </p:nvGrpSpPr>
      <p:grpSpPr>
        <a:xfrm>
          <a:off x="0" y="0"/>
          <a:ext cx="0" cy="0"/>
          <a:chOff x="0" y="0"/>
          <a:chExt cx="0" cy="0"/>
        </a:xfrm>
      </p:grpSpPr>
      <p:sp>
        <p:nvSpPr>
          <p:cNvPr id="17" name="!!VLAK_blauw">
            <a:extLst>
              <a:ext uri="{FF2B5EF4-FFF2-40B4-BE49-F238E27FC236}">
                <a16:creationId xmlns:a16="http://schemas.microsoft.com/office/drawing/2014/main" id="{B607290F-154E-DC06-FE1E-393A99FCBA03}"/>
              </a:ext>
            </a:extLst>
          </p:cNvPr>
          <p:cNvSpPr/>
          <p:nvPr userDrawn="1"/>
        </p:nvSpPr>
        <p:spPr>
          <a:xfrm>
            <a:off x="7573280" y="-1"/>
            <a:ext cx="4625070" cy="6127753"/>
          </a:xfrm>
          <a:custGeom>
            <a:avLst/>
            <a:gdLst>
              <a:gd name="connsiteX0" fmla="*/ 0 w 4618720"/>
              <a:gd name="connsiteY0" fmla="*/ 0 h 6858003"/>
              <a:gd name="connsiteX1" fmla="*/ 4618720 w 4618720"/>
              <a:gd name="connsiteY1" fmla="*/ 0 h 6858003"/>
              <a:gd name="connsiteX2" fmla="*/ 4618720 w 4618720"/>
              <a:gd name="connsiteY2" fmla="*/ 6858003 h 6858003"/>
              <a:gd name="connsiteX3" fmla="*/ 2788516 w 4618720"/>
              <a:gd name="connsiteY3" fmla="*/ 6858003 h 6858003"/>
              <a:gd name="connsiteX4" fmla="*/ 0 w 4618720"/>
              <a:gd name="connsiteY4" fmla="*/ 0 h 6858003"/>
              <a:gd name="connsiteX0" fmla="*/ 0 w 4618720"/>
              <a:gd name="connsiteY0" fmla="*/ 0 h 6858003"/>
              <a:gd name="connsiteX1" fmla="*/ 4618720 w 4618720"/>
              <a:gd name="connsiteY1" fmla="*/ 0 h 6858003"/>
              <a:gd name="connsiteX2" fmla="*/ 4618720 w 4618720"/>
              <a:gd name="connsiteY2" fmla="*/ 6184903 h 6858003"/>
              <a:gd name="connsiteX3" fmla="*/ 2788516 w 4618720"/>
              <a:gd name="connsiteY3" fmla="*/ 6858003 h 6858003"/>
              <a:gd name="connsiteX4" fmla="*/ 0 w 4618720"/>
              <a:gd name="connsiteY4" fmla="*/ 0 h 6858003"/>
              <a:gd name="connsiteX0" fmla="*/ 0 w 4618720"/>
              <a:gd name="connsiteY0" fmla="*/ 0 h 6184903"/>
              <a:gd name="connsiteX1" fmla="*/ 4618720 w 4618720"/>
              <a:gd name="connsiteY1" fmla="*/ 0 h 6184903"/>
              <a:gd name="connsiteX2" fmla="*/ 4618720 w 4618720"/>
              <a:gd name="connsiteY2" fmla="*/ 6184903 h 6184903"/>
              <a:gd name="connsiteX3" fmla="*/ 2496416 w 4618720"/>
              <a:gd name="connsiteY3" fmla="*/ 6146803 h 6184903"/>
              <a:gd name="connsiteX4" fmla="*/ 0 w 4618720"/>
              <a:gd name="connsiteY4" fmla="*/ 0 h 6184903"/>
              <a:gd name="connsiteX0" fmla="*/ 0 w 4631420"/>
              <a:gd name="connsiteY0" fmla="*/ 0 h 6146803"/>
              <a:gd name="connsiteX1" fmla="*/ 4618720 w 4631420"/>
              <a:gd name="connsiteY1" fmla="*/ 0 h 6146803"/>
              <a:gd name="connsiteX2" fmla="*/ 4631420 w 4631420"/>
              <a:gd name="connsiteY2" fmla="*/ 6134103 h 6146803"/>
              <a:gd name="connsiteX3" fmla="*/ 2496416 w 4631420"/>
              <a:gd name="connsiteY3" fmla="*/ 6146803 h 6146803"/>
              <a:gd name="connsiteX4" fmla="*/ 0 w 4631420"/>
              <a:gd name="connsiteY4" fmla="*/ 0 h 6146803"/>
              <a:gd name="connsiteX0" fmla="*/ 0 w 4631420"/>
              <a:gd name="connsiteY0" fmla="*/ 0 h 6146803"/>
              <a:gd name="connsiteX1" fmla="*/ 4618720 w 4631420"/>
              <a:gd name="connsiteY1" fmla="*/ 0 h 6146803"/>
              <a:gd name="connsiteX2" fmla="*/ 4631420 w 4631420"/>
              <a:gd name="connsiteY2" fmla="*/ 6127753 h 6146803"/>
              <a:gd name="connsiteX3" fmla="*/ 2496416 w 4631420"/>
              <a:gd name="connsiteY3" fmla="*/ 6146803 h 6146803"/>
              <a:gd name="connsiteX4" fmla="*/ 0 w 4631420"/>
              <a:gd name="connsiteY4" fmla="*/ 0 h 6146803"/>
              <a:gd name="connsiteX0" fmla="*/ 0 w 4625070"/>
              <a:gd name="connsiteY0" fmla="*/ 0 h 6146803"/>
              <a:gd name="connsiteX1" fmla="*/ 4618720 w 4625070"/>
              <a:gd name="connsiteY1" fmla="*/ 0 h 6146803"/>
              <a:gd name="connsiteX2" fmla="*/ 4625070 w 4625070"/>
              <a:gd name="connsiteY2" fmla="*/ 6127753 h 6146803"/>
              <a:gd name="connsiteX3" fmla="*/ 2496416 w 4625070"/>
              <a:gd name="connsiteY3" fmla="*/ 6146803 h 6146803"/>
              <a:gd name="connsiteX4" fmla="*/ 0 w 4625070"/>
              <a:gd name="connsiteY4" fmla="*/ 0 h 614680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40453"/>
              <a:gd name="connsiteX1" fmla="*/ 4618720 w 4625070"/>
              <a:gd name="connsiteY1" fmla="*/ 0 h 6140453"/>
              <a:gd name="connsiteX2" fmla="*/ 4625070 w 4625070"/>
              <a:gd name="connsiteY2" fmla="*/ 6127753 h 6140453"/>
              <a:gd name="connsiteX3" fmla="*/ 2496416 w 4625070"/>
              <a:gd name="connsiteY3" fmla="*/ 6140453 h 6140453"/>
              <a:gd name="connsiteX4" fmla="*/ 0 w 4625070"/>
              <a:gd name="connsiteY4" fmla="*/ 0 h 61404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 name="connsiteX0" fmla="*/ 0 w 4625070"/>
              <a:gd name="connsiteY0" fmla="*/ 0 h 6127753"/>
              <a:gd name="connsiteX1" fmla="*/ 4618720 w 4625070"/>
              <a:gd name="connsiteY1" fmla="*/ 0 h 6127753"/>
              <a:gd name="connsiteX2" fmla="*/ 4625070 w 4625070"/>
              <a:gd name="connsiteY2" fmla="*/ 6127753 h 6127753"/>
              <a:gd name="connsiteX3" fmla="*/ 2490066 w 4625070"/>
              <a:gd name="connsiteY3" fmla="*/ 6127753 h 6127753"/>
              <a:gd name="connsiteX4" fmla="*/ 0 w 4625070"/>
              <a:gd name="connsiteY4" fmla="*/ 0 h 6127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5070" h="6127753">
                <a:moveTo>
                  <a:pt x="0" y="0"/>
                </a:moveTo>
                <a:lnTo>
                  <a:pt x="4618720" y="0"/>
                </a:lnTo>
                <a:cubicBezTo>
                  <a:pt x="4622953" y="2044701"/>
                  <a:pt x="4620837" y="4083052"/>
                  <a:pt x="4625070" y="6127753"/>
                </a:cubicBezTo>
                <a:lnTo>
                  <a:pt x="2490066" y="61277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p>
        </p:txBody>
      </p:sp>
      <p:sp>
        <p:nvSpPr>
          <p:cNvPr id="3" name="!!VLAK_lichtblauw">
            <a:extLst>
              <a:ext uri="{FF2B5EF4-FFF2-40B4-BE49-F238E27FC236}">
                <a16:creationId xmlns:a16="http://schemas.microsoft.com/office/drawing/2014/main" id="{ED383B38-0B81-F1B3-158B-4D1748CF9323}"/>
              </a:ext>
            </a:extLst>
          </p:cNvPr>
          <p:cNvSpPr/>
          <p:nvPr userDrawn="1"/>
        </p:nvSpPr>
        <p:spPr>
          <a:xfrm>
            <a:off x="6025556" y="2278742"/>
            <a:ext cx="2340000" cy="384901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500" dirty="0">
              <a:solidFill>
                <a:schemeClr val="bg1">
                  <a:alpha val="0"/>
                </a:schemeClr>
              </a:solidFill>
              <a:latin typeface="Roboto Light" pitchFamily="2" charset="0"/>
              <a:ea typeface="Roboto Light" pitchFamily="2" charset="0"/>
            </a:endParaRPr>
          </a:p>
        </p:txBody>
      </p:sp>
      <p:sp>
        <p:nvSpPr>
          <p:cNvPr id="24" name="!!VLAK_lichtblauw">
            <a:extLst>
              <a:ext uri="{FF2B5EF4-FFF2-40B4-BE49-F238E27FC236}">
                <a16:creationId xmlns:a16="http://schemas.microsoft.com/office/drawing/2014/main" id="{D7B2B109-0BF1-C809-8653-86CA98F9528D}"/>
              </a:ext>
            </a:extLst>
          </p:cNvPr>
          <p:cNvSpPr/>
          <p:nvPr userDrawn="1"/>
        </p:nvSpPr>
        <p:spPr>
          <a:xfrm>
            <a:off x="3348522" y="2278742"/>
            <a:ext cx="2340000" cy="3849010"/>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500" dirty="0">
              <a:solidFill>
                <a:schemeClr val="bg1">
                  <a:alpha val="0"/>
                </a:schemeClr>
              </a:solidFill>
              <a:latin typeface="Roboto Light" pitchFamily="2" charset="0"/>
              <a:ea typeface="Roboto Light" pitchFamily="2" charset="0"/>
            </a:endParaRPr>
          </a:p>
        </p:txBody>
      </p:sp>
      <p:sp>
        <p:nvSpPr>
          <p:cNvPr id="10" name="!!VLAK_lichtblauw">
            <a:extLst>
              <a:ext uri="{FF2B5EF4-FFF2-40B4-BE49-F238E27FC236}">
                <a16:creationId xmlns:a16="http://schemas.microsoft.com/office/drawing/2014/main" id="{C2BCCF58-9E3D-6B7B-8E96-257FF7655C39}"/>
              </a:ext>
            </a:extLst>
          </p:cNvPr>
          <p:cNvSpPr/>
          <p:nvPr userDrawn="1"/>
        </p:nvSpPr>
        <p:spPr>
          <a:xfrm>
            <a:off x="633188" y="2278742"/>
            <a:ext cx="2340000" cy="3847115"/>
          </a:xfrm>
          <a:prstGeom prst="rect">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500" dirty="0">
              <a:solidFill>
                <a:schemeClr val="bg1">
                  <a:alpha val="0"/>
                </a:schemeClr>
              </a:solidFill>
              <a:latin typeface="Roboto Light" pitchFamily="2" charset="0"/>
              <a:ea typeface="Roboto Light" pitchFamily="2" charset="0"/>
            </a:endParaRPr>
          </a:p>
        </p:txBody>
      </p:sp>
      <p:sp>
        <p:nvSpPr>
          <p:cNvPr id="15" name="!!VLAK_oranje tit">
            <a:extLst>
              <a:ext uri="{FF2B5EF4-FFF2-40B4-BE49-F238E27FC236}">
                <a16:creationId xmlns:a16="http://schemas.microsoft.com/office/drawing/2014/main" id="{57753FFA-907C-870B-7922-967411F620A3}"/>
              </a:ext>
            </a:extLst>
          </p:cNvPr>
          <p:cNvSpPr/>
          <p:nvPr userDrawn="1"/>
        </p:nvSpPr>
        <p:spPr>
          <a:xfrm rot="10800000">
            <a:off x="0" y="617411"/>
            <a:ext cx="361950" cy="887313"/>
          </a:xfrm>
          <a:prstGeom prst="triangle">
            <a:avLst>
              <a:gd name="adj" fmla="val 996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Roboto Light" pitchFamily="2" charset="0"/>
              <a:ea typeface="+mn-ea"/>
              <a:cs typeface="+mn-cs"/>
            </a:endParaRPr>
          </a:p>
        </p:txBody>
      </p:sp>
      <p:sp>
        <p:nvSpPr>
          <p:cNvPr id="11" name="Tijdelijke aanduiding voor titel 1">
            <a:extLst>
              <a:ext uri="{FF2B5EF4-FFF2-40B4-BE49-F238E27FC236}">
                <a16:creationId xmlns:a16="http://schemas.microsoft.com/office/drawing/2014/main" id="{639D7E8B-1FA8-60A0-2B0B-F01A19F03EFD}"/>
              </a:ext>
            </a:extLst>
          </p:cNvPr>
          <p:cNvSpPr>
            <a:spLocks noGrp="1"/>
          </p:cNvSpPr>
          <p:nvPr>
            <p:ph type="title" hasCustomPrompt="1"/>
          </p:nvPr>
        </p:nvSpPr>
        <p:spPr>
          <a:xfrm>
            <a:off x="495300" y="530225"/>
            <a:ext cx="7077980" cy="1325563"/>
          </a:xfrm>
          <a:prstGeom prst="rect">
            <a:avLst/>
          </a:prstGeom>
        </p:spPr>
        <p:txBody>
          <a:bodyPr vert="horz" lIns="91440" tIns="45720" rIns="91440" bIns="45720" rtlCol="0" anchor="ctr">
            <a:normAutofit/>
          </a:bodyPr>
          <a:lstStyle>
            <a:lvl1pPr>
              <a:defRPr>
                <a:latin typeface="Verdana" panose="020B0604030504040204" pitchFamily="34" charset="0"/>
                <a:ea typeface="Verdana" panose="020B0604030504040204" pitchFamily="34" charset="0"/>
                <a:cs typeface="Verdana" panose="020B0604030504040204" pitchFamily="34" charset="0"/>
              </a:defRPr>
            </a:lvl1pPr>
          </a:lstStyle>
          <a:p>
            <a:r>
              <a:rPr lang="nl-NL" dirty="0"/>
              <a:t>KLIK OM STIJL TE</a:t>
            </a:r>
            <a:br>
              <a:rPr lang="nl-NL" dirty="0"/>
            </a:br>
            <a:r>
              <a:rPr lang="nl-NL" dirty="0"/>
              <a:t>BEWERKEN</a:t>
            </a:r>
            <a:endParaRPr lang="nl-BE" dirty="0"/>
          </a:p>
        </p:txBody>
      </p:sp>
      <p:sp>
        <p:nvSpPr>
          <p:cNvPr id="9" name="Tijdelijke aanduiding voor datum 3">
            <a:extLst>
              <a:ext uri="{FF2B5EF4-FFF2-40B4-BE49-F238E27FC236}">
                <a16:creationId xmlns:a16="http://schemas.microsoft.com/office/drawing/2014/main" id="{FCE87C54-5963-902F-DB5D-756292D2B822}"/>
              </a:ext>
            </a:extLst>
          </p:cNvPr>
          <p:cNvSpPr>
            <a:spLocks noGrp="1"/>
          </p:cNvSpPr>
          <p:nvPr>
            <p:ph type="dt" sz="half" idx="2"/>
          </p:nvPr>
        </p:nvSpPr>
        <p:spPr>
          <a:xfrm>
            <a:off x="-231841" y="6307710"/>
            <a:ext cx="2743200" cy="365125"/>
          </a:xfrm>
          <a:prstGeom prst="rect">
            <a:avLst/>
          </a:prstGeom>
          <a:blipFill>
            <a:blip r:embed="rId2">
              <a:extLst>
                <a:ext uri="{96DAC541-7B7A-43D3-8B79-37D633B846F1}">
                  <asvg:svgBlip xmlns:asvg="http://schemas.microsoft.com/office/drawing/2016/SVG/main" r:embed="rId3"/>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122A0081-1EA5-4D46-81C3-DED78F5F6EAD}" type="datetime1">
              <a:rPr lang="nl-BE" smtClean="0"/>
              <a:t>14/12/2023</a:t>
            </a:fld>
            <a:endParaRPr lang="nl-BE" dirty="0"/>
          </a:p>
        </p:txBody>
      </p:sp>
      <p:sp>
        <p:nvSpPr>
          <p:cNvPr id="13" name="Tijdelijke aanduiding voor voettekst 4">
            <a:extLst>
              <a:ext uri="{FF2B5EF4-FFF2-40B4-BE49-F238E27FC236}">
                <a16:creationId xmlns:a16="http://schemas.microsoft.com/office/drawing/2014/main" id="{5C0FFF7E-54E3-8A05-BB6D-7E611B2538EE}"/>
              </a:ext>
            </a:extLst>
          </p:cNvPr>
          <p:cNvSpPr>
            <a:spLocks noGrp="1"/>
          </p:cNvSpPr>
          <p:nvPr>
            <p:ph type="ftr" sz="quarter" idx="3"/>
          </p:nvPr>
        </p:nvSpPr>
        <p:spPr>
          <a:xfrm>
            <a:off x="6637433" y="6307710"/>
            <a:ext cx="4029024"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14" name="Tijdelijke aanduiding voor dianummer 5">
            <a:extLst>
              <a:ext uri="{FF2B5EF4-FFF2-40B4-BE49-F238E27FC236}">
                <a16:creationId xmlns:a16="http://schemas.microsoft.com/office/drawing/2014/main" id="{F806783D-E44C-429E-18CD-2A9AA7727FD1}"/>
              </a:ext>
            </a:extLst>
          </p:cNvPr>
          <p:cNvSpPr>
            <a:spLocks noGrp="1"/>
          </p:cNvSpPr>
          <p:nvPr>
            <p:ph type="sldNum" sz="quarter" idx="4"/>
          </p:nvPr>
        </p:nvSpPr>
        <p:spPr>
          <a:xfrm>
            <a:off x="11032276"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27" name="!!ICON_">
            <a:extLst>
              <a:ext uri="{FF2B5EF4-FFF2-40B4-BE49-F238E27FC236}">
                <a16:creationId xmlns:a16="http://schemas.microsoft.com/office/drawing/2014/main" id="{CE529253-F6BE-2766-705B-B250E0974E8A}"/>
              </a:ext>
            </a:extLst>
          </p:cNvPr>
          <p:cNvSpPr>
            <a:spLocks noGrp="1" noChangeAspect="1"/>
          </p:cNvSpPr>
          <p:nvPr>
            <p:ph type="pic" sz="quarter" idx="22"/>
          </p:nvPr>
        </p:nvSpPr>
        <p:spPr>
          <a:xfrm>
            <a:off x="6565757" y="2484664"/>
            <a:ext cx="1260000" cy="1260000"/>
          </a:xfrm>
          <a:noFill/>
          <a:ln>
            <a:noFill/>
          </a:ln>
        </p:spPr>
        <p:txBody>
          <a:bodyPr lIns="72000" tIns="108000" rIns="72000" bIns="36000">
            <a:normAutofit/>
          </a:bodyPr>
          <a:lstStyle>
            <a:lvl1pPr marL="0" indent="0" algn="ctr">
              <a:buNone/>
              <a:defRPr sz="1200">
                <a:solidFill>
                  <a:schemeClr val="tx2"/>
                </a:solidFill>
              </a:defRPr>
            </a:lvl1pPr>
          </a:lstStyle>
          <a:p>
            <a:r>
              <a:rPr lang="en-GB"/>
              <a:t>Click icon to add picture</a:t>
            </a:r>
            <a:endParaRPr lang="nl-BE" dirty="0"/>
          </a:p>
        </p:txBody>
      </p:sp>
      <p:sp>
        <p:nvSpPr>
          <p:cNvPr id="28" name="!!TXT_">
            <a:extLst>
              <a:ext uri="{FF2B5EF4-FFF2-40B4-BE49-F238E27FC236}">
                <a16:creationId xmlns:a16="http://schemas.microsoft.com/office/drawing/2014/main" id="{47FD1E43-56BD-79AE-CAD1-32B251D284A5}"/>
              </a:ext>
            </a:extLst>
          </p:cNvPr>
          <p:cNvSpPr>
            <a:spLocks noGrp="1"/>
          </p:cNvSpPr>
          <p:nvPr>
            <p:ph type="body" sz="quarter" idx="23"/>
          </p:nvPr>
        </p:nvSpPr>
        <p:spPr>
          <a:xfrm>
            <a:off x="6025781" y="3889830"/>
            <a:ext cx="2339975" cy="2237922"/>
          </a:xfrm>
        </p:spPr>
        <p:txBody>
          <a:bodyPr lIns="180000" tIns="72000" rIns="180000" bIns="72000">
            <a:normAutofit/>
          </a:bodyPr>
          <a:lstStyle>
            <a:lvl1pPr marL="0" indent="0" algn="ctr">
              <a:buNone/>
              <a:defRPr sz="1800">
                <a:solidFill>
                  <a:schemeClr val="tx1"/>
                </a:solidFill>
              </a:defRPr>
            </a:lvl1pPr>
          </a:lstStyle>
          <a:p>
            <a:pPr lvl="0"/>
            <a:r>
              <a:rPr lang="en-GB" dirty="0"/>
              <a:t>Click to edit Master text styles</a:t>
            </a:r>
          </a:p>
        </p:txBody>
      </p:sp>
      <p:sp>
        <p:nvSpPr>
          <p:cNvPr id="29" name="!!ICON_">
            <a:extLst>
              <a:ext uri="{FF2B5EF4-FFF2-40B4-BE49-F238E27FC236}">
                <a16:creationId xmlns:a16="http://schemas.microsoft.com/office/drawing/2014/main" id="{32D2A3E1-FDAB-4FA3-2F06-4C1EB9DF46C0}"/>
              </a:ext>
            </a:extLst>
          </p:cNvPr>
          <p:cNvSpPr>
            <a:spLocks noGrp="1" noChangeAspect="1"/>
          </p:cNvSpPr>
          <p:nvPr>
            <p:ph type="pic" sz="quarter" idx="20"/>
          </p:nvPr>
        </p:nvSpPr>
        <p:spPr>
          <a:xfrm>
            <a:off x="3888723" y="2484664"/>
            <a:ext cx="1260000" cy="1260000"/>
          </a:xfrm>
          <a:noFill/>
          <a:ln>
            <a:noFill/>
          </a:ln>
        </p:spPr>
        <p:txBody>
          <a:bodyPr lIns="72000" tIns="108000" rIns="72000" bIns="36000">
            <a:normAutofit/>
          </a:bodyPr>
          <a:lstStyle>
            <a:lvl1pPr marL="0" indent="0" algn="ctr">
              <a:buNone/>
              <a:defRPr sz="1200">
                <a:solidFill>
                  <a:schemeClr val="tx2"/>
                </a:solidFill>
              </a:defRPr>
            </a:lvl1pPr>
          </a:lstStyle>
          <a:p>
            <a:r>
              <a:rPr lang="en-GB"/>
              <a:t>Click icon to add picture</a:t>
            </a:r>
            <a:endParaRPr lang="nl-BE" dirty="0"/>
          </a:p>
        </p:txBody>
      </p:sp>
      <p:sp>
        <p:nvSpPr>
          <p:cNvPr id="30" name="!!TXT_">
            <a:extLst>
              <a:ext uri="{FF2B5EF4-FFF2-40B4-BE49-F238E27FC236}">
                <a16:creationId xmlns:a16="http://schemas.microsoft.com/office/drawing/2014/main" id="{D580BB5B-924C-2AD0-506B-4224307FFF4C}"/>
              </a:ext>
            </a:extLst>
          </p:cNvPr>
          <p:cNvSpPr>
            <a:spLocks noGrp="1"/>
          </p:cNvSpPr>
          <p:nvPr>
            <p:ph type="body" sz="quarter" idx="21"/>
          </p:nvPr>
        </p:nvSpPr>
        <p:spPr>
          <a:xfrm>
            <a:off x="3348747" y="3889830"/>
            <a:ext cx="2339975" cy="2237922"/>
          </a:xfrm>
        </p:spPr>
        <p:txBody>
          <a:bodyPr lIns="180000" tIns="72000" rIns="180000" bIns="72000">
            <a:normAutofit/>
          </a:bodyPr>
          <a:lstStyle>
            <a:lvl1pPr marL="0" indent="0" algn="ctr">
              <a:buNone/>
              <a:defRPr sz="1800">
                <a:solidFill>
                  <a:schemeClr val="tx1"/>
                </a:solidFill>
              </a:defRPr>
            </a:lvl1pPr>
          </a:lstStyle>
          <a:p>
            <a:pPr lvl="0"/>
            <a:r>
              <a:rPr lang="en-GB" dirty="0"/>
              <a:t>Click to edit Master text styles</a:t>
            </a:r>
          </a:p>
        </p:txBody>
      </p:sp>
      <p:sp>
        <p:nvSpPr>
          <p:cNvPr id="31" name="!!ICON_">
            <a:extLst>
              <a:ext uri="{FF2B5EF4-FFF2-40B4-BE49-F238E27FC236}">
                <a16:creationId xmlns:a16="http://schemas.microsoft.com/office/drawing/2014/main" id="{8F7428AA-F617-CD3A-F2B1-058B358E8D10}"/>
              </a:ext>
            </a:extLst>
          </p:cNvPr>
          <p:cNvSpPr>
            <a:spLocks noGrp="1" noChangeAspect="1"/>
          </p:cNvSpPr>
          <p:nvPr>
            <p:ph type="pic" sz="quarter" idx="18"/>
          </p:nvPr>
        </p:nvSpPr>
        <p:spPr>
          <a:xfrm>
            <a:off x="1173389" y="2484664"/>
            <a:ext cx="1260000" cy="1260000"/>
          </a:xfrm>
          <a:noFill/>
          <a:ln>
            <a:noFill/>
          </a:ln>
        </p:spPr>
        <p:txBody>
          <a:bodyPr lIns="72000" tIns="108000" rIns="72000" bIns="36000">
            <a:normAutofit/>
          </a:bodyPr>
          <a:lstStyle>
            <a:lvl1pPr marL="0" indent="0" algn="ctr">
              <a:buNone/>
              <a:defRPr sz="1200">
                <a:solidFill>
                  <a:schemeClr val="tx2"/>
                </a:solidFill>
              </a:defRPr>
            </a:lvl1pPr>
          </a:lstStyle>
          <a:p>
            <a:r>
              <a:rPr lang="en-GB"/>
              <a:t>Click icon to add picture</a:t>
            </a:r>
            <a:endParaRPr lang="nl-BE" dirty="0"/>
          </a:p>
        </p:txBody>
      </p:sp>
      <p:sp>
        <p:nvSpPr>
          <p:cNvPr id="32" name="!!TXT_">
            <a:extLst>
              <a:ext uri="{FF2B5EF4-FFF2-40B4-BE49-F238E27FC236}">
                <a16:creationId xmlns:a16="http://schemas.microsoft.com/office/drawing/2014/main" id="{9E92ACCA-FC4C-A3E3-6B7D-729F5C2DFFC4}"/>
              </a:ext>
            </a:extLst>
          </p:cNvPr>
          <p:cNvSpPr>
            <a:spLocks noGrp="1"/>
          </p:cNvSpPr>
          <p:nvPr>
            <p:ph type="body" sz="quarter" idx="19"/>
          </p:nvPr>
        </p:nvSpPr>
        <p:spPr>
          <a:xfrm>
            <a:off x="633413" y="3889830"/>
            <a:ext cx="2339975" cy="2237922"/>
          </a:xfrm>
        </p:spPr>
        <p:txBody>
          <a:bodyPr lIns="180000" tIns="72000" rIns="180000" bIns="72000">
            <a:normAutofit/>
          </a:bodyPr>
          <a:lstStyle>
            <a:lvl1pPr marL="0" indent="0" algn="ctr">
              <a:buNone/>
              <a:defRPr sz="1800">
                <a:solidFill>
                  <a:schemeClr val="tx1"/>
                </a:solidFill>
              </a:defRPr>
            </a:lvl1pPr>
          </a:lstStyle>
          <a:p>
            <a:pPr lvl="0"/>
            <a:r>
              <a:rPr lang="en-GB" dirty="0"/>
              <a:t>Click to edit Master text styles</a:t>
            </a:r>
          </a:p>
        </p:txBody>
      </p:sp>
    </p:spTree>
    <p:extLst>
      <p:ext uri="{BB962C8B-B14F-4D97-AF65-F5344CB8AC3E}">
        <p14:creationId xmlns:p14="http://schemas.microsoft.com/office/powerpoint/2010/main" val="369852416"/>
      </p:ext>
    </p:extLst>
  </p:cSld>
  <p:clrMapOvr>
    <a:masterClrMapping/>
  </p:clrMapOvr>
  <p:transition spd="med">
    <p:fade/>
  </p:transition>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9DBF036-6B75-3333-5176-B5F13E5C76FD}"/>
              </a:ext>
            </a:extLst>
          </p:cNvPr>
          <p:cNvSpPr>
            <a:spLocks noGrp="1"/>
          </p:cNvSpPr>
          <p:nvPr>
            <p:ph type="title"/>
          </p:nvPr>
        </p:nvSpPr>
        <p:spPr>
          <a:xfrm>
            <a:off x="495299" y="225425"/>
            <a:ext cx="11217275" cy="1325563"/>
          </a:xfrm>
          <a:prstGeom prst="rect">
            <a:avLst/>
          </a:prstGeom>
        </p:spPr>
        <p:txBody>
          <a:bodyPr vert="horz" lIns="91440" tIns="45720" rIns="91440" bIns="45720" rtlCol="0" anchor="ctr">
            <a:normAutofit/>
          </a:bodyPr>
          <a:lstStyle/>
          <a:p>
            <a:r>
              <a:rPr lang="nl-NL" dirty="0"/>
              <a:t>KLIK OM STIJL TE BEWERKEN</a:t>
            </a:r>
            <a:endParaRPr lang="nl-BE" dirty="0"/>
          </a:p>
        </p:txBody>
      </p:sp>
      <p:sp>
        <p:nvSpPr>
          <p:cNvPr id="3" name="Tijdelijke aanduiding voor tekst 2">
            <a:extLst>
              <a:ext uri="{FF2B5EF4-FFF2-40B4-BE49-F238E27FC236}">
                <a16:creationId xmlns:a16="http://schemas.microsoft.com/office/drawing/2014/main" id="{8387306F-4772-D713-EB09-E25579FB8876}"/>
              </a:ext>
            </a:extLst>
          </p:cNvPr>
          <p:cNvSpPr>
            <a:spLocks noGrp="1"/>
          </p:cNvSpPr>
          <p:nvPr>
            <p:ph type="body" idx="1"/>
          </p:nvPr>
        </p:nvSpPr>
        <p:spPr>
          <a:xfrm>
            <a:off x="463956" y="1711325"/>
            <a:ext cx="11248618" cy="4381500"/>
          </a:xfrm>
          <a:prstGeom prst="rect">
            <a:avLst/>
          </a:prstGeom>
        </p:spPr>
        <p:txBody>
          <a:bodyPr vert="horz" lIns="91440" tIns="36000" rIns="91440" bIns="3600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7" name="Tijdelijke aanduiding voor datum 3">
            <a:extLst>
              <a:ext uri="{FF2B5EF4-FFF2-40B4-BE49-F238E27FC236}">
                <a16:creationId xmlns:a16="http://schemas.microsoft.com/office/drawing/2014/main" id="{C66B89F0-E5B6-533C-E66D-19513422967B}"/>
              </a:ext>
            </a:extLst>
          </p:cNvPr>
          <p:cNvSpPr>
            <a:spLocks noGrp="1"/>
          </p:cNvSpPr>
          <p:nvPr>
            <p:ph type="dt" sz="half" idx="2"/>
          </p:nvPr>
        </p:nvSpPr>
        <p:spPr>
          <a:xfrm>
            <a:off x="-231841" y="6307710"/>
            <a:ext cx="2743200" cy="365125"/>
          </a:xfrm>
          <a:prstGeom prst="rect">
            <a:avLst/>
          </a:prstGeom>
          <a:blipFill>
            <a:blip r:embed="rId15">
              <a:extLst>
                <a:ext uri="{96DAC541-7B7A-43D3-8B79-37D633B846F1}">
                  <asvg:svgBlip xmlns:asvg="http://schemas.microsoft.com/office/drawing/2016/SVG/main" r:embed="rId16"/>
                </a:ext>
              </a:extLst>
            </a:blip>
            <a:srcRect/>
            <a:stretch>
              <a:fillRect l="31216" r="31216"/>
            </a:stretch>
          </a:blipFill>
        </p:spPr>
        <p:txBody>
          <a:bodyPr vert="horz" lIns="91440" tIns="45720" rIns="91440" bIns="45720" rtlCol="0" anchor="ctr"/>
          <a:lstStyle>
            <a:lvl1pPr algn="l">
              <a:defRPr sz="500">
                <a:solidFill>
                  <a:schemeClr val="bg1">
                    <a:alpha val="0"/>
                  </a:schemeClr>
                </a:solidFill>
              </a:defRPr>
            </a:lvl1pPr>
          </a:lstStyle>
          <a:p>
            <a:fld id="{F42AA8B3-8B48-4D4D-9256-854C47CBB5DC}" type="datetime1">
              <a:rPr lang="nl-BE" smtClean="0"/>
              <a:t>14/12/2023</a:t>
            </a:fld>
            <a:endParaRPr lang="nl-BE" dirty="0"/>
          </a:p>
        </p:txBody>
      </p:sp>
      <p:sp>
        <p:nvSpPr>
          <p:cNvPr id="8" name="Tijdelijke aanduiding voor voettekst 4">
            <a:extLst>
              <a:ext uri="{FF2B5EF4-FFF2-40B4-BE49-F238E27FC236}">
                <a16:creationId xmlns:a16="http://schemas.microsoft.com/office/drawing/2014/main" id="{1D21E8CB-F84D-DDED-B133-0DC22343C441}"/>
              </a:ext>
            </a:extLst>
          </p:cNvPr>
          <p:cNvSpPr>
            <a:spLocks noGrp="1"/>
          </p:cNvSpPr>
          <p:nvPr>
            <p:ph type="ftr" sz="quarter" idx="3"/>
          </p:nvPr>
        </p:nvSpPr>
        <p:spPr>
          <a:xfrm>
            <a:off x="6113665" y="6307710"/>
            <a:ext cx="450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
        <p:nvSpPr>
          <p:cNvPr id="9" name="Tijdelijke aanduiding voor dianummer 5">
            <a:extLst>
              <a:ext uri="{FF2B5EF4-FFF2-40B4-BE49-F238E27FC236}">
                <a16:creationId xmlns:a16="http://schemas.microsoft.com/office/drawing/2014/main" id="{7FBCFD7D-C5F9-C761-A346-BE3A2185B5EE}"/>
              </a:ext>
            </a:extLst>
          </p:cNvPr>
          <p:cNvSpPr>
            <a:spLocks noGrp="1"/>
          </p:cNvSpPr>
          <p:nvPr>
            <p:ph type="sldNum" sz="quarter" idx="4"/>
          </p:nvPr>
        </p:nvSpPr>
        <p:spPr>
          <a:xfrm>
            <a:off x="11137900" y="6307710"/>
            <a:ext cx="540000" cy="360000"/>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endParaRPr lang="nl-BE" dirty="0"/>
          </a:p>
        </p:txBody>
      </p:sp>
    </p:spTree>
    <p:extLst>
      <p:ext uri="{BB962C8B-B14F-4D97-AF65-F5344CB8AC3E}">
        <p14:creationId xmlns:p14="http://schemas.microsoft.com/office/powerpoint/2010/main" val="240984435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5" r:id="rId4"/>
    <p:sldLayoutId id="2147483669" r:id="rId5"/>
    <p:sldLayoutId id="2147483674" r:id="rId6"/>
    <p:sldLayoutId id="2147483666" r:id="rId7"/>
    <p:sldLayoutId id="2147483662" r:id="rId8"/>
    <p:sldLayoutId id="2147483671" r:id="rId9"/>
    <p:sldLayoutId id="2147483667" r:id="rId10"/>
    <p:sldLayoutId id="2147483670" r:id="rId11"/>
    <p:sldLayoutId id="2147483663" r:id="rId12"/>
    <p:sldLayoutId id="2147483675" r:id="rId13"/>
  </p:sldLayoutIdLst>
  <p:hf hdr="0"/>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SzPct val="112000"/>
        <a:buFontTx/>
        <a:buBlip>
          <a:blip r:embed="rId17"/>
        </a:buBlip>
        <a:defRPr sz="2000" kern="1200">
          <a:solidFill>
            <a:schemeClr val="tx1"/>
          </a:solidFill>
          <a:latin typeface="Roboto Light" pitchFamily="2" charset="0"/>
          <a:ea typeface="+mn-ea"/>
          <a:cs typeface="+mn-cs"/>
        </a:defRPr>
      </a:lvl1pPr>
      <a:lvl2pPr marL="685800" indent="-228600" algn="l" defTabSz="914400" rtl="0" eaLnBrk="1" latinLnBrk="0" hangingPunct="1">
        <a:lnSpc>
          <a:spcPct val="90000"/>
        </a:lnSpc>
        <a:spcBef>
          <a:spcPts val="500"/>
        </a:spcBef>
        <a:buSzPct val="112000"/>
        <a:buFontTx/>
        <a:buBlip>
          <a:blip r:embed="rId17"/>
        </a:buBlip>
        <a:defRPr sz="1800" kern="1200">
          <a:solidFill>
            <a:schemeClr val="tx1"/>
          </a:solidFill>
          <a:latin typeface="Roboto Light" pitchFamily="2" charset="0"/>
          <a:ea typeface="+mn-ea"/>
          <a:cs typeface="+mn-cs"/>
        </a:defRPr>
      </a:lvl2pPr>
      <a:lvl3pPr marL="1143000" indent="-228600" algn="l" defTabSz="914400" rtl="0" eaLnBrk="1" latinLnBrk="0" hangingPunct="1">
        <a:lnSpc>
          <a:spcPct val="90000"/>
        </a:lnSpc>
        <a:spcBef>
          <a:spcPts val="500"/>
        </a:spcBef>
        <a:buSzPct val="112000"/>
        <a:buFontTx/>
        <a:buBlip>
          <a:blip r:embed="rId17"/>
        </a:buBlip>
        <a:defRPr sz="1600" kern="1200">
          <a:solidFill>
            <a:schemeClr val="tx1"/>
          </a:solidFill>
          <a:latin typeface="Roboto Light" pitchFamily="2" charset="0"/>
          <a:ea typeface="+mn-ea"/>
          <a:cs typeface="+mn-cs"/>
        </a:defRPr>
      </a:lvl3pPr>
      <a:lvl4pPr marL="1600200" indent="-228600" algn="l" defTabSz="914400" rtl="0" eaLnBrk="1" latinLnBrk="0" hangingPunct="1">
        <a:lnSpc>
          <a:spcPct val="90000"/>
        </a:lnSpc>
        <a:spcBef>
          <a:spcPts val="500"/>
        </a:spcBef>
        <a:buSzPct val="112000"/>
        <a:buFontTx/>
        <a:buBlip>
          <a:blip r:embed="rId17"/>
        </a:buBlip>
        <a:defRPr sz="1400" kern="1200">
          <a:solidFill>
            <a:schemeClr val="tx1"/>
          </a:solidFill>
          <a:latin typeface="Roboto Light" pitchFamily="2" charset="0"/>
          <a:ea typeface="+mn-ea"/>
          <a:cs typeface="+mn-cs"/>
        </a:defRPr>
      </a:lvl4pPr>
      <a:lvl5pPr marL="2057400" indent="-228600" algn="l" defTabSz="914400" rtl="0" eaLnBrk="1" latinLnBrk="0" hangingPunct="1">
        <a:lnSpc>
          <a:spcPct val="90000"/>
        </a:lnSpc>
        <a:spcBef>
          <a:spcPts val="500"/>
        </a:spcBef>
        <a:buSzPct val="112000"/>
        <a:buFontTx/>
        <a:buBlip>
          <a:blip r:embed="rId17"/>
        </a:buBlip>
        <a:defRPr sz="1200" kern="1200">
          <a:solidFill>
            <a:schemeClr val="tx1"/>
          </a:solidFill>
          <a:latin typeface="Roboto Ligh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userDrawn="1">
          <p15:clr>
            <a:srgbClr val="F26B43"/>
          </p15:clr>
        </p15:guide>
        <p15:guide id="4"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9.jp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8.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21.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3.jp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1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hyperlink" Target="mailto:Sammy.leurs@vub.be" TargetMode="External"/><Relationship Id="rId4" Type="http://schemas.openxmlformats.org/officeDocument/2006/relationships/hyperlink" Target="mailto:Fran.geys@vub.b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jdelijke aanduiding voor tekst 9">
            <a:extLst>
              <a:ext uri="{FF2B5EF4-FFF2-40B4-BE49-F238E27FC236}">
                <a16:creationId xmlns:a16="http://schemas.microsoft.com/office/drawing/2014/main" id="{C21B71E7-61BC-F86D-EF5E-FEBBA3019F46}"/>
              </a:ext>
            </a:extLst>
          </p:cNvPr>
          <p:cNvSpPr>
            <a:spLocks noGrp="1"/>
          </p:cNvSpPr>
          <p:nvPr>
            <p:ph type="body" sz="quarter" idx="12"/>
          </p:nvPr>
        </p:nvSpPr>
        <p:spPr/>
        <p:txBody>
          <a:bodyPr/>
          <a:lstStyle/>
          <a:p>
            <a:r>
              <a:rPr lang="nl-BE" dirty="0"/>
              <a:t>How to attract a </a:t>
            </a:r>
            <a:br>
              <a:rPr lang="nl-BE" dirty="0"/>
            </a:br>
            <a:r>
              <a:rPr lang="nl-BE" dirty="0"/>
              <a:t>diverse audience? </a:t>
            </a:r>
          </a:p>
        </p:txBody>
      </p:sp>
      <p:sp>
        <p:nvSpPr>
          <p:cNvPr id="5" name="Titel 4">
            <a:extLst>
              <a:ext uri="{FF2B5EF4-FFF2-40B4-BE49-F238E27FC236}">
                <a16:creationId xmlns:a16="http://schemas.microsoft.com/office/drawing/2014/main" id="{98DEF4C2-6D3A-6E21-406A-E1729A65553A}"/>
              </a:ext>
            </a:extLst>
          </p:cNvPr>
          <p:cNvSpPr>
            <a:spLocks noGrp="1"/>
          </p:cNvSpPr>
          <p:nvPr>
            <p:ph type="title"/>
          </p:nvPr>
        </p:nvSpPr>
        <p:spPr/>
        <p:txBody>
          <a:bodyPr/>
          <a:lstStyle/>
          <a:p>
            <a:r>
              <a:rPr lang="nl-BE" dirty="0"/>
              <a:t>Children’s universities in an urban context</a:t>
            </a:r>
          </a:p>
        </p:txBody>
      </p:sp>
      <p:sp>
        <p:nvSpPr>
          <p:cNvPr id="8" name="Tijdelijke aanduiding voor datum 7">
            <a:extLst>
              <a:ext uri="{FF2B5EF4-FFF2-40B4-BE49-F238E27FC236}">
                <a16:creationId xmlns:a16="http://schemas.microsoft.com/office/drawing/2014/main" id="{AF7779DC-3313-142C-9AC6-E208C5636167}"/>
              </a:ext>
            </a:extLst>
          </p:cNvPr>
          <p:cNvSpPr>
            <a:spLocks noGrp="1"/>
          </p:cNvSpPr>
          <p:nvPr>
            <p:ph type="dt" sz="half" idx="2"/>
          </p:nvPr>
        </p:nvSpPr>
        <p:spPr>
          <a:xfrm>
            <a:off x="-231841" y="6307710"/>
            <a:ext cx="2743200" cy="365125"/>
          </a:xfrm>
        </p:spPr>
        <p:txBody>
          <a:bodyPr/>
          <a:lstStyle/>
          <a:p>
            <a:fld id="{069FD68C-D2D0-4943-B823-F26E751FC5F4}" type="datetime1">
              <a:rPr lang="nl-BE" smtClean="0"/>
              <a:pPr/>
              <a:t>14/12/2023</a:t>
            </a:fld>
            <a:endParaRPr lang="nl-BE" dirty="0"/>
          </a:p>
        </p:txBody>
      </p:sp>
      <p:sp>
        <p:nvSpPr>
          <p:cNvPr id="6" name="Tijdelijke aanduiding voor voettekst 5">
            <a:extLst>
              <a:ext uri="{FF2B5EF4-FFF2-40B4-BE49-F238E27FC236}">
                <a16:creationId xmlns:a16="http://schemas.microsoft.com/office/drawing/2014/main" id="{2E73F619-3A8E-D871-F536-4795755ED154}"/>
              </a:ext>
            </a:extLst>
          </p:cNvPr>
          <p:cNvSpPr>
            <a:spLocks noGrp="1"/>
          </p:cNvSpPr>
          <p:nvPr>
            <p:ph type="ftr" sz="quarter" idx="3"/>
          </p:nvPr>
        </p:nvSpPr>
        <p:spPr>
          <a:xfrm>
            <a:off x="6637433" y="6307710"/>
            <a:ext cx="4029024" cy="360000"/>
          </a:xfrm>
        </p:spPr>
        <p:txBody>
          <a:bodyPr/>
          <a:lstStyle/>
          <a:p>
            <a:endParaRPr lang="nl-BE" dirty="0"/>
          </a:p>
        </p:txBody>
      </p:sp>
      <p:sp>
        <p:nvSpPr>
          <p:cNvPr id="7" name="Tijdelijke aanduiding voor dianummer 6">
            <a:extLst>
              <a:ext uri="{FF2B5EF4-FFF2-40B4-BE49-F238E27FC236}">
                <a16:creationId xmlns:a16="http://schemas.microsoft.com/office/drawing/2014/main" id="{A20FB0F7-D11B-1172-6113-DF541A334D32}"/>
              </a:ext>
            </a:extLst>
          </p:cNvPr>
          <p:cNvSpPr>
            <a:spLocks noGrp="1"/>
          </p:cNvSpPr>
          <p:nvPr>
            <p:ph type="sldNum" sz="quarter" idx="4"/>
          </p:nvPr>
        </p:nvSpPr>
        <p:spPr>
          <a:xfrm>
            <a:off x="11032276" y="6307710"/>
            <a:ext cx="540000" cy="360000"/>
          </a:xfrm>
        </p:spPr>
        <p:txBody>
          <a:bodyPr/>
          <a:lstStyle/>
          <a:p>
            <a:endParaRPr lang="nl-BE" dirty="0"/>
          </a:p>
        </p:txBody>
      </p:sp>
      <p:sp>
        <p:nvSpPr>
          <p:cNvPr id="13" name="Tijdelijke aanduiding voor afbeelding 12">
            <a:extLst>
              <a:ext uri="{FF2B5EF4-FFF2-40B4-BE49-F238E27FC236}">
                <a16:creationId xmlns:a16="http://schemas.microsoft.com/office/drawing/2014/main" id="{56467140-C78B-F487-96DD-122B63B8DB9D}"/>
              </a:ext>
            </a:extLst>
          </p:cNvPr>
          <p:cNvSpPr>
            <a:spLocks noGrp="1"/>
          </p:cNvSpPr>
          <p:nvPr>
            <p:ph type="pic" sz="quarter" idx="10"/>
          </p:nvPr>
        </p:nvSpPr>
        <p:spPr/>
        <p:txBody>
          <a:bodyPr/>
          <a:lstStyle/>
          <a:p>
            <a:endParaRPr lang="nl-BE" dirty="0"/>
          </a:p>
        </p:txBody>
      </p:sp>
      <p:pic>
        <p:nvPicPr>
          <p:cNvPr id="1026" name="Picture 2" descr="Sammy Leurs">
            <a:extLst>
              <a:ext uri="{FF2B5EF4-FFF2-40B4-BE49-F238E27FC236}">
                <a16:creationId xmlns:a16="http://schemas.microsoft.com/office/drawing/2014/main" id="{20B21D9C-84AC-912E-721E-94FB2AA1DF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7982" y="450172"/>
            <a:ext cx="2447235" cy="2447235"/>
          </a:xfrm>
          <a:prstGeom prst="ellipse">
            <a:avLst/>
          </a:prstGeom>
          <a:noFill/>
          <a:ln>
            <a:solidFill>
              <a:srgbClr val="184183"/>
            </a:solidFill>
          </a:ln>
          <a:extLst>
            <a:ext uri="{909E8E84-426E-40DD-AFC4-6F175D3DCCD1}">
              <a14:hiddenFill xmlns:a14="http://schemas.microsoft.com/office/drawing/2010/main">
                <a:solidFill>
                  <a:srgbClr val="FFFFFF"/>
                </a:solidFill>
              </a14:hiddenFill>
            </a:ext>
          </a:extLst>
        </p:spPr>
      </p:pic>
      <p:pic>
        <p:nvPicPr>
          <p:cNvPr id="15" name="Afbeelding 14">
            <a:extLst>
              <a:ext uri="{FF2B5EF4-FFF2-40B4-BE49-F238E27FC236}">
                <a16:creationId xmlns:a16="http://schemas.microsoft.com/office/drawing/2014/main" id="{DB4E0EE3-3A83-4F70-91AB-9ACD0DA04A2D}"/>
              </a:ext>
            </a:extLst>
          </p:cNvPr>
          <p:cNvPicPr>
            <a:picLocks noChangeAspect="1"/>
          </p:cNvPicPr>
          <p:nvPr/>
        </p:nvPicPr>
        <p:blipFill>
          <a:blip r:embed="rId4"/>
          <a:stretch>
            <a:fillRect/>
          </a:stretch>
        </p:blipFill>
        <p:spPr>
          <a:xfrm>
            <a:off x="9581988" y="3267803"/>
            <a:ext cx="2447234" cy="2447234"/>
          </a:xfrm>
          <a:prstGeom prst="ellipse">
            <a:avLst/>
          </a:prstGeom>
          <a:ln>
            <a:solidFill>
              <a:srgbClr val="184183"/>
            </a:solidFill>
          </a:ln>
        </p:spPr>
      </p:pic>
      <p:sp>
        <p:nvSpPr>
          <p:cNvPr id="16" name="Tekstvak 15">
            <a:extLst>
              <a:ext uri="{FF2B5EF4-FFF2-40B4-BE49-F238E27FC236}">
                <a16:creationId xmlns:a16="http://schemas.microsoft.com/office/drawing/2014/main" id="{AC190BF9-BA75-EE74-E3A4-C22F4474F7D2}"/>
              </a:ext>
            </a:extLst>
          </p:cNvPr>
          <p:cNvSpPr txBox="1"/>
          <p:nvPr/>
        </p:nvSpPr>
        <p:spPr>
          <a:xfrm>
            <a:off x="7276605" y="2895942"/>
            <a:ext cx="889987" cy="369332"/>
          </a:xfrm>
          <a:prstGeom prst="rect">
            <a:avLst/>
          </a:prstGeom>
          <a:noFill/>
        </p:spPr>
        <p:txBody>
          <a:bodyPr wrap="none" rtlCol="0">
            <a:spAutoFit/>
          </a:bodyPr>
          <a:lstStyle/>
          <a:p>
            <a:r>
              <a:rPr lang="nl-BE" dirty="0"/>
              <a:t>SAMMY</a:t>
            </a:r>
          </a:p>
        </p:txBody>
      </p:sp>
      <p:sp>
        <p:nvSpPr>
          <p:cNvPr id="17" name="Tekstvak 16">
            <a:extLst>
              <a:ext uri="{FF2B5EF4-FFF2-40B4-BE49-F238E27FC236}">
                <a16:creationId xmlns:a16="http://schemas.microsoft.com/office/drawing/2014/main" id="{4C2C69C0-33CE-33F7-817B-1A1698C7B8C0}"/>
              </a:ext>
            </a:extLst>
          </p:cNvPr>
          <p:cNvSpPr txBox="1"/>
          <p:nvPr/>
        </p:nvSpPr>
        <p:spPr>
          <a:xfrm>
            <a:off x="10443166" y="2895942"/>
            <a:ext cx="724878" cy="369332"/>
          </a:xfrm>
          <a:prstGeom prst="rect">
            <a:avLst/>
          </a:prstGeom>
          <a:noFill/>
        </p:spPr>
        <p:txBody>
          <a:bodyPr wrap="none" rtlCol="0">
            <a:spAutoFit/>
          </a:bodyPr>
          <a:lstStyle/>
          <a:p>
            <a:r>
              <a:rPr lang="nl-BE" dirty="0"/>
              <a:t>FRAN</a:t>
            </a:r>
          </a:p>
        </p:txBody>
      </p:sp>
      <p:cxnSp>
        <p:nvCxnSpPr>
          <p:cNvPr id="19" name="Rechte verbindingslijn 18">
            <a:extLst>
              <a:ext uri="{FF2B5EF4-FFF2-40B4-BE49-F238E27FC236}">
                <a16:creationId xmlns:a16="http://schemas.microsoft.com/office/drawing/2014/main" id="{8887E9DC-FD2B-19C3-741C-265D8ADC6011}"/>
              </a:ext>
            </a:extLst>
          </p:cNvPr>
          <p:cNvCxnSpPr>
            <a:cxnSpLocks/>
          </p:cNvCxnSpPr>
          <p:nvPr/>
        </p:nvCxnSpPr>
        <p:spPr>
          <a:xfrm flipH="1">
            <a:off x="9144000" y="2895942"/>
            <a:ext cx="3048000" cy="0"/>
          </a:xfrm>
          <a:prstGeom prst="line">
            <a:avLst/>
          </a:prstGeom>
          <a:ln>
            <a:solidFill>
              <a:srgbClr val="184183"/>
            </a:solidFill>
          </a:ln>
        </p:spPr>
        <p:style>
          <a:lnRef idx="1">
            <a:schemeClr val="accent1"/>
          </a:lnRef>
          <a:fillRef idx="0">
            <a:schemeClr val="accent1"/>
          </a:fillRef>
          <a:effectRef idx="0">
            <a:schemeClr val="accent1"/>
          </a:effectRef>
          <a:fontRef idx="minor">
            <a:schemeClr val="tx1"/>
          </a:fontRef>
        </p:style>
      </p:cxnSp>
      <p:cxnSp>
        <p:nvCxnSpPr>
          <p:cNvPr id="20" name="Rechte verbindingslijn 19">
            <a:extLst>
              <a:ext uri="{FF2B5EF4-FFF2-40B4-BE49-F238E27FC236}">
                <a16:creationId xmlns:a16="http://schemas.microsoft.com/office/drawing/2014/main" id="{DCD338DB-7FA6-8189-A649-68A8F2480AFF}"/>
              </a:ext>
            </a:extLst>
          </p:cNvPr>
          <p:cNvCxnSpPr>
            <a:cxnSpLocks/>
          </p:cNvCxnSpPr>
          <p:nvPr/>
        </p:nvCxnSpPr>
        <p:spPr>
          <a:xfrm flipH="1">
            <a:off x="6096000" y="3265274"/>
            <a:ext cx="3485988" cy="0"/>
          </a:xfrm>
          <a:prstGeom prst="line">
            <a:avLst/>
          </a:prstGeom>
          <a:ln>
            <a:solidFill>
              <a:srgbClr val="18418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0211668"/>
      </p:ext>
    </p:extLst>
  </p:cSld>
  <p:clrMapOvr>
    <a:masterClrMapping/>
  </p:clrMapOvr>
  <p:transition spd="med">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194B98AF-BEFD-BAF8-64FC-63F147E5AB07}"/>
              </a:ext>
            </a:extLst>
          </p:cNvPr>
          <p:cNvSpPr>
            <a:spLocks noGrp="1"/>
          </p:cNvSpPr>
          <p:nvPr>
            <p:ph type="title"/>
          </p:nvPr>
        </p:nvSpPr>
        <p:spPr/>
        <p:txBody>
          <a:bodyPr>
            <a:normAutofit/>
          </a:bodyPr>
          <a:lstStyle/>
          <a:p>
            <a:r>
              <a:rPr lang="nl-BE" sz="4000" dirty="0"/>
              <a:t>We focus on three aspects</a:t>
            </a:r>
          </a:p>
        </p:txBody>
      </p:sp>
      <p:sp>
        <p:nvSpPr>
          <p:cNvPr id="14" name="Tijdelijke aanduiding voor datum 13">
            <a:extLst>
              <a:ext uri="{FF2B5EF4-FFF2-40B4-BE49-F238E27FC236}">
                <a16:creationId xmlns:a16="http://schemas.microsoft.com/office/drawing/2014/main" id="{D2542404-16AC-7CF7-C244-2AA67D620E5A}"/>
              </a:ext>
            </a:extLst>
          </p:cNvPr>
          <p:cNvSpPr>
            <a:spLocks noGrp="1"/>
          </p:cNvSpPr>
          <p:nvPr>
            <p:ph type="dt" sz="half" idx="2"/>
          </p:nvPr>
        </p:nvSpPr>
        <p:spPr>
          <a:xfrm>
            <a:off x="-231841" y="6307710"/>
            <a:ext cx="2743200" cy="365125"/>
          </a:xfrm>
        </p:spPr>
        <p:txBody>
          <a:bodyPr/>
          <a:lstStyle/>
          <a:p>
            <a:fld id="{4383F5EE-C227-41C4-B2FF-DF1902E9F8F0}" type="datetime1">
              <a:rPr lang="nl-BE" smtClean="0"/>
              <a:pPr/>
              <a:t>14/12/2023</a:t>
            </a:fld>
            <a:endParaRPr lang="nl-BE" dirty="0"/>
          </a:p>
        </p:txBody>
      </p:sp>
      <p:sp>
        <p:nvSpPr>
          <p:cNvPr id="12" name="Tijdelijke aanduiding voor voettekst 11">
            <a:extLst>
              <a:ext uri="{FF2B5EF4-FFF2-40B4-BE49-F238E27FC236}">
                <a16:creationId xmlns:a16="http://schemas.microsoft.com/office/drawing/2014/main" id="{84885F29-D9E2-671C-8485-74FC360E2457}"/>
              </a:ext>
            </a:extLst>
          </p:cNvPr>
          <p:cNvSpPr>
            <a:spLocks noGrp="1"/>
          </p:cNvSpPr>
          <p:nvPr>
            <p:ph type="ftr" sz="quarter" idx="3"/>
          </p:nvPr>
        </p:nvSpPr>
        <p:spPr>
          <a:xfrm>
            <a:off x="6637433" y="6307710"/>
            <a:ext cx="4029024" cy="360000"/>
          </a:xfrm>
        </p:spPr>
        <p:txBody>
          <a:bodyPr/>
          <a:lstStyle/>
          <a:p>
            <a:endParaRPr lang="nl-BE" dirty="0"/>
          </a:p>
        </p:txBody>
      </p:sp>
      <p:sp>
        <p:nvSpPr>
          <p:cNvPr id="13" name="Tijdelijke aanduiding voor dianummer 12">
            <a:extLst>
              <a:ext uri="{FF2B5EF4-FFF2-40B4-BE49-F238E27FC236}">
                <a16:creationId xmlns:a16="http://schemas.microsoft.com/office/drawing/2014/main" id="{6E45CD9F-866D-9EDB-0184-246F193D52DF}"/>
              </a:ext>
            </a:extLst>
          </p:cNvPr>
          <p:cNvSpPr>
            <a:spLocks noGrp="1"/>
          </p:cNvSpPr>
          <p:nvPr>
            <p:ph type="sldNum" sz="quarter" idx="4"/>
          </p:nvPr>
        </p:nvSpPr>
        <p:spPr>
          <a:xfrm>
            <a:off x="11032276" y="6307710"/>
            <a:ext cx="540000" cy="360000"/>
          </a:xfrm>
        </p:spPr>
        <p:txBody>
          <a:bodyPr/>
          <a:lstStyle/>
          <a:p>
            <a:endParaRPr lang="nl-BE" dirty="0"/>
          </a:p>
        </p:txBody>
      </p:sp>
      <p:pic>
        <p:nvPicPr>
          <p:cNvPr id="19" name="Tijdelijke aanduiding voor afbeelding 18">
            <a:extLst>
              <a:ext uri="{FF2B5EF4-FFF2-40B4-BE49-F238E27FC236}">
                <a16:creationId xmlns:a16="http://schemas.microsoft.com/office/drawing/2014/main" id="{9F7F5C77-97AB-6E03-A22A-B82979C77C11}"/>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sp>
        <p:nvSpPr>
          <p:cNvPr id="11" name="Tijdelijke aanduiding voor tekst 10">
            <a:extLst>
              <a:ext uri="{FF2B5EF4-FFF2-40B4-BE49-F238E27FC236}">
                <a16:creationId xmlns:a16="http://schemas.microsoft.com/office/drawing/2014/main" id="{D4E73564-4D16-92CD-0083-9D72B1B86491}"/>
              </a:ext>
            </a:extLst>
          </p:cNvPr>
          <p:cNvSpPr>
            <a:spLocks noGrp="1"/>
          </p:cNvSpPr>
          <p:nvPr>
            <p:ph type="body" sz="quarter" idx="23"/>
          </p:nvPr>
        </p:nvSpPr>
        <p:spPr/>
        <p:txBody>
          <a:bodyPr>
            <a:normAutofit/>
          </a:bodyPr>
          <a:lstStyle/>
          <a:p>
            <a:r>
              <a:rPr lang="nl-BE" sz="2000" b="1" dirty="0"/>
              <a:t>Free of charge</a:t>
            </a:r>
          </a:p>
          <a:p>
            <a:r>
              <a:rPr lang="nl-BE" dirty="0"/>
              <a:t>Funding + </a:t>
            </a:r>
            <a:br>
              <a:rPr lang="nl-BE" dirty="0"/>
            </a:br>
            <a:r>
              <a:rPr lang="nl-BE" dirty="0"/>
              <a:t>VUB investment</a:t>
            </a:r>
            <a:endParaRPr lang="nl-BE" sz="1600" dirty="0"/>
          </a:p>
        </p:txBody>
      </p:sp>
      <p:sp>
        <p:nvSpPr>
          <p:cNvPr id="9" name="Tijdelijke aanduiding voor tekst 8">
            <a:extLst>
              <a:ext uri="{FF2B5EF4-FFF2-40B4-BE49-F238E27FC236}">
                <a16:creationId xmlns:a16="http://schemas.microsoft.com/office/drawing/2014/main" id="{D92E423B-78BA-FAD8-ACBD-4AE5B455578A}"/>
              </a:ext>
            </a:extLst>
          </p:cNvPr>
          <p:cNvSpPr>
            <a:spLocks noGrp="1"/>
          </p:cNvSpPr>
          <p:nvPr>
            <p:ph type="body" sz="quarter" idx="21"/>
          </p:nvPr>
        </p:nvSpPr>
        <p:spPr/>
        <p:txBody>
          <a:bodyPr/>
          <a:lstStyle/>
          <a:p>
            <a:r>
              <a:rPr lang="nl-BE" sz="2000" b="1" dirty="0"/>
              <a:t>Flexibility</a:t>
            </a:r>
            <a:endParaRPr lang="nl-BE" b="1" dirty="0"/>
          </a:p>
          <a:p>
            <a:r>
              <a:rPr lang="nl-BE" dirty="0"/>
              <a:t>Date, location, duration</a:t>
            </a:r>
          </a:p>
        </p:txBody>
      </p:sp>
      <p:pic>
        <p:nvPicPr>
          <p:cNvPr id="3" name="Tijdelijke aanduiding voor afbeelding 2">
            <a:extLst>
              <a:ext uri="{FF2B5EF4-FFF2-40B4-BE49-F238E27FC236}">
                <a16:creationId xmlns:a16="http://schemas.microsoft.com/office/drawing/2014/main" id="{2676A2DF-BC50-C804-999D-50D9464D46E8}"/>
              </a:ext>
            </a:extLst>
          </p:cNvPr>
          <p:cNvPicPr>
            <a:picLocks noGrp="1" noChangeAspect="1"/>
          </p:cNvPicPr>
          <p:nvPr>
            <p:ph type="pic" sz="quarter" idx="18"/>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sp>
        <p:nvSpPr>
          <p:cNvPr id="7" name="Tijdelijke aanduiding voor tekst 6">
            <a:extLst>
              <a:ext uri="{FF2B5EF4-FFF2-40B4-BE49-F238E27FC236}">
                <a16:creationId xmlns:a16="http://schemas.microsoft.com/office/drawing/2014/main" id="{5335DA49-D2F7-9BB4-34E3-B7C3E8836B97}"/>
              </a:ext>
            </a:extLst>
          </p:cNvPr>
          <p:cNvSpPr>
            <a:spLocks noGrp="1"/>
          </p:cNvSpPr>
          <p:nvPr>
            <p:ph type="body" sz="quarter" idx="19"/>
          </p:nvPr>
        </p:nvSpPr>
        <p:spPr/>
        <p:txBody>
          <a:bodyPr/>
          <a:lstStyle/>
          <a:p>
            <a:r>
              <a:rPr lang="nl-BE" sz="2000" b="1" dirty="0"/>
              <a:t>Class setting </a:t>
            </a:r>
          </a:p>
          <a:p>
            <a:r>
              <a:rPr lang="nl-BE" dirty="0"/>
              <a:t>(</a:t>
            </a:r>
            <a:r>
              <a:rPr lang="nl-BE" u="sng" dirty="0"/>
              <a:t>not</a:t>
            </a:r>
            <a:r>
              <a:rPr lang="nl-BE" dirty="0"/>
              <a:t> in free time)</a:t>
            </a:r>
          </a:p>
        </p:txBody>
      </p:sp>
      <p:pic>
        <p:nvPicPr>
          <p:cNvPr id="27" name="Tijdelijke aanduiding voor afbeelding 26">
            <a:extLst>
              <a:ext uri="{FF2B5EF4-FFF2-40B4-BE49-F238E27FC236}">
                <a16:creationId xmlns:a16="http://schemas.microsoft.com/office/drawing/2014/main" id="{4507C591-5B5D-D5FE-0172-0138A94BDCC1}"/>
              </a:ext>
            </a:extLst>
          </p:cNvPr>
          <p:cNvPicPr>
            <a:picLocks noGrp="1" noChangeAspect="1"/>
          </p:cNvPicPr>
          <p:nvPr>
            <p:ph type="pic" sz="quarter" idx="20"/>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63" r="63"/>
          <a:stretch>
            <a:fillRect/>
          </a:stretch>
        </p:blipFill>
        <p:spPr/>
      </p:pic>
    </p:spTree>
    <p:extLst>
      <p:ext uri="{BB962C8B-B14F-4D97-AF65-F5344CB8AC3E}">
        <p14:creationId xmlns:p14="http://schemas.microsoft.com/office/powerpoint/2010/main" val="2847920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a:extLst>
              <a:ext uri="{FF2B5EF4-FFF2-40B4-BE49-F238E27FC236}">
                <a16:creationId xmlns:a16="http://schemas.microsoft.com/office/drawing/2014/main" id="{1511F8ED-F548-0CC4-8F10-E6A975BF60B9}"/>
              </a:ext>
            </a:extLst>
          </p:cNvPr>
          <p:cNvSpPr>
            <a:spLocks noGrp="1"/>
          </p:cNvSpPr>
          <p:nvPr>
            <p:ph type="title"/>
          </p:nvPr>
        </p:nvSpPr>
        <p:spPr>
          <a:xfrm>
            <a:off x="838200" y="365125"/>
            <a:ext cx="10515600" cy="1325563"/>
          </a:xfrm>
        </p:spPr>
        <p:txBody>
          <a:bodyPr/>
          <a:lstStyle/>
          <a:p>
            <a:endParaRPr lang="nl-BE"/>
          </a:p>
        </p:txBody>
      </p:sp>
      <p:pic>
        <p:nvPicPr>
          <p:cNvPr id="13" name="Tijdelijke aanduiding voor afbeelding 14" descr="Afbeelding met kleding, persoon, buitenshuis, gebouw&#10;&#10;Automatisch gegenereerde beschrijving">
            <a:extLst>
              <a:ext uri="{FF2B5EF4-FFF2-40B4-BE49-F238E27FC236}">
                <a16:creationId xmlns:a16="http://schemas.microsoft.com/office/drawing/2014/main" id="{9673DF99-AD2B-BF6A-EB8F-DABFDDEA8275}"/>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a:stretch>
            <a:fillRect/>
          </a:stretch>
        </p:blipFill>
        <p:spPr>
          <a:xfrm>
            <a:off x="0" y="-243192"/>
            <a:ext cx="14966770" cy="7344383"/>
          </a:xfrm>
          <a:prstGeom prst="rect">
            <a:avLst/>
          </a:prstGeom>
        </p:spPr>
      </p:pic>
      <p:sp>
        <p:nvSpPr>
          <p:cNvPr id="14" name="Rechthoek: afgeronde hoeken 18">
            <a:extLst>
              <a:ext uri="{FF2B5EF4-FFF2-40B4-BE49-F238E27FC236}">
                <a16:creationId xmlns:a16="http://schemas.microsoft.com/office/drawing/2014/main" id="{B09073B0-AFF7-CE16-CC17-E7AAFB758E48}"/>
              </a:ext>
            </a:extLst>
          </p:cNvPr>
          <p:cNvSpPr/>
          <p:nvPr/>
        </p:nvSpPr>
        <p:spPr>
          <a:xfrm rot="10800000">
            <a:off x="-3264893" y="4854569"/>
            <a:ext cx="10404488" cy="1457331"/>
          </a:xfrm>
          <a:prstGeom prst="roundRect">
            <a:avLst>
              <a:gd name="adj" fmla="val 0"/>
            </a:avLst>
          </a:prstGeom>
          <a:solidFill>
            <a:srgbClr val="FF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15" name="Groep 14">
            <a:extLst>
              <a:ext uri="{FF2B5EF4-FFF2-40B4-BE49-F238E27FC236}">
                <a16:creationId xmlns:a16="http://schemas.microsoft.com/office/drawing/2014/main" id="{9288DF1C-8DCD-0992-6A05-C8C5B8F8CF83}"/>
              </a:ext>
            </a:extLst>
          </p:cNvPr>
          <p:cNvGrpSpPr/>
          <p:nvPr/>
        </p:nvGrpSpPr>
        <p:grpSpPr>
          <a:xfrm>
            <a:off x="649988" y="5045911"/>
            <a:ext cx="5900560" cy="1029904"/>
            <a:chOff x="860837" y="958100"/>
            <a:chExt cx="5900560" cy="1029904"/>
          </a:xfrm>
        </p:grpSpPr>
        <p:pic>
          <p:nvPicPr>
            <p:cNvPr id="16" name="Graphic 15">
              <a:extLst>
                <a:ext uri="{FF2B5EF4-FFF2-40B4-BE49-F238E27FC236}">
                  <a16:creationId xmlns:a16="http://schemas.microsoft.com/office/drawing/2014/main" id="{B9279CD5-8ADF-C308-697F-2C61FB337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0837" y="1041400"/>
              <a:ext cx="219076" cy="908049"/>
            </a:xfrm>
            <a:prstGeom prst="rect">
              <a:avLst/>
            </a:prstGeom>
          </p:spPr>
        </p:pic>
        <p:grpSp>
          <p:nvGrpSpPr>
            <p:cNvPr id="17" name="Groep 16">
              <a:extLst>
                <a:ext uri="{FF2B5EF4-FFF2-40B4-BE49-F238E27FC236}">
                  <a16:creationId xmlns:a16="http://schemas.microsoft.com/office/drawing/2014/main" id="{B8D67A03-C6F9-BFFA-79B1-5C84A006B18B}"/>
                </a:ext>
              </a:extLst>
            </p:cNvPr>
            <p:cNvGrpSpPr/>
            <p:nvPr/>
          </p:nvGrpSpPr>
          <p:grpSpPr>
            <a:xfrm>
              <a:off x="1125126" y="958100"/>
              <a:ext cx="5636271" cy="1029904"/>
              <a:chOff x="1125126" y="400693"/>
              <a:chExt cx="5636271" cy="1029904"/>
            </a:xfrm>
          </p:grpSpPr>
          <p:sp>
            <p:nvSpPr>
              <p:cNvPr id="18" name="Tekstvak 17">
                <a:extLst>
                  <a:ext uri="{FF2B5EF4-FFF2-40B4-BE49-F238E27FC236}">
                    <a16:creationId xmlns:a16="http://schemas.microsoft.com/office/drawing/2014/main" id="{9DF80B24-D810-CA38-773F-95169FDFE94F}"/>
                  </a:ext>
                </a:extLst>
              </p:cNvPr>
              <p:cNvSpPr txBox="1"/>
              <p:nvPr/>
            </p:nvSpPr>
            <p:spPr>
              <a:xfrm>
                <a:off x="1125126" y="400693"/>
                <a:ext cx="4279900" cy="646331"/>
              </a:xfrm>
              <a:prstGeom prst="rect">
                <a:avLst/>
              </a:prstGeom>
              <a:noFill/>
            </p:spPr>
            <p:txBody>
              <a:bodyPr wrap="square" rtlCol="0">
                <a:spAutoFit/>
              </a:bodyPr>
              <a:lstStyle/>
              <a:p>
                <a:r>
                  <a:rPr lang="nl-BE" sz="3600" b="1" dirty="0">
                    <a:solidFill>
                      <a:srgbClr val="003399"/>
                    </a:solidFill>
                    <a:latin typeface="Verdana" panose="020B0604030504040204" pitchFamily="34" charset="0"/>
                    <a:ea typeface="Verdana" panose="020B0604030504040204" pitchFamily="34" charset="0"/>
                    <a:cs typeface="Verdana" panose="020B0604030504040204" pitchFamily="34" charset="0"/>
                  </a:rPr>
                  <a:t>CLASS SETTING</a:t>
                </a:r>
              </a:p>
            </p:txBody>
          </p:sp>
          <p:sp>
            <p:nvSpPr>
              <p:cNvPr id="19" name="Tekstvak 18">
                <a:extLst>
                  <a:ext uri="{FF2B5EF4-FFF2-40B4-BE49-F238E27FC236}">
                    <a16:creationId xmlns:a16="http://schemas.microsoft.com/office/drawing/2014/main" id="{A00290B1-4A16-03FB-8914-ACC172F221CA}"/>
                  </a:ext>
                </a:extLst>
              </p:cNvPr>
              <p:cNvSpPr txBox="1"/>
              <p:nvPr/>
            </p:nvSpPr>
            <p:spPr>
              <a:xfrm>
                <a:off x="1125126" y="907377"/>
                <a:ext cx="5636271" cy="523220"/>
              </a:xfrm>
              <a:prstGeom prst="rect">
                <a:avLst/>
              </a:prstGeom>
              <a:noFill/>
            </p:spPr>
            <p:txBody>
              <a:bodyPr wrap="square" rtlCol="0">
                <a:spAutoFit/>
              </a:bodyPr>
              <a:lstStyle/>
              <a:p>
                <a:r>
                  <a:rPr lang="nl-BE" sz="2800" b="1" dirty="0">
                    <a:solidFill>
                      <a:srgbClr val="E8540F"/>
                    </a:solidFill>
                    <a:latin typeface="Verdana" panose="020B0604030504040204" pitchFamily="34" charset="0"/>
                    <a:ea typeface="Verdana" panose="020B0604030504040204" pitchFamily="34" charset="0"/>
                    <a:cs typeface="Verdana" panose="020B0604030504040204" pitchFamily="34" charset="0"/>
                  </a:rPr>
                  <a:t>WHO’S RESPONSIBLE</a:t>
                </a:r>
              </a:p>
            </p:txBody>
          </p:sp>
        </p:grpSp>
      </p:grpSp>
      <p:sp>
        <p:nvSpPr>
          <p:cNvPr id="20" name="Tekstvak 19">
            <a:extLst>
              <a:ext uri="{FF2B5EF4-FFF2-40B4-BE49-F238E27FC236}">
                <a16:creationId xmlns:a16="http://schemas.microsoft.com/office/drawing/2014/main" id="{C186FC3E-7848-331C-2528-3BAEF2678364}"/>
              </a:ext>
            </a:extLst>
          </p:cNvPr>
          <p:cNvSpPr txBox="1"/>
          <p:nvPr/>
        </p:nvSpPr>
        <p:spPr>
          <a:xfrm>
            <a:off x="3829755" y="5903523"/>
            <a:ext cx="5636271" cy="400110"/>
          </a:xfrm>
          <a:prstGeom prst="rect">
            <a:avLst/>
          </a:prstGeom>
          <a:noFill/>
        </p:spPr>
        <p:txBody>
          <a:bodyPr wrap="square" rtlCol="0">
            <a:spAutoFit/>
          </a:bodyPr>
          <a:lstStyle/>
          <a:p>
            <a:r>
              <a:rPr lang="nl-BE" sz="2000" b="1" dirty="0">
                <a:solidFill>
                  <a:srgbClr val="E8540F"/>
                </a:solidFill>
                <a:latin typeface="Verdana" panose="020B0604030504040204" pitchFamily="34" charset="0"/>
                <a:ea typeface="Verdana" panose="020B0604030504040204" pitchFamily="34" charset="0"/>
                <a:cs typeface="Verdana" panose="020B0604030504040204" pitchFamily="34" charset="0"/>
              </a:rPr>
              <a:t>AND WHY</a:t>
            </a:r>
          </a:p>
        </p:txBody>
      </p:sp>
      <p:sp>
        <p:nvSpPr>
          <p:cNvPr id="22" name="Tekstvak 21">
            <a:extLst>
              <a:ext uri="{FF2B5EF4-FFF2-40B4-BE49-F238E27FC236}">
                <a16:creationId xmlns:a16="http://schemas.microsoft.com/office/drawing/2014/main" id="{400E988A-FAB0-AA0B-4701-D6D3410B9664}"/>
              </a:ext>
            </a:extLst>
          </p:cNvPr>
          <p:cNvSpPr txBox="1"/>
          <p:nvPr/>
        </p:nvSpPr>
        <p:spPr>
          <a:xfrm>
            <a:off x="5271282" y="5409760"/>
            <a:ext cx="434836" cy="1015663"/>
          </a:xfrm>
          <a:prstGeom prst="rect">
            <a:avLst/>
          </a:prstGeom>
          <a:noFill/>
        </p:spPr>
        <p:txBody>
          <a:bodyPr wrap="square">
            <a:spAutoFit/>
          </a:bodyPr>
          <a:lstStyle/>
          <a:p>
            <a:r>
              <a:rPr lang="nl-BE" sz="6000" b="1" dirty="0">
                <a:solidFill>
                  <a:srgbClr val="E8540F"/>
                </a:solidFill>
                <a:latin typeface="Verdana" panose="020B0604030504040204" pitchFamily="34" charset="0"/>
                <a:ea typeface="Verdana" panose="020B0604030504040204" pitchFamily="34" charset="0"/>
                <a:cs typeface="Verdana" panose="020B0604030504040204" pitchFamily="34" charset="0"/>
              </a:rPr>
              <a:t>?</a:t>
            </a:r>
            <a:endParaRPr lang="nl-BE" sz="5400" dirty="0"/>
          </a:p>
        </p:txBody>
      </p:sp>
      <p:pic>
        <p:nvPicPr>
          <p:cNvPr id="23" name="Tijdelijke aanduiding voor afbeelding 2">
            <a:extLst>
              <a:ext uri="{FF2B5EF4-FFF2-40B4-BE49-F238E27FC236}">
                <a16:creationId xmlns:a16="http://schemas.microsoft.com/office/drawing/2014/main" id="{4BB71CC0-D3B8-DC44-4555-A77407AB697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08200" y="-61991"/>
            <a:ext cx="1260000" cy="1260000"/>
          </a:xfrm>
          <a:prstGeom prst="rect">
            <a:avLst/>
          </a:prstGeom>
          <a:noFill/>
          <a:ln>
            <a:noFill/>
          </a:ln>
        </p:spPr>
      </p:pic>
    </p:spTree>
    <p:extLst>
      <p:ext uri="{BB962C8B-B14F-4D97-AF65-F5344CB8AC3E}">
        <p14:creationId xmlns:p14="http://schemas.microsoft.com/office/powerpoint/2010/main" val="32086834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fbeelding 15" descr="Afbeelding met kleding, muur, persoon, Menselijk gezicht&#10;&#10;Automatisch gegenereerde beschrijving">
            <a:extLst>
              <a:ext uri="{FF2B5EF4-FFF2-40B4-BE49-F238E27FC236}">
                <a16:creationId xmlns:a16="http://schemas.microsoft.com/office/drawing/2014/main" id="{BB0A3AC3-9012-5C6A-B91F-CC8710889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2472"/>
            <a:ext cx="12192000" cy="8128000"/>
          </a:xfrm>
          <a:prstGeom prst="rect">
            <a:avLst/>
          </a:prstGeom>
        </p:spPr>
      </p:pic>
      <p:sp>
        <p:nvSpPr>
          <p:cNvPr id="2" name="Rechthoek: afgeronde hoeken 15">
            <a:extLst>
              <a:ext uri="{FF2B5EF4-FFF2-40B4-BE49-F238E27FC236}">
                <a16:creationId xmlns:a16="http://schemas.microsoft.com/office/drawing/2014/main" id="{C8203C78-6ED8-9683-11A1-A87E7618C1A3}"/>
              </a:ext>
            </a:extLst>
          </p:cNvPr>
          <p:cNvSpPr/>
          <p:nvPr/>
        </p:nvSpPr>
        <p:spPr>
          <a:xfrm>
            <a:off x="-3768851" y="870151"/>
            <a:ext cx="11630151" cy="1639585"/>
          </a:xfrm>
          <a:prstGeom prst="roundRect">
            <a:avLst>
              <a:gd name="adj" fmla="val 0"/>
            </a:avLst>
          </a:prstGeom>
          <a:solidFill>
            <a:srgbClr val="FF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3" name="Groep 2">
            <a:extLst>
              <a:ext uri="{FF2B5EF4-FFF2-40B4-BE49-F238E27FC236}">
                <a16:creationId xmlns:a16="http://schemas.microsoft.com/office/drawing/2014/main" id="{B7895036-E3F1-A5CD-FFFB-0E2688AF0F0D}"/>
              </a:ext>
            </a:extLst>
          </p:cNvPr>
          <p:cNvGrpSpPr/>
          <p:nvPr/>
        </p:nvGrpSpPr>
        <p:grpSpPr>
          <a:xfrm>
            <a:off x="406713" y="1075597"/>
            <a:ext cx="7721287" cy="991349"/>
            <a:chOff x="860837" y="958100"/>
            <a:chExt cx="7721287" cy="991349"/>
          </a:xfrm>
        </p:grpSpPr>
        <p:pic>
          <p:nvPicPr>
            <p:cNvPr id="4" name="Graphic 3">
              <a:extLst>
                <a:ext uri="{FF2B5EF4-FFF2-40B4-BE49-F238E27FC236}">
                  <a16:creationId xmlns:a16="http://schemas.microsoft.com/office/drawing/2014/main" id="{5044E9A6-139B-B467-B423-AC2BF998FD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0837" y="1041400"/>
              <a:ext cx="219076" cy="908049"/>
            </a:xfrm>
            <a:prstGeom prst="rect">
              <a:avLst/>
            </a:prstGeom>
          </p:spPr>
        </p:pic>
        <p:grpSp>
          <p:nvGrpSpPr>
            <p:cNvPr id="5" name="Groep 4">
              <a:extLst>
                <a:ext uri="{FF2B5EF4-FFF2-40B4-BE49-F238E27FC236}">
                  <a16:creationId xmlns:a16="http://schemas.microsoft.com/office/drawing/2014/main" id="{2157AD17-503A-6147-D3F3-B0F457061CE5}"/>
                </a:ext>
              </a:extLst>
            </p:cNvPr>
            <p:cNvGrpSpPr/>
            <p:nvPr/>
          </p:nvGrpSpPr>
          <p:grpSpPr>
            <a:xfrm>
              <a:off x="1125126" y="958100"/>
              <a:ext cx="7456998" cy="914154"/>
              <a:chOff x="1125126" y="400693"/>
              <a:chExt cx="7456998" cy="914154"/>
            </a:xfrm>
          </p:grpSpPr>
          <p:sp>
            <p:nvSpPr>
              <p:cNvPr id="6" name="Tekstvak 5">
                <a:extLst>
                  <a:ext uri="{FF2B5EF4-FFF2-40B4-BE49-F238E27FC236}">
                    <a16:creationId xmlns:a16="http://schemas.microsoft.com/office/drawing/2014/main" id="{28DA609B-D5D7-675A-87D8-C7ACF4E14A48}"/>
                  </a:ext>
                </a:extLst>
              </p:cNvPr>
              <p:cNvSpPr txBox="1"/>
              <p:nvPr/>
            </p:nvSpPr>
            <p:spPr>
              <a:xfrm>
                <a:off x="1125126" y="400693"/>
                <a:ext cx="7456998" cy="646331"/>
              </a:xfrm>
              <a:prstGeom prst="rect">
                <a:avLst/>
              </a:prstGeom>
              <a:noFill/>
            </p:spPr>
            <p:txBody>
              <a:bodyPr wrap="square" rtlCol="0">
                <a:spAutoFit/>
              </a:bodyPr>
              <a:lstStyle/>
              <a:p>
                <a:r>
                  <a:rPr lang="nl-BE" sz="3600" b="1" dirty="0">
                    <a:solidFill>
                      <a:srgbClr val="003399"/>
                    </a:solidFill>
                    <a:latin typeface="Verdana" panose="020B0604030504040204" pitchFamily="34" charset="0"/>
                    <a:ea typeface="Verdana" panose="020B0604030504040204" pitchFamily="34" charset="0"/>
                    <a:cs typeface="Verdana" panose="020B0604030504040204" pitchFamily="34" charset="0"/>
                  </a:rPr>
                  <a:t>LOCATION AND TIME </a:t>
                </a:r>
                <a:r>
                  <a:rPr lang="nl-BE" sz="2000" b="1" dirty="0">
                    <a:solidFill>
                      <a:srgbClr val="003399"/>
                    </a:solidFill>
                    <a:latin typeface="Verdana" panose="020B0604030504040204" pitchFamily="34" charset="0"/>
                    <a:ea typeface="Verdana" panose="020B0604030504040204" pitchFamily="34" charset="0"/>
                    <a:cs typeface="Verdana" panose="020B0604030504040204" pitchFamily="34" charset="0"/>
                  </a:rPr>
                  <a:t>FLEXIBLE</a:t>
                </a:r>
                <a:endParaRPr lang="nl-BE" sz="3600" b="1" dirty="0">
                  <a:solidFill>
                    <a:srgbClr val="003399"/>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kstvak 6">
                <a:extLst>
                  <a:ext uri="{FF2B5EF4-FFF2-40B4-BE49-F238E27FC236}">
                    <a16:creationId xmlns:a16="http://schemas.microsoft.com/office/drawing/2014/main" id="{431AF76B-036A-6DE7-8804-E96CD613F548}"/>
                  </a:ext>
                </a:extLst>
              </p:cNvPr>
              <p:cNvSpPr txBox="1"/>
              <p:nvPr/>
            </p:nvSpPr>
            <p:spPr>
              <a:xfrm>
                <a:off x="1205945" y="791627"/>
                <a:ext cx="5526598" cy="523220"/>
              </a:xfrm>
              <a:prstGeom prst="rect">
                <a:avLst/>
              </a:prstGeom>
              <a:noFill/>
            </p:spPr>
            <p:txBody>
              <a:bodyPr wrap="square" rtlCol="0">
                <a:spAutoFit/>
              </a:bodyPr>
              <a:lstStyle/>
              <a:p>
                <a:pPr algn="r"/>
                <a:r>
                  <a:rPr lang="nl-BE" sz="2800" b="1" dirty="0">
                    <a:solidFill>
                      <a:srgbClr val="E8540F"/>
                    </a:solidFill>
                    <a:latin typeface="Verdana" panose="020B0604030504040204" pitchFamily="34" charset="0"/>
                    <a:ea typeface="Verdana" panose="020B0604030504040204" pitchFamily="34" charset="0"/>
                    <a:cs typeface="Verdana" panose="020B0604030504040204" pitchFamily="34" charset="0"/>
                  </a:rPr>
                  <a:t>WORKSHOPS AT SCHOOL</a:t>
                </a:r>
              </a:p>
            </p:txBody>
          </p:sp>
        </p:grpSp>
      </p:grpSp>
      <p:pic>
        <p:nvPicPr>
          <p:cNvPr id="8" name="Afbeelding 7" descr="Afbeelding met sinaasappel, kunst, Graphics, Amber&#10;&#10;Automatisch gegenereerde beschrijving">
            <a:extLst>
              <a:ext uri="{FF2B5EF4-FFF2-40B4-BE49-F238E27FC236}">
                <a16:creationId xmlns:a16="http://schemas.microsoft.com/office/drawing/2014/main" id="{5DD00FD1-4DC1-4591-CE7F-0DE528DDD3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96469" y="2886076"/>
            <a:ext cx="2670191" cy="3143250"/>
          </a:xfrm>
          <a:prstGeom prst="rect">
            <a:avLst/>
          </a:prstGeom>
        </p:spPr>
      </p:pic>
      <p:sp>
        <p:nvSpPr>
          <p:cNvPr id="9" name="Tekstvak 8">
            <a:extLst>
              <a:ext uri="{FF2B5EF4-FFF2-40B4-BE49-F238E27FC236}">
                <a16:creationId xmlns:a16="http://schemas.microsoft.com/office/drawing/2014/main" id="{60BF0980-57AA-8FAD-759F-2668CD5C008F}"/>
              </a:ext>
            </a:extLst>
          </p:cNvPr>
          <p:cNvSpPr txBox="1"/>
          <p:nvPr/>
        </p:nvSpPr>
        <p:spPr>
          <a:xfrm>
            <a:off x="3259419" y="1849633"/>
            <a:ext cx="3024187" cy="400110"/>
          </a:xfrm>
          <a:prstGeom prst="rect">
            <a:avLst/>
          </a:prstGeom>
          <a:noFill/>
        </p:spPr>
        <p:txBody>
          <a:bodyPr wrap="square">
            <a:spAutoFit/>
          </a:bodyPr>
          <a:lstStyle/>
          <a:p>
            <a:pPr algn="r"/>
            <a:r>
              <a:rPr lang="nl-BE" sz="2000" b="1" dirty="0">
                <a:solidFill>
                  <a:srgbClr val="E8540F"/>
                </a:solidFill>
                <a:latin typeface="Verdana" panose="020B0604030504040204" pitchFamily="34" charset="0"/>
                <a:ea typeface="Verdana" panose="020B0604030504040204" pitchFamily="34" charset="0"/>
                <a:cs typeface="Verdana" panose="020B0604030504040204" pitchFamily="34" charset="0"/>
              </a:rPr>
              <a:t>OR ON CAMPUS</a:t>
            </a:r>
          </a:p>
        </p:txBody>
      </p:sp>
      <p:pic>
        <p:nvPicPr>
          <p:cNvPr id="12" name="Graphic 11">
            <a:extLst>
              <a:ext uri="{FF2B5EF4-FFF2-40B4-BE49-F238E27FC236}">
                <a16:creationId xmlns:a16="http://schemas.microsoft.com/office/drawing/2014/main" id="{ADADB9F6-11D9-B97D-6B6A-3C2F485A511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97118" y="114493"/>
            <a:ext cx="1247760" cy="1247760"/>
          </a:xfrm>
          <a:prstGeom prst="rect">
            <a:avLst/>
          </a:prstGeom>
        </p:spPr>
      </p:pic>
    </p:spTree>
    <p:extLst>
      <p:ext uri="{BB962C8B-B14F-4D97-AF65-F5344CB8AC3E}">
        <p14:creationId xmlns:p14="http://schemas.microsoft.com/office/powerpoint/2010/main" val="1010050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C508E12E-09BB-D5AD-DE1C-AFD9275C0C62}"/>
              </a:ext>
            </a:extLst>
          </p:cNvPr>
          <p:cNvPicPr>
            <a:picLocks noChangeAspect="1"/>
          </p:cNvPicPr>
          <p:nvPr/>
        </p:nvPicPr>
        <p:blipFill rotWithShape="1">
          <a:blip r:embed="rId3"/>
          <a:srcRect l="1466" t="6709" r="1466" b="11338"/>
          <a:stretch/>
        </p:blipFill>
        <p:spPr>
          <a:xfrm>
            <a:off x="0" y="1"/>
            <a:ext cx="12192000" cy="6858000"/>
          </a:xfrm>
          <a:prstGeom prst="rect">
            <a:avLst/>
          </a:prstGeom>
        </p:spPr>
      </p:pic>
      <p:pic>
        <p:nvPicPr>
          <p:cNvPr id="10" name="Afbeelding 9" descr="Afbeelding met sinaasappel, kunst, Amber, schermopname&#10;&#10;Automatisch gegenereerde beschrijving">
            <a:extLst>
              <a:ext uri="{FF2B5EF4-FFF2-40B4-BE49-F238E27FC236}">
                <a16:creationId xmlns:a16="http://schemas.microsoft.com/office/drawing/2014/main" id="{7BFE708B-27D4-3903-A661-8ABD9C59A2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96469" y="2886076"/>
            <a:ext cx="2670191" cy="3143250"/>
          </a:xfrm>
          <a:prstGeom prst="rect">
            <a:avLst/>
          </a:prstGeom>
        </p:spPr>
      </p:pic>
      <p:pic>
        <p:nvPicPr>
          <p:cNvPr id="11" name="Tijdelijke aanduiding voor afbeelding 18">
            <a:extLst>
              <a:ext uri="{FF2B5EF4-FFF2-40B4-BE49-F238E27FC236}">
                <a16:creationId xmlns:a16="http://schemas.microsoft.com/office/drawing/2014/main" id="{C3B43E71-E497-A091-951E-3EEBF12CAD1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932000" y="5256740"/>
            <a:ext cx="1260000" cy="1260000"/>
          </a:xfrm>
          <a:prstGeom prst="rect">
            <a:avLst/>
          </a:prstGeom>
        </p:spPr>
      </p:pic>
      <p:sp>
        <p:nvSpPr>
          <p:cNvPr id="15" name="Rechthoek: afgeronde hoeken 18">
            <a:extLst>
              <a:ext uri="{FF2B5EF4-FFF2-40B4-BE49-F238E27FC236}">
                <a16:creationId xmlns:a16="http://schemas.microsoft.com/office/drawing/2014/main" id="{E95260A7-18F9-EFF4-B422-05D32C36757D}"/>
              </a:ext>
            </a:extLst>
          </p:cNvPr>
          <p:cNvSpPr/>
          <p:nvPr/>
        </p:nvSpPr>
        <p:spPr>
          <a:xfrm rot="10800000">
            <a:off x="-3029118" y="4571994"/>
            <a:ext cx="12192000" cy="1457331"/>
          </a:xfrm>
          <a:prstGeom prst="roundRect">
            <a:avLst>
              <a:gd name="adj" fmla="val 0"/>
            </a:avLst>
          </a:prstGeom>
          <a:solidFill>
            <a:srgbClr val="FF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16" name="Groep 15">
            <a:extLst>
              <a:ext uri="{FF2B5EF4-FFF2-40B4-BE49-F238E27FC236}">
                <a16:creationId xmlns:a16="http://schemas.microsoft.com/office/drawing/2014/main" id="{9BA65EFB-3A19-52B1-E44A-C2942AC23DF6}"/>
              </a:ext>
            </a:extLst>
          </p:cNvPr>
          <p:cNvGrpSpPr/>
          <p:nvPr/>
        </p:nvGrpSpPr>
        <p:grpSpPr>
          <a:xfrm>
            <a:off x="557390" y="4712536"/>
            <a:ext cx="8739010" cy="1111344"/>
            <a:chOff x="860837" y="907300"/>
            <a:chExt cx="8739010" cy="1111344"/>
          </a:xfrm>
        </p:grpSpPr>
        <p:pic>
          <p:nvPicPr>
            <p:cNvPr id="17" name="Graphic 16">
              <a:extLst>
                <a:ext uri="{FF2B5EF4-FFF2-40B4-BE49-F238E27FC236}">
                  <a16:creationId xmlns:a16="http://schemas.microsoft.com/office/drawing/2014/main" id="{DB6CB08E-BC09-BBCF-7157-B7C4ABF5C88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0837" y="1041400"/>
              <a:ext cx="219076" cy="908049"/>
            </a:xfrm>
            <a:prstGeom prst="rect">
              <a:avLst/>
            </a:prstGeom>
          </p:spPr>
        </p:pic>
        <p:grpSp>
          <p:nvGrpSpPr>
            <p:cNvPr id="18" name="Groep 17">
              <a:extLst>
                <a:ext uri="{FF2B5EF4-FFF2-40B4-BE49-F238E27FC236}">
                  <a16:creationId xmlns:a16="http://schemas.microsoft.com/office/drawing/2014/main" id="{E5B2EB06-2520-21C6-644F-79022E8586DD}"/>
                </a:ext>
              </a:extLst>
            </p:cNvPr>
            <p:cNvGrpSpPr/>
            <p:nvPr/>
          </p:nvGrpSpPr>
          <p:grpSpPr>
            <a:xfrm>
              <a:off x="1125126" y="907300"/>
              <a:ext cx="8474721" cy="1111344"/>
              <a:chOff x="1125126" y="349893"/>
              <a:chExt cx="8474721" cy="1111344"/>
            </a:xfrm>
          </p:grpSpPr>
          <p:sp>
            <p:nvSpPr>
              <p:cNvPr id="19" name="Tekstvak 18">
                <a:extLst>
                  <a:ext uri="{FF2B5EF4-FFF2-40B4-BE49-F238E27FC236}">
                    <a16:creationId xmlns:a16="http://schemas.microsoft.com/office/drawing/2014/main" id="{C18162E0-8048-733B-431A-A676738AB788}"/>
                  </a:ext>
                </a:extLst>
              </p:cNvPr>
              <p:cNvSpPr txBox="1"/>
              <p:nvPr/>
            </p:nvSpPr>
            <p:spPr>
              <a:xfrm>
                <a:off x="1125126" y="349893"/>
                <a:ext cx="6592912" cy="646331"/>
              </a:xfrm>
              <a:prstGeom prst="rect">
                <a:avLst/>
              </a:prstGeom>
              <a:noFill/>
            </p:spPr>
            <p:txBody>
              <a:bodyPr wrap="square" rtlCol="0">
                <a:spAutoFit/>
              </a:bodyPr>
              <a:lstStyle/>
              <a:p>
                <a:r>
                  <a:rPr lang="nl-BE" sz="3600" b="1" dirty="0">
                    <a:solidFill>
                      <a:srgbClr val="003399"/>
                    </a:solidFill>
                    <a:latin typeface="Verdana" panose="020B0604030504040204" pitchFamily="34" charset="0"/>
                    <a:ea typeface="Verdana" panose="020B0604030504040204" pitchFamily="34" charset="0"/>
                    <a:cs typeface="Verdana" panose="020B0604030504040204" pitchFamily="34" charset="0"/>
                  </a:rPr>
                  <a:t>FREE OF CHARGE</a:t>
                </a:r>
              </a:p>
            </p:txBody>
          </p:sp>
          <p:sp>
            <p:nvSpPr>
              <p:cNvPr id="20" name="Tekstvak 19">
                <a:extLst>
                  <a:ext uri="{FF2B5EF4-FFF2-40B4-BE49-F238E27FC236}">
                    <a16:creationId xmlns:a16="http://schemas.microsoft.com/office/drawing/2014/main" id="{6EFCE9DC-DCAA-6BC1-D64F-1FA3F0AC6AA5}"/>
                  </a:ext>
                </a:extLst>
              </p:cNvPr>
              <p:cNvSpPr txBox="1"/>
              <p:nvPr/>
            </p:nvSpPr>
            <p:spPr>
              <a:xfrm>
                <a:off x="1125126" y="938017"/>
                <a:ext cx="8474721" cy="523220"/>
              </a:xfrm>
              <a:prstGeom prst="rect">
                <a:avLst/>
              </a:prstGeom>
              <a:noFill/>
            </p:spPr>
            <p:txBody>
              <a:bodyPr wrap="square" rtlCol="0">
                <a:spAutoFit/>
              </a:bodyPr>
              <a:lstStyle/>
              <a:p>
                <a:r>
                  <a:rPr lang="nl-BE" sz="2800" b="1" dirty="0">
                    <a:solidFill>
                      <a:srgbClr val="E8540F"/>
                    </a:solidFill>
                    <a:latin typeface="Verdana" panose="020B0604030504040204" pitchFamily="34" charset="0"/>
                    <a:ea typeface="Verdana" panose="020B0604030504040204" pitchFamily="34" charset="0"/>
                    <a:cs typeface="Verdana" panose="020B0604030504040204" pitchFamily="34" charset="0"/>
                  </a:rPr>
                  <a:t> THANKS TO FUNDING OPPORTUNITIES</a:t>
                </a:r>
              </a:p>
            </p:txBody>
          </p:sp>
        </p:grpSp>
      </p:grpSp>
    </p:spTree>
    <p:extLst>
      <p:ext uri="{BB962C8B-B14F-4D97-AF65-F5344CB8AC3E}">
        <p14:creationId xmlns:p14="http://schemas.microsoft.com/office/powerpoint/2010/main" val="3896592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descr="Afbeelding met kleding, persoon, Menselijk gezicht, meubels&#10;&#10;Automatisch gegenereerde beschrijving">
            <a:extLst>
              <a:ext uri="{FF2B5EF4-FFF2-40B4-BE49-F238E27FC236}">
                <a16:creationId xmlns:a16="http://schemas.microsoft.com/office/drawing/2014/main" id="{44BF825B-A971-F960-9843-9A2E77832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4924"/>
            <a:ext cx="13802166" cy="9201444"/>
          </a:xfrm>
          <a:prstGeom prst="rect">
            <a:avLst/>
          </a:prstGeom>
        </p:spPr>
      </p:pic>
      <p:grpSp>
        <p:nvGrpSpPr>
          <p:cNvPr id="3" name="Groep 2">
            <a:extLst>
              <a:ext uri="{FF2B5EF4-FFF2-40B4-BE49-F238E27FC236}">
                <a16:creationId xmlns:a16="http://schemas.microsoft.com/office/drawing/2014/main" id="{42D0AD78-1A9B-4EB8-0A96-4BDDA0BC12B7}"/>
              </a:ext>
            </a:extLst>
          </p:cNvPr>
          <p:cNvGrpSpPr/>
          <p:nvPr/>
        </p:nvGrpSpPr>
        <p:grpSpPr>
          <a:xfrm>
            <a:off x="-2847988" y="444065"/>
            <a:ext cx="13173516" cy="1457331"/>
            <a:chOff x="-2847988" y="895345"/>
            <a:chExt cx="13173516" cy="1457331"/>
          </a:xfrm>
          <a:effectLst>
            <a:outerShdw blurRad="50800" dist="38100" dir="2700000" algn="tl" rotWithShape="0">
              <a:prstClr val="black">
                <a:alpha val="40000"/>
              </a:prstClr>
            </a:outerShdw>
          </a:effectLst>
        </p:grpSpPr>
        <p:sp>
          <p:nvSpPr>
            <p:cNvPr id="4" name="Rechthoek: afgeronde hoeken 15">
              <a:extLst>
                <a:ext uri="{FF2B5EF4-FFF2-40B4-BE49-F238E27FC236}">
                  <a16:creationId xmlns:a16="http://schemas.microsoft.com/office/drawing/2014/main" id="{6FB8A12E-4F50-D36B-F3C8-8244DC4CEEF9}"/>
                </a:ext>
              </a:extLst>
            </p:cNvPr>
            <p:cNvSpPr/>
            <p:nvPr/>
          </p:nvSpPr>
          <p:spPr>
            <a:xfrm>
              <a:off x="-2847988" y="895345"/>
              <a:ext cx="13173516" cy="1457331"/>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5" name="Groep 4">
              <a:extLst>
                <a:ext uri="{FF2B5EF4-FFF2-40B4-BE49-F238E27FC236}">
                  <a16:creationId xmlns:a16="http://schemas.microsoft.com/office/drawing/2014/main" id="{3938A2E0-64F7-0BFC-E95B-8948D16BE44B}"/>
                </a:ext>
              </a:extLst>
            </p:cNvPr>
            <p:cNvGrpSpPr/>
            <p:nvPr/>
          </p:nvGrpSpPr>
          <p:grpSpPr>
            <a:xfrm>
              <a:off x="406713" y="1075597"/>
              <a:ext cx="9785251" cy="991349"/>
              <a:chOff x="860837" y="958100"/>
              <a:chExt cx="9785251" cy="991349"/>
            </a:xfrm>
          </p:grpSpPr>
          <p:pic>
            <p:nvPicPr>
              <p:cNvPr id="6" name="Graphic 5">
                <a:extLst>
                  <a:ext uri="{FF2B5EF4-FFF2-40B4-BE49-F238E27FC236}">
                    <a16:creationId xmlns:a16="http://schemas.microsoft.com/office/drawing/2014/main" id="{FCD54693-35C8-B1FA-FB9A-20BA488C08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0837" y="1041400"/>
                <a:ext cx="219076" cy="908049"/>
              </a:xfrm>
              <a:prstGeom prst="rect">
                <a:avLst/>
              </a:prstGeom>
            </p:spPr>
          </p:pic>
          <p:grpSp>
            <p:nvGrpSpPr>
              <p:cNvPr id="7" name="Groep 6">
                <a:extLst>
                  <a:ext uri="{FF2B5EF4-FFF2-40B4-BE49-F238E27FC236}">
                    <a16:creationId xmlns:a16="http://schemas.microsoft.com/office/drawing/2014/main" id="{47916E78-4123-20AC-BFAB-A10003671DB5}"/>
                  </a:ext>
                </a:extLst>
              </p:cNvPr>
              <p:cNvGrpSpPr/>
              <p:nvPr/>
            </p:nvGrpSpPr>
            <p:grpSpPr>
              <a:xfrm>
                <a:off x="1125126" y="958100"/>
                <a:ext cx="9520962" cy="914154"/>
                <a:chOff x="1125126" y="400693"/>
                <a:chExt cx="9520962" cy="914154"/>
              </a:xfrm>
            </p:grpSpPr>
            <p:sp>
              <p:nvSpPr>
                <p:cNvPr id="8" name="Tekstvak 7">
                  <a:extLst>
                    <a:ext uri="{FF2B5EF4-FFF2-40B4-BE49-F238E27FC236}">
                      <a16:creationId xmlns:a16="http://schemas.microsoft.com/office/drawing/2014/main" id="{02718352-0755-FB6B-DFCF-8B359A16DB8A}"/>
                    </a:ext>
                  </a:extLst>
                </p:cNvPr>
                <p:cNvSpPr txBox="1"/>
                <p:nvPr/>
              </p:nvSpPr>
              <p:spPr>
                <a:xfrm>
                  <a:off x="1125126" y="400693"/>
                  <a:ext cx="9233286" cy="646331"/>
                </a:xfrm>
                <a:prstGeom prst="rect">
                  <a:avLst/>
                </a:prstGeom>
                <a:noFill/>
              </p:spPr>
              <p:txBody>
                <a:bodyPr wrap="square" rtlCol="0">
                  <a:spAutoFit/>
                </a:bodyPr>
                <a:lstStyle/>
                <a:p>
                  <a:r>
                    <a:rPr lang="nl-BE" sz="3600" b="1" dirty="0">
                      <a:solidFill>
                        <a:srgbClr val="003399"/>
                      </a:solidFill>
                      <a:latin typeface="Verdana" panose="020B0604030504040204" pitchFamily="34" charset="0"/>
                      <a:ea typeface="Verdana" panose="020B0604030504040204" pitchFamily="34" charset="0"/>
                      <a:cs typeface="Verdana" panose="020B0604030504040204" pitchFamily="34" charset="0"/>
                    </a:rPr>
                    <a:t>RESEARCHERS’ TRAINING</a:t>
                  </a:r>
                </a:p>
              </p:txBody>
            </p:sp>
            <p:sp>
              <p:nvSpPr>
                <p:cNvPr id="9" name="Tekstvak 8">
                  <a:extLst>
                    <a:ext uri="{FF2B5EF4-FFF2-40B4-BE49-F238E27FC236}">
                      <a16:creationId xmlns:a16="http://schemas.microsoft.com/office/drawing/2014/main" id="{D6673C86-9A33-50E2-8F1D-6600B709AD32}"/>
                    </a:ext>
                  </a:extLst>
                </p:cNvPr>
                <p:cNvSpPr txBox="1"/>
                <p:nvPr/>
              </p:nvSpPr>
              <p:spPr>
                <a:xfrm>
                  <a:off x="1125126" y="791627"/>
                  <a:ext cx="9520962" cy="523220"/>
                </a:xfrm>
                <a:prstGeom prst="rect">
                  <a:avLst/>
                </a:prstGeom>
                <a:noFill/>
              </p:spPr>
              <p:txBody>
                <a:bodyPr wrap="square" rtlCol="0">
                  <a:spAutoFit/>
                </a:bodyPr>
                <a:lstStyle/>
                <a:p>
                  <a:r>
                    <a:rPr lang="nl-BE" sz="2800" b="1" dirty="0">
                      <a:solidFill>
                        <a:srgbClr val="E8540F"/>
                      </a:solidFill>
                      <a:latin typeface="Verdana" panose="020B0604030504040204" pitchFamily="34" charset="0"/>
                      <a:ea typeface="Verdana" panose="020B0604030504040204" pitchFamily="34" charset="0"/>
                      <a:cs typeface="Verdana" panose="020B0604030504040204" pitchFamily="34" charset="0"/>
                    </a:rPr>
                    <a:t>HOW TO MAKE A WORKSHOP FOR CHILDREN?</a:t>
                  </a:r>
                </a:p>
              </p:txBody>
            </p:sp>
          </p:grpSp>
        </p:grpSp>
      </p:grpSp>
      <p:pic>
        <p:nvPicPr>
          <p:cNvPr id="10" name="Afbeelding 9" descr="Afbeelding met sinaasappel, kunst, Amber, schermopname&#10;&#10;Automatisch gegenereerde beschrijving">
            <a:extLst>
              <a:ext uri="{FF2B5EF4-FFF2-40B4-BE49-F238E27FC236}">
                <a16:creationId xmlns:a16="http://schemas.microsoft.com/office/drawing/2014/main" id="{7BFE708B-27D4-3903-A661-8ABD9C59A2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96469" y="2886076"/>
            <a:ext cx="2670191" cy="3143250"/>
          </a:xfrm>
          <a:prstGeom prst="rect">
            <a:avLst/>
          </a:prstGeom>
        </p:spPr>
      </p:pic>
      <p:pic>
        <p:nvPicPr>
          <p:cNvPr id="11" name="Tijdelijke aanduiding voor afbeelding 18">
            <a:extLst>
              <a:ext uri="{FF2B5EF4-FFF2-40B4-BE49-F238E27FC236}">
                <a16:creationId xmlns:a16="http://schemas.microsoft.com/office/drawing/2014/main" id="{C3B43E71-E497-A091-951E-3EEBF12CAD1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932000" y="5256740"/>
            <a:ext cx="1260000" cy="1260000"/>
          </a:xfrm>
          <a:prstGeom prst="rect">
            <a:avLst/>
          </a:prstGeom>
        </p:spPr>
      </p:pic>
    </p:spTree>
    <p:extLst>
      <p:ext uri="{BB962C8B-B14F-4D97-AF65-F5344CB8AC3E}">
        <p14:creationId xmlns:p14="http://schemas.microsoft.com/office/powerpoint/2010/main" val="26242864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4" descr="Afbeelding met kleding, persoon, Student, overdekt&#10;&#10;Automatisch gegenereerde beschrijving">
            <a:extLst>
              <a:ext uri="{FF2B5EF4-FFF2-40B4-BE49-F238E27FC236}">
                <a16:creationId xmlns:a16="http://schemas.microsoft.com/office/drawing/2014/main" id="{2778914B-87B4-CC0C-3C49-6B2F5623F277}"/>
              </a:ext>
            </a:extLst>
          </p:cNvPr>
          <p:cNvPicPr>
            <a:picLocks noChangeAspect="1"/>
          </p:cNvPicPr>
          <p:nvPr/>
        </p:nvPicPr>
        <p:blipFill rotWithShape="1">
          <a:blip r:embed="rId3">
            <a:extLst>
              <a:ext uri="{28A0092B-C50C-407E-A947-70E740481C1C}">
                <a14:useLocalDpi xmlns:a14="http://schemas.microsoft.com/office/drawing/2010/main" val="0"/>
              </a:ext>
            </a:extLst>
          </a:blip>
          <a:srcRect l="5584" t="-185" r="25114" b="185"/>
          <a:stretch/>
        </p:blipFill>
        <p:spPr>
          <a:xfrm>
            <a:off x="6710288" y="1569478"/>
            <a:ext cx="5481711" cy="5272697"/>
          </a:xfrm>
          <a:prstGeom prst="rect">
            <a:avLst/>
          </a:prstGeom>
        </p:spPr>
      </p:pic>
      <p:sp>
        <p:nvSpPr>
          <p:cNvPr id="3" name="Tekstvak 2">
            <a:extLst>
              <a:ext uri="{FF2B5EF4-FFF2-40B4-BE49-F238E27FC236}">
                <a16:creationId xmlns:a16="http://schemas.microsoft.com/office/drawing/2014/main" id="{2FD69061-2F79-66BD-B83A-5565BC331D9C}"/>
              </a:ext>
            </a:extLst>
          </p:cNvPr>
          <p:cNvSpPr txBox="1"/>
          <p:nvPr/>
        </p:nvSpPr>
        <p:spPr>
          <a:xfrm>
            <a:off x="671002" y="624317"/>
            <a:ext cx="9233286" cy="646331"/>
          </a:xfrm>
          <a:prstGeom prst="rect">
            <a:avLst/>
          </a:prstGeom>
          <a:noFill/>
        </p:spPr>
        <p:txBody>
          <a:bodyPr wrap="square" rtlCol="0">
            <a:spAutoFit/>
          </a:bodyPr>
          <a:lstStyle/>
          <a:p>
            <a:r>
              <a:rPr lang="nl-BE" sz="3600" b="1" dirty="0">
                <a:solidFill>
                  <a:srgbClr val="003399"/>
                </a:solidFill>
                <a:latin typeface="Verdana" panose="020B0604030504040204" pitchFamily="34" charset="0"/>
                <a:ea typeface="Verdana" panose="020B0604030504040204" pitchFamily="34" charset="0"/>
                <a:cs typeface="Verdana" panose="020B0604030504040204" pitchFamily="34" charset="0"/>
              </a:rPr>
              <a:t>THANKS! </a:t>
            </a:r>
          </a:p>
        </p:txBody>
      </p:sp>
      <p:sp>
        <p:nvSpPr>
          <p:cNvPr id="4" name="Tekstvak 3">
            <a:extLst>
              <a:ext uri="{FF2B5EF4-FFF2-40B4-BE49-F238E27FC236}">
                <a16:creationId xmlns:a16="http://schemas.microsoft.com/office/drawing/2014/main" id="{A13C3B1B-A4C7-5108-D107-083FB1C6FE39}"/>
              </a:ext>
            </a:extLst>
          </p:cNvPr>
          <p:cNvSpPr txBox="1"/>
          <p:nvPr/>
        </p:nvSpPr>
        <p:spPr>
          <a:xfrm>
            <a:off x="671002" y="1043387"/>
            <a:ext cx="9520962" cy="954107"/>
          </a:xfrm>
          <a:prstGeom prst="rect">
            <a:avLst/>
          </a:prstGeom>
          <a:noFill/>
        </p:spPr>
        <p:txBody>
          <a:bodyPr wrap="square" rtlCol="0">
            <a:spAutoFit/>
          </a:bodyPr>
          <a:lstStyle/>
          <a:p>
            <a:r>
              <a:rPr lang="nl-BE" sz="2800" b="1" dirty="0">
                <a:solidFill>
                  <a:srgbClr val="E8540F"/>
                </a:solidFill>
                <a:latin typeface="Verdana" panose="020B0604030504040204" pitchFamily="34" charset="0"/>
                <a:ea typeface="Verdana" panose="020B0604030504040204" pitchFamily="34" charset="0"/>
                <a:cs typeface="Verdana" panose="020B0604030504040204" pitchFamily="34" charset="0"/>
              </a:rPr>
              <a:t>FEEL FREE TO CONTACT US TO EXCHANGE IDEAS OR TO ASK FOR MORE INFORMATION!</a:t>
            </a:r>
          </a:p>
        </p:txBody>
      </p:sp>
      <p:sp>
        <p:nvSpPr>
          <p:cNvPr id="5" name="Tekstvak 4">
            <a:extLst>
              <a:ext uri="{FF2B5EF4-FFF2-40B4-BE49-F238E27FC236}">
                <a16:creationId xmlns:a16="http://schemas.microsoft.com/office/drawing/2014/main" id="{7C729B0C-842A-51C9-7D2E-A654460BDACE}"/>
              </a:ext>
            </a:extLst>
          </p:cNvPr>
          <p:cNvSpPr txBox="1"/>
          <p:nvPr/>
        </p:nvSpPr>
        <p:spPr>
          <a:xfrm>
            <a:off x="755892" y="3199342"/>
            <a:ext cx="4531753" cy="2308324"/>
          </a:xfrm>
          <a:prstGeom prst="rect">
            <a:avLst/>
          </a:prstGeom>
          <a:noFill/>
        </p:spPr>
        <p:txBody>
          <a:bodyPr wrap="none" rtlCol="0">
            <a:spAutoFit/>
          </a:bodyPr>
          <a:lstStyle/>
          <a:p>
            <a:endParaRPr lang="nl-BE" sz="3600" u="sng" dirty="0">
              <a:solidFill>
                <a:srgbClr val="0563C1"/>
              </a:solidFill>
              <a:hlinkClick r:id="rId4">
                <a:extLst>
                  <a:ext uri="{A12FA001-AC4F-418D-AE19-62706E023703}">
                    <ahyp:hlinkClr xmlns:ahyp="http://schemas.microsoft.com/office/drawing/2018/hyperlinkcolor" val="tx"/>
                  </a:ext>
                </a:extLst>
              </a:hlinkClick>
            </a:endParaRPr>
          </a:p>
          <a:p>
            <a:r>
              <a:rPr lang="nl-BE" sz="3600" dirty="0">
                <a:solidFill>
                  <a:srgbClr val="184183"/>
                </a:solidFill>
                <a:hlinkClick r:id="rId4">
                  <a:extLst>
                    <a:ext uri="{A12FA001-AC4F-418D-AE19-62706E023703}">
                      <ahyp:hlinkClr xmlns:ahyp="http://schemas.microsoft.com/office/drawing/2018/hyperlinkcolor" val="tx"/>
                    </a:ext>
                  </a:extLst>
                </a:hlinkClick>
              </a:rPr>
              <a:t>Fran.geys@vub.be</a:t>
            </a:r>
            <a:endParaRPr lang="nl-BE" sz="3600" dirty="0">
              <a:solidFill>
                <a:srgbClr val="184183"/>
              </a:solidFill>
            </a:endParaRPr>
          </a:p>
          <a:p>
            <a:r>
              <a:rPr lang="nl-BE" sz="3600" dirty="0">
                <a:solidFill>
                  <a:srgbClr val="184183"/>
                </a:solidFill>
                <a:hlinkClick r:id="rId5">
                  <a:extLst>
                    <a:ext uri="{A12FA001-AC4F-418D-AE19-62706E023703}">
                      <ahyp:hlinkClr xmlns:ahyp="http://schemas.microsoft.com/office/drawing/2018/hyperlinkcolor" val="tx"/>
                    </a:ext>
                  </a:extLst>
                </a:hlinkClick>
              </a:rPr>
              <a:t>Sammy.leurs@vub.be</a:t>
            </a:r>
            <a:endParaRPr lang="nl-BE" sz="3600" dirty="0">
              <a:solidFill>
                <a:srgbClr val="184183"/>
              </a:solidFill>
            </a:endParaRPr>
          </a:p>
          <a:p>
            <a:endParaRPr lang="nl-BE" sz="3600" dirty="0">
              <a:solidFill>
                <a:srgbClr val="184183"/>
              </a:solidFill>
            </a:endParaRPr>
          </a:p>
        </p:txBody>
      </p:sp>
      <p:pic>
        <p:nvPicPr>
          <p:cNvPr id="9" name="Afbeelding 8" descr="Afbeelding met sinaasappel, kunst, Amber, schermopname&#10;&#10;Automatisch gegenereerde beschrijving">
            <a:extLst>
              <a:ext uri="{FF2B5EF4-FFF2-40B4-BE49-F238E27FC236}">
                <a16:creationId xmlns:a16="http://schemas.microsoft.com/office/drawing/2014/main" id="{083C7398-D9AF-DFEA-6BCC-6B444DB9D7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42832" y="285750"/>
            <a:ext cx="2670191" cy="3143250"/>
          </a:xfrm>
          <a:prstGeom prst="rect">
            <a:avLst/>
          </a:prstGeom>
        </p:spPr>
      </p:pic>
    </p:spTree>
    <p:extLst>
      <p:ext uri="{BB962C8B-B14F-4D97-AF65-F5344CB8AC3E}">
        <p14:creationId xmlns:p14="http://schemas.microsoft.com/office/powerpoint/2010/main" val="2313521515"/>
      </p:ext>
    </p:extLst>
  </p:cSld>
  <p:clrMapOvr>
    <a:masterClrMapping/>
  </p:clrMapOvr>
</p:sld>
</file>

<file path=ppt/theme/theme1.xml><?xml version="1.0" encoding="utf-8"?>
<a:theme xmlns:a="http://schemas.openxmlformats.org/drawingml/2006/main" name="VUB">
  <a:themeElements>
    <a:clrScheme name="VUB">
      <a:dk1>
        <a:sysClr val="windowText" lastClr="000000"/>
      </a:dk1>
      <a:lt1>
        <a:sysClr val="window" lastClr="FFFFFF"/>
      </a:lt1>
      <a:dk2>
        <a:srgbClr val="44546A"/>
      </a:dk2>
      <a:lt2>
        <a:srgbClr val="E7E6E6"/>
      </a:lt2>
      <a:accent1>
        <a:srgbClr val="184183"/>
      </a:accent1>
      <a:accent2>
        <a:srgbClr val="E84E0F"/>
      </a:accent2>
      <a:accent3>
        <a:srgbClr val="E8EBF2"/>
      </a:accent3>
      <a:accent4>
        <a:srgbClr val="E8F2F3"/>
      </a:accent4>
      <a:accent5>
        <a:srgbClr val="184183"/>
      </a:accent5>
      <a:accent6>
        <a:srgbClr val="E84E0F"/>
      </a:accent6>
      <a:hlink>
        <a:srgbClr val="0563C1"/>
      </a:hlink>
      <a:folHlink>
        <a:srgbClr val="954F72"/>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UB_Templateslides_Smartpresentations_V3.potx" id="{83D7BF74-16D9-4CF9-85F2-8B1981219EAA}" vid="{87E5C55C-10FE-4618-A5C4-33DE14EA243F}"/>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424dd0b-7d1a-4f7f-bc9c-405d4a8ba272">
      <Terms xmlns="http://schemas.microsoft.com/office/infopath/2007/PartnerControls"/>
    </lcf76f155ced4ddcb4097134ff3c332f>
    <TaxCatchAll xmlns="03384507-e59d-49b7-a3bf-f83f851185c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B94BA649D99540BF6C7BA8EA853EDC" ma:contentTypeVersion="17" ma:contentTypeDescription="Een nieuw document maken." ma:contentTypeScope="" ma:versionID="525d5f07b069b49bc8d5eb15b5a67a2e">
  <xsd:schema xmlns:xsd="http://www.w3.org/2001/XMLSchema" xmlns:xs="http://www.w3.org/2001/XMLSchema" xmlns:p="http://schemas.microsoft.com/office/2006/metadata/properties" xmlns:ns2="9424dd0b-7d1a-4f7f-bc9c-405d4a8ba272" xmlns:ns3="03384507-e59d-49b7-a3bf-f83f851185c7" targetNamespace="http://schemas.microsoft.com/office/2006/metadata/properties" ma:root="true" ma:fieldsID="0794be2007f96b29eea2ba943be79a1f" ns2:_="" ns3:_="">
    <xsd:import namespace="9424dd0b-7d1a-4f7f-bc9c-405d4a8ba272"/>
    <xsd:import namespace="03384507-e59d-49b7-a3bf-f83f851185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24dd0b-7d1a-4f7f-bc9c-405d4a8ba27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50a49bc4-c9e0-412a-b7e2-852193553b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384507-e59d-49b7-a3bf-f83f851185c7" elementFormDefault="qualified">
    <xsd:import namespace="http://schemas.microsoft.com/office/2006/documentManagement/types"/>
    <xsd:import namespace="http://schemas.microsoft.com/office/infopath/2007/PartnerControls"/>
    <xsd:element name="SharedWithUsers" ma:index="12"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Gedeeld met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8f478632-153b-4e47-96e3-afd94e07f030}" ma:internalName="TaxCatchAll" ma:showField="CatchAllData" ma:web="03384507-e59d-49b7-a3bf-f83f851185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723710-FD49-4E09-91BE-5E513216D664}">
  <ds:schemaRefs>
    <ds:schemaRef ds:uri="http://schemas.microsoft.com/office/infopath/2007/PartnerControls"/>
    <ds:schemaRef ds:uri="9424dd0b-7d1a-4f7f-bc9c-405d4a8ba272"/>
    <ds:schemaRef ds:uri="03384507-e59d-49b7-a3bf-f83f851185c7"/>
    <ds:schemaRef ds:uri="http://www.w3.org/XML/1998/namespace"/>
    <ds:schemaRef ds:uri="http://purl.org/dc/dcmitype/"/>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FB1A28CF-BF21-4C8E-BC72-40A16C5E6C23}">
  <ds:schemaRefs>
    <ds:schemaRef ds:uri="http://schemas.microsoft.com/sharepoint/v3/contenttype/forms"/>
  </ds:schemaRefs>
</ds:datastoreItem>
</file>

<file path=customXml/itemProps3.xml><?xml version="1.0" encoding="utf-8"?>
<ds:datastoreItem xmlns:ds="http://schemas.openxmlformats.org/officeDocument/2006/customXml" ds:itemID="{30B5FC1E-0753-4566-8BE5-2DD43FED0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24dd0b-7d1a-4f7f-bc9c-405d4a8ba272"/>
    <ds:schemaRef ds:uri="03384507-e59d-49b7-a3bf-f83f851185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VUB</Template>
  <TotalTime>3037</TotalTime>
  <Words>510</Words>
  <Application>Microsoft Macintosh PowerPoint</Application>
  <PresentationFormat>Breedbeeld</PresentationFormat>
  <Paragraphs>68</Paragraphs>
  <Slides>7</Slides>
  <Notes>7</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7</vt:i4>
      </vt:variant>
    </vt:vector>
  </HeadingPairs>
  <TitlesOfParts>
    <vt:vector size="13" baseType="lpstr">
      <vt:lpstr>Verdana</vt:lpstr>
      <vt:lpstr>Arial</vt:lpstr>
      <vt:lpstr>Trebuchet MS</vt:lpstr>
      <vt:lpstr>Wingdings</vt:lpstr>
      <vt:lpstr>Roboto Light</vt:lpstr>
      <vt:lpstr>VUB</vt:lpstr>
      <vt:lpstr>Children’s universities in an urban context</vt:lpstr>
      <vt:lpstr>We focus on three aspects</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Arjen Mentens</dc:creator>
  <cp:keywords>www.smartpresentations.be</cp:keywords>
  <cp:lastModifiedBy>Fran Geys</cp:lastModifiedBy>
  <cp:revision>23</cp:revision>
  <cp:lastPrinted>2023-11-05T21:54:46Z</cp:lastPrinted>
  <dcterms:created xsi:type="dcterms:W3CDTF">2023-10-16T14:47:58Z</dcterms:created>
  <dcterms:modified xsi:type="dcterms:W3CDTF">2023-12-14T13:35:39Z</dcterms:modified>
  <cp:category>Made by Smartpresentations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0x01010029B94BA649D99540BF6C7BA8EA853EDC</vt:lpwstr>
  </property>
</Properties>
</file>