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Lst>
  <p:notesMasterIdLst>
    <p:notesMasterId r:id="rId10"/>
  </p:notesMasterIdLst>
  <p:handoutMasterIdLst>
    <p:handoutMasterId r:id="rId11"/>
  </p:handoutMasterIdLst>
  <p:sldIdLst>
    <p:sldId id="256" r:id="rId5"/>
    <p:sldId id="265" r:id="rId6"/>
    <p:sldId id="267" r:id="rId7"/>
    <p:sldId id="269" r:id="rId8"/>
    <p:sldId id="275" r:id="rId9"/>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Quicksand" pitchFamily="2" charset="77"/>
      <p:regular r:id="rId16"/>
      <p:bold r:id="rId17"/>
    </p:embeddedFont>
    <p:embeddedFont>
      <p:font typeface="Rubik" pitchFamily="2" charset="-79"/>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399"/>
    <a:srgbClr val="153C6B"/>
    <a:srgbClr val="F499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73" autoAdjust="0"/>
    <p:restoredTop sz="94660"/>
  </p:normalViewPr>
  <p:slideViewPr>
    <p:cSldViewPr snapToGrid="0">
      <p:cViewPr varScale="1">
        <p:scale>
          <a:sx n="46" d="100"/>
          <a:sy n="46" d="100"/>
        </p:scale>
        <p:origin x="192" y="1504"/>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12C1FD6-980F-19E5-F471-46B9C3452B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6993F70F-1D72-F486-2C5E-05F44B66EA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61BA4-DF53-4E1D-8FE1-F2FA984577B8}" type="datetimeFigureOut">
              <a:rPr lang="en-GB" smtClean="0"/>
              <a:t>06/11/2023</a:t>
            </a:fld>
            <a:endParaRPr lang="en-GB"/>
          </a:p>
        </p:txBody>
      </p:sp>
      <p:sp>
        <p:nvSpPr>
          <p:cNvPr id="4" name="Marcador de pie de página 3">
            <a:extLst>
              <a:ext uri="{FF2B5EF4-FFF2-40B4-BE49-F238E27FC236}">
                <a16:creationId xmlns:a16="http://schemas.microsoft.com/office/drawing/2014/main" id="{708FA26C-8170-0A09-0766-B398B59BD74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9DF08E0A-4995-3F4F-1E24-334E4AAEB9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10FBFB-5F2A-4632-A21A-002CD172C887}" type="slidenum">
              <a:rPr lang="en-GB" smtClean="0"/>
              <a:t>‹Nr.›</a:t>
            </a:fld>
            <a:endParaRPr lang="en-GB"/>
          </a:p>
        </p:txBody>
      </p:sp>
    </p:spTree>
    <p:extLst>
      <p:ext uri="{BB962C8B-B14F-4D97-AF65-F5344CB8AC3E}">
        <p14:creationId xmlns:p14="http://schemas.microsoft.com/office/powerpoint/2010/main" val="3925903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D9E06F-6C5B-4EFA-BBE5-BF7239E876A7}" type="datetimeFigureOut">
              <a:rPr lang="en-GB" smtClean="0"/>
              <a:t>06/11/2023</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47B55E-F71D-4590-B252-372A94F0E785}" type="slidenum">
              <a:rPr lang="en-GB" smtClean="0"/>
              <a:t>‹Nr.›</a:t>
            </a:fld>
            <a:endParaRPr lang="en-GB"/>
          </a:p>
        </p:txBody>
      </p:sp>
    </p:spTree>
    <p:extLst>
      <p:ext uri="{BB962C8B-B14F-4D97-AF65-F5344CB8AC3E}">
        <p14:creationId xmlns:p14="http://schemas.microsoft.com/office/powerpoint/2010/main" val="3933885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C47012A-8435-334D-9CC3-DCB06DA108F5}"/>
              </a:ext>
            </a:extLst>
          </p:cNvPr>
          <p:cNvSpPr>
            <a:spLocks noGrp="1"/>
          </p:cNvSpPr>
          <p:nvPr>
            <p:ph type="ctrTitle" hasCustomPrompt="1"/>
          </p:nvPr>
        </p:nvSpPr>
        <p:spPr>
          <a:xfrm>
            <a:off x="1524000" y="1797042"/>
            <a:ext cx="9144000" cy="1804996"/>
          </a:xfrm>
        </p:spPr>
        <p:txBody>
          <a:bodyPr>
            <a:normAutofit/>
          </a:bodyPr>
          <a:lstStyle>
            <a:lvl1pPr algn="ctr">
              <a:defRPr sz="4400" b="1"/>
            </a:lvl1pPr>
          </a:lstStyle>
          <a:p>
            <a:r>
              <a:rPr lang="es-ES" dirty="0" err="1"/>
              <a:t>This</a:t>
            </a:r>
            <a:r>
              <a:rPr lang="es-ES" dirty="0"/>
              <a:t> </a:t>
            </a:r>
            <a:r>
              <a:rPr lang="es-ES" dirty="0" err="1"/>
              <a:t>is</a:t>
            </a:r>
            <a:r>
              <a:rPr lang="es-ES" dirty="0"/>
              <a:t> a </a:t>
            </a:r>
            <a:r>
              <a:rPr lang="es-ES" dirty="0" err="1"/>
              <a:t>title</a:t>
            </a:r>
            <a:endParaRPr lang="es-ES" dirty="0"/>
          </a:p>
        </p:txBody>
      </p:sp>
      <p:sp>
        <p:nvSpPr>
          <p:cNvPr id="8" name="Subtítulo 2">
            <a:extLst>
              <a:ext uri="{FF2B5EF4-FFF2-40B4-BE49-F238E27FC236}">
                <a16:creationId xmlns:a16="http://schemas.microsoft.com/office/drawing/2014/main" id="{B6CE4595-0904-0D2F-3CF3-7C733BC6E1F7}"/>
              </a:ext>
            </a:extLst>
          </p:cNvPr>
          <p:cNvSpPr>
            <a:spLocks noGrp="1"/>
          </p:cNvSpPr>
          <p:nvPr>
            <p:ph type="subTitle" idx="1" hasCustomPrompt="1"/>
          </p:nvPr>
        </p:nvSpPr>
        <p:spPr>
          <a:xfrm>
            <a:off x="1524000" y="3602038"/>
            <a:ext cx="9144000" cy="667861"/>
          </a:xfrm>
        </p:spPr>
        <p:txBody>
          <a:bodyPr anchor="ctr" anchorCtr="0"/>
          <a:lstStyle>
            <a:lvl1pPr marL="0" indent="0" algn="ctr">
              <a:buNone/>
              <a:defRPr>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pic>
        <p:nvPicPr>
          <p:cNvPr id="13" name="Imagen 12" descr="Logotipo&#10;&#10;Descripción generada automáticamente">
            <a:extLst>
              <a:ext uri="{FF2B5EF4-FFF2-40B4-BE49-F238E27FC236}">
                <a16:creationId xmlns:a16="http://schemas.microsoft.com/office/drawing/2014/main" id="{F9DA25FA-385B-018A-6B50-C3BA4F447D5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313247" y="420684"/>
            <a:ext cx="3414327" cy="1016230"/>
          </a:xfrm>
          <a:prstGeom prst="rect">
            <a:avLst/>
          </a:prstGeom>
        </p:spPr>
      </p:pic>
      <p:pic>
        <p:nvPicPr>
          <p:cNvPr id="2" name="Imagen 1">
            <a:extLst>
              <a:ext uri="{FF2B5EF4-FFF2-40B4-BE49-F238E27FC236}">
                <a16:creationId xmlns:a16="http://schemas.microsoft.com/office/drawing/2014/main" id="{7CC28F49-F508-9E09-A407-DADE90C0A1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1217901"/>
            <a:ext cx="10018032" cy="5640099"/>
          </a:xfrm>
          <a:prstGeom prst="rect">
            <a:avLst/>
          </a:prstGeom>
        </p:spPr>
      </p:pic>
      <p:sp>
        <p:nvSpPr>
          <p:cNvPr id="9" name="Subtítulo 2">
            <a:extLst>
              <a:ext uri="{FF2B5EF4-FFF2-40B4-BE49-F238E27FC236}">
                <a16:creationId xmlns:a16="http://schemas.microsoft.com/office/drawing/2014/main" id="{CCAEB78D-5CF9-E2FE-D16D-5718FCF8B8CD}"/>
              </a:ext>
            </a:extLst>
          </p:cNvPr>
          <p:cNvSpPr txBox="1">
            <a:spLocks/>
          </p:cNvSpPr>
          <p:nvPr userDrawn="1"/>
        </p:nvSpPr>
        <p:spPr>
          <a:xfrm>
            <a:off x="5486400" y="5668644"/>
            <a:ext cx="5882544" cy="66786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rgbClr val="F49974"/>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2000" dirty="0">
              <a:solidFill>
                <a:schemeClr val="accent6"/>
              </a:solidFill>
              <a:latin typeface="+mn-lt"/>
            </a:endParaRPr>
          </a:p>
        </p:txBody>
      </p:sp>
      <p:grpSp>
        <p:nvGrpSpPr>
          <p:cNvPr id="11" name="Grupo 7">
            <a:extLst>
              <a:ext uri="{FF2B5EF4-FFF2-40B4-BE49-F238E27FC236}">
                <a16:creationId xmlns:a16="http://schemas.microsoft.com/office/drawing/2014/main" id="{0F363C7C-3248-B812-6979-6D90D3A2DCC7}"/>
              </a:ext>
            </a:extLst>
          </p:cNvPr>
          <p:cNvGrpSpPr/>
          <p:nvPr userDrawn="1"/>
        </p:nvGrpSpPr>
        <p:grpSpPr>
          <a:xfrm>
            <a:off x="3164114" y="6080691"/>
            <a:ext cx="4390844" cy="523220"/>
            <a:chOff x="2925894" y="5151673"/>
            <a:chExt cx="4390844" cy="523220"/>
          </a:xfrm>
        </p:grpSpPr>
        <p:sp>
          <p:nvSpPr>
            <p:cNvPr id="12" name="CuadroTexto 9">
              <a:extLst>
                <a:ext uri="{FF2B5EF4-FFF2-40B4-BE49-F238E27FC236}">
                  <a16:creationId xmlns:a16="http://schemas.microsoft.com/office/drawing/2014/main" id="{4ACA6FDE-3426-56D3-9312-53B9EC36FB48}"/>
                </a:ext>
              </a:extLst>
            </p:cNvPr>
            <p:cNvSpPr txBox="1"/>
            <p:nvPr userDrawn="1"/>
          </p:nvSpPr>
          <p:spPr>
            <a:xfrm>
              <a:off x="3617193" y="5151673"/>
              <a:ext cx="3699545" cy="523220"/>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4" name="Imagen 10">
              <a:extLst>
                <a:ext uri="{FF2B5EF4-FFF2-40B4-BE49-F238E27FC236}">
                  <a16:creationId xmlns:a16="http://schemas.microsoft.com/office/drawing/2014/main" id="{D1C4814C-A02E-516B-A573-B28194B5919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
        <p:nvSpPr>
          <p:cNvPr id="15" name="Subtítulo 2">
            <a:extLst>
              <a:ext uri="{FF2B5EF4-FFF2-40B4-BE49-F238E27FC236}">
                <a16:creationId xmlns:a16="http://schemas.microsoft.com/office/drawing/2014/main" id="{F0ACC62D-8E1B-091C-8F14-2692881CB2DA}"/>
              </a:ext>
            </a:extLst>
          </p:cNvPr>
          <p:cNvSpPr txBox="1">
            <a:spLocks/>
          </p:cNvSpPr>
          <p:nvPr userDrawn="1"/>
        </p:nvSpPr>
        <p:spPr>
          <a:xfrm>
            <a:off x="6081165" y="6041276"/>
            <a:ext cx="6110835" cy="667861"/>
          </a:xfrm>
          <a:prstGeom prst="rect">
            <a:avLst/>
          </a:prstGeom>
        </p:spPr>
        <p:txBody>
          <a:bodyPr vert="horz" lIns="91440" tIns="45720" rIns="91440" bIns="45720" rtlCol="0" anchor="ctr" anchorCtr="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rgbClr val="F49974"/>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solidFill>
                  <a:schemeClr val="tx1"/>
                </a:solidFill>
                <a:effectLst/>
                <a:latin typeface="Calibri" panose="020F0502020204030204" pitchFamily="34" charset="0"/>
                <a:ea typeface="Calibri" panose="020F0502020204030204" pitchFamily="34" charset="0"/>
              </a:rPr>
              <a:t>Views and opinions expressed are however those of the author(s) only and do not necessarily reflect those of the European Union or the European Commission. Neither the European Union nor the granting authority can be held responsible for them</a:t>
            </a:r>
            <a:endParaRPr lang="es-ES" sz="2000" dirty="0">
              <a:solidFill>
                <a:schemeClr val="tx1"/>
              </a:solidFill>
              <a:latin typeface="+mn-lt"/>
            </a:endParaRPr>
          </a:p>
        </p:txBody>
      </p:sp>
    </p:spTree>
    <p:extLst>
      <p:ext uri="{BB962C8B-B14F-4D97-AF65-F5344CB8AC3E}">
        <p14:creationId xmlns:p14="http://schemas.microsoft.com/office/powerpoint/2010/main" val="4041407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8092AAA9-A5F2-C6E3-056E-C8C8DA1CD772}"/>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sp>
        <p:nvSpPr>
          <p:cNvPr id="10" name="Content Placeholder 1">
            <a:extLst>
              <a:ext uri="{FF2B5EF4-FFF2-40B4-BE49-F238E27FC236}">
                <a16:creationId xmlns:a16="http://schemas.microsoft.com/office/drawing/2014/main" id="{1F9E2723-AD38-DCB4-39A1-02C7403207CD}"/>
              </a:ext>
            </a:extLst>
          </p:cNvPr>
          <p:cNvSpPr>
            <a:spLocks noGrp="1"/>
          </p:cNvSpPr>
          <p:nvPr>
            <p:ph sz="half" idx="1" hasCustomPrompt="1"/>
          </p:nvPr>
        </p:nvSpPr>
        <p:spPr>
          <a:xfrm>
            <a:off x="838200" y="1910106"/>
            <a:ext cx="5125433" cy="4179491"/>
          </a:xfrm>
        </p:spPr>
        <p:txBody>
          <a:bodyPr>
            <a:normAutofit/>
          </a:bodyPr>
          <a:lstStyle>
            <a:lvl1pPr>
              <a:buClr>
                <a:schemeClr val="accent3"/>
              </a:buClr>
              <a:defRPr sz="1800"/>
            </a:lvl1pPr>
          </a:lstStyle>
          <a:p>
            <a:r>
              <a:rPr lang="en-GB" sz="1800" dirty="0"/>
              <a:t>Second level</a:t>
            </a:r>
            <a:endParaRPr lang="en-GB" dirty="0"/>
          </a:p>
        </p:txBody>
      </p:sp>
      <p:sp>
        <p:nvSpPr>
          <p:cNvPr id="12" name="Text Placeholder 3">
            <a:extLst>
              <a:ext uri="{FF2B5EF4-FFF2-40B4-BE49-F238E27FC236}">
                <a16:creationId xmlns:a16="http://schemas.microsoft.com/office/drawing/2014/main" id="{251156F5-BE11-2950-4B7F-3238535AB1C0}"/>
              </a:ext>
            </a:extLst>
          </p:cNvPr>
          <p:cNvSpPr>
            <a:spLocks noGrp="1"/>
          </p:cNvSpPr>
          <p:nvPr>
            <p:ph type="body" idx="15" hasCustomPrompt="1"/>
          </p:nvPr>
        </p:nvSpPr>
        <p:spPr>
          <a:xfrm>
            <a:off x="838200" y="1218344"/>
            <a:ext cx="5125433" cy="505260"/>
          </a:xfrm>
        </p:spPr>
        <p:txBody>
          <a:bodyPr>
            <a:normAutofit/>
          </a:bodyPr>
          <a:lstStyle>
            <a:lvl1pPr marL="0" indent="0">
              <a:buFontTx/>
              <a:buNone/>
              <a:defRPr sz="2000"/>
            </a:lvl1pPr>
          </a:lstStyle>
          <a:p>
            <a:pPr lvl="0"/>
            <a:r>
              <a:rPr lang="en-US" dirty="0"/>
              <a:t>Click to edit text</a:t>
            </a:r>
          </a:p>
        </p:txBody>
      </p:sp>
      <p:sp>
        <p:nvSpPr>
          <p:cNvPr id="13" name="Text Placeholder 4">
            <a:extLst>
              <a:ext uri="{FF2B5EF4-FFF2-40B4-BE49-F238E27FC236}">
                <a16:creationId xmlns:a16="http://schemas.microsoft.com/office/drawing/2014/main" id="{0728E521-11CE-DD49-09B4-140D03ABB78A}"/>
              </a:ext>
            </a:extLst>
          </p:cNvPr>
          <p:cNvSpPr>
            <a:spLocks noGrp="1"/>
          </p:cNvSpPr>
          <p:nvPr>
            <p:ph type="body" sz="quarter" idx="3" hasCustomPrompt="1"/>
          </p:nvPr>
        </p:nvSpPr>
        <p:spPr>
          <a:xfrm>
            <a:off x="6241472" y="1218344"/>
            <a:ext cx="5125431" cy="541110"/>
          </a:xfrm>
        </p:spPr>
        <p:txBody>
          <a:bodyPr>
            <a:normAutofit/>
          </a:bodyPr>
          <a:lstStyle>
            <a:lvl1pPr marL="0" indent="0">
              <a:buFontTx/>
              <a:buNone/>
              <a:defRPr sz="2000"/>
            </a:lvl1pPr>
          </a:lstStyle>
          <a:p>
            <a:pPr lvl="0"/>
            <a:r>
              <a:rPr lang="en-US" dirty="0"/>
              <a:t>Click to edit text</a:t>
            </a:r>
          </a:p>
        </p:txBody>
      </p:sp>
      <p:sp>
        <p:nvSpPr>
          <p:cNvPr id="14" name="Content Placeholder 1">
            <a:extLst>
              <a:ext uri="{FF2B5EF4-FFF2-40B4-BE49-F238E27FC236}">
                <a16:creationId xmlns:a16="http://schemas.microsoft.com/office/drawing/2014/main" id="{3DC9303B-6C47-80B3-60C3-531C184E3E94}"/>
              </a:ext>
            </a:extLst>
          </p:cNvPr>
          <p:cNvSpPr>
            <a:spLocks noGrp="1"/>
          </p:cNvSpPr>
          <p:nvPr>
            <p:ph sz="half" idx="16" hasCustomPrompt="1"/>
          </p:nvPr>
        </p:nvSpPr>
        <p:spPr>
          <a:xfrm>
            <a:off x="6241470" y="1893440"/>
            <a:ext cx="5125433" cy="4179491"/>
          </a:xfrm>
        </p:spPr>
        <p:txBody>
          <a:bodyPr>
            <a:normAutofit/>
          </a:bodyPr>
          <a:lstStyle>
            <a:lvl1pPr>
              <a:buClr>
                <a:schemeClr val="accent3"/>
              </a:buClr>
              <a:defRPr sz="1800"/>
            </a:lvl1pPr>
          </a:lstStyle>
          <a:p>
            <a:r>
              <a:rPr lang="en-GB" sz="1800" dirty="0"/>
              <a:t>Second level</a:t>
            </a:r>
            <a:endParaRPr lang="en-GB" dirty="0"/>
          </a:p>
        </p:txBody>
      </p:sp>
      <p:pic>
        <p:nvPicPr>
          <p:cNvPr id="15" name="Imagen 14" descr="Logotipo&#10;&#10;Descripción generada automáticamente">
            <a:extLst>
              <a:ext uri="{FF2B5EF4-FFF2-40B4-BE49-F238E27FC236}">
                <a16:creationId xmlns:a16="http://schemas.microsoft.com/office/drawing/2014/main" id="{994A6891-4202-B9A5-0A57-AA63D8C158E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598A7077-EC08-A4A2-BF21-0E4A3DC7FD8F}"/>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6" name="Grupo 7">
            <a:extLst>
              <a:ext uri="{FF2B5EF4-FFF2-40B4-BE49-F238E27FC236}">
                <a16:creationId xmlns:a16="http://schemas.microsoft.com/office/drawing/2014/main" id="{39F1988D-AAC9-E313-7D0B-B48422196FDC}"/>
              </a:ext>
            </a:extLst>
          </p:cNvPr>
          <p:cNvGrpSpPr/>
          <p:nvPr userDrawn="1"/>
        </p:nvGrpSpPr>
        <p:grpSpPr>
          <a:xfrm>
            <a:off x="707172" y="6245709"/>
            <a:ext cx="3532320" cy="523220"/>
            <a:chOff x="2925894" y="5150839"/>
            <a:chExt cx="4481585" cy="612801"/>
          </a:xfrm>
        </p:grpSpPr>
        <p:sp>
          <p:nvSpPr>
            <p:cNvPr id="7" name="CuadroTexto 9">
              <a:extLst>
                <a:ext uri="{FF2B5EF4-FFF2-40B4-BE49-F238E27FC236}">
                  <a16:creationId xmlns:a16="http://schemas.microsoft.com/office/drawing/2014/main" id="{981DE343-5486-3AD6-7772-9749B1196A75}"/>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9" name="Imagen 10">
              <a:extLst>
                <a:ext uri="{FF2B5EF4-FFF2-40B4-BE49-F238E27FC236}">
                  <a16:creationId xmlns:a16="http://schemas.microsoft.com/office/drawing/2014/main" id="{FF039333-EF7D-B1E2-465A-63AF9A38AD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133278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8092AAA9-A5F2-C6E3-056E-C8C8DA1CD772}"/>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sp>
        <p:nvSpPr>
          <p:cNvPr id="10" name="Content Placeholder 1">
            <a:extLst>
              <a:ext uri="{FF2B5EF4-FFF2-40B4-BE49-F238E27FC236}">
                <a16:creationId xmlns:a16="http://schemas.microsoft.com/office/drawing/2014/main" id="{1F9E2723-AD38-DCB4-39A1-02C7403207CD}"/>
              </a:ext>
            </a:extLst>
          </p:cNvPr>
          <p:cNvSpPr>
            <a:spLocks noGrp="1"/>
          </p:cNvSpPr>
          <p:nvPr>
            <p:ph sz="half" idx="1" hasCustomPrompt="1"/>
          </p:nvPr>
        </p:nvSpPr>
        <p:spPr>
          <a:xfrm>
            <a:off x="838200" y="1273938"/>
            <a:ext cx="5125433" cy="2089746"/>
          </a:xfrm>
        </p:spPr>
        <p:txBody>
          <a:bodyPr>
            <a:normAutofit/>
          </a:bodyPr>
          <a:lstStyle>
            <a:lvl1pPr>
              <a:buClr>
                <a:schemeClr val="accent3"/>
              </a:buClr>
              <a:defRPr sz="1800"/>
            </a:lvl1pPr>
          </a:lstStyle>
          <a:p>
            <a:pPr lvl="0"/>
            <a:r>
              <a:rPr lang="en-GB" dirty="0"/>
              <a:t>Click to add text or object.</a:t>
            </a:r>
          </a:p>
        </p:txBody>
      </p:sp>
      <p:pic>
        <p:nvPicPr>
          <p:cNvPr id="15" name="Imagen 14" descr="Logotipo&#10;&#10;Descripción generada automáticamente">
            <a:extLst>
              <a:ext uri="{FF2B5EF4-FFF2-40B4-BE49-F238E27FC236}">
                <a16:creationId xmlns:a16="http://schemas.microsoft.com/office/drawing/2014/main" id="{994A6891-4202-B9A5-0A57-AA63D8C158E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Content Placeholder 1">
            <a:extLst>
              <a:ext uri="{FF2B5EF4-FFF2-40B4-BE49-F238E27FC236}">
                <a16:creationId xmlns:a16="http://schemas.microsoft.com/office/drawing/2014/main" id="{97EAE12A-F55F-EF66-831D-AE414D5BFE6D}"/>
              </a:ext>
            </a:extLst>
          </p:cNvPr>
          <p:cNvSpPr>
            <a:spLocks noGrp="1"/>
          </p:cNvSpPr>
          <p:nvPr>
            <p:ph sz="half" idx="12" hasCustomPrompt="1"/>
          </p:nvPr>
        </p:nvSpPr>
        <p:spPr>
          <a:xfrm>
            <a:off x="6241471" y="1273938"/>
            <a:ext cx="5125433" cy="2089746"/>
          </a:xfrm>
        </p:spPr>
        <p:txBody>
          <a:bodyPr>
            <a:normAutofit/>
          </a:bodyPr>
          <a:lstStyle>
            <a:lvl1pPr>
              <a:buClr>
                <a:schemeClr val="accent3"/>
              </a:buClr>
              <a:defRPr sz="1800"/>
            </a:lvl1pPr>
          </a:lstStyle>
          <a:p>
            <a:pPr lvl="0"/>
            <a:r>
              <a:rPr lang="en-GB" dirty="0"/>
              <a:t>Click to add text or object.</a:t>
            </a:r>
          </a:p>
        </p:txBody>
      </p:sp>
      <p:sp>
        <p:nvSpPr>
          <p:cNvPr id="3" name="Content Placeholder 1">
            <a:extLst>
              <a:ext uri="{FF2B5EF4-FFF2-40B4-BE49-F238E27FC236}">
                <a16:creationId xmlns:a16="http://schemas.microsoft.com/office/drawing/2014/main" id="{58C8A9C7-5A04-3984-26EC-B3F4FBBEB812}"/>
              </a:ext>
            </a:extLst>
          </p:cNvPr>
          <p:cNvSpPr>
            <a:spLocks noGrp="1"/>
          </p:cNvSpPr>
          <p:nvPr>
            <p:ph sz="half" idx="13" hasCustomPrompt="1"/>
          </p:nvPr>
        </p:nvSpPr>
        <p:spPr>
          <a:xfrm>
            <a:off x="838199" y="3516395"/>
            <a:ext cx="5125433" cy="2089746"/>
          </a:xfrm>
        </p:spPr>
        <p:txBody>
          <a:bodyPr>
            <a:normAutofit/>
          </a:bodyPr>
          <a:lstStyle>
            <a:lvl1pPr>
              <a:buClr>
                <a:schemeClr val="accent3"/>
              </a:buClr>
              <a:defRPr sz="1800"/>
            </a:lvl1pPr>
          </a:lstStyle>
          <a:p>
            <a:pPr lvl="0"/>
            <a:r>
              <a:rPr lang="en-GB" dirty="0"/>
              <a:t>Click to add text or object.</a:t>
            </a:r>
          </a:p>
        </p:txBody>
      </p:sp>
      <p:sp>
        <p:nvSpPr>
          <p:cNvPr id="4" name="Content Placeholder 1">
            <a:extLst>
              <a:ext uri="{FF2B5EF4-FFF2-40B4-BE49-F238E27FC236}">
                <a16:creationId xmlns:a16="http://schemas.microsoft.com/office/drawing/2014/main" id="{667734A5-A17E-D76B-F19B-6D4E7F11FFAE}"/>
              </a:ext>
            </a:extLst>
          </p:cNvPr>
          <p:cNvSpPr>
            <a:spLocks noGrp="1"/>
          </p:cNvSpPr>
          <p:nvPr>
            <p:ph sz="half" idx="14" hasCustomPrompt="1"/>
          </p:nvPr>
        </p:nvSpPr>
        <p:spPr>
          <a:xfrm>
            <a:off x="6241471" y="3507322"/>
            <a:ext cx="5125433" cy="2089746"/>
          </a:xfrm>
        </p:spPr>
        <p:txBody>
          <a:bodyPr>
            <a:normAutofit/>
          </a:bodyPr>
          <a:lstStyle>
            <a:lvl1pPr>
              <a:buClr>
                <a:schemeClr val="accent3"/>
              </a:buClr>
              <a:defRPr sz="1800"/>
            </a:lvl1pPr>
          </a:lstStyle>
          <a:p>
            <a:pPr lvl="0"/>
            <a:r>
              <a:rPr lang="en-GB" dirty="0"/>
              <a:t>Click to add text or object.</a:t>
            </a:r>
          </a:p>
        </p:txBody>
      </p:sp>
      <p:sp>
        <p:nvSpPr>
          <p:cNvPr id="5" name="Marcador de número de diapositiva 5">
            <a:extLst>
              <a:ext uri="{FF2B5EF4-FFF2-40B4-BE49-F238E27FC236}">
                <a16:creationId xmlns:a16="http://schemas.microsoft.com/office/drawing/2014/main" id="{954D005B-DD5F-2371-D0FA-F3D986F690EE}"/>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11" name="Grupo 7">
            <a:extLst>
              <a:ext uri="{FF2B5EF4-FFF2-40B4-BE49-F238E27FC236}">
                <a16:creationId xmlns:a16="http://schemas.microsoft.com/office/drawing/2014/main" id="{8349EB83-197D-83D8-02CE-D2E7A98790E1}"/>
              </a:ext>
            </a:extLst>
          </p:cNvPr>
          <p:cNvGrpSpPr/>
          <p:nvPr userDrawn="1"/>
        </p:nvGrpSpPr>
        <p:grpSpPr>
          <a:xfrm>
            <a:off x="707172" y="6245709"/>
            <a:ext cx="3532320" cy="523220"/>
            <a:chOff x="2925894" y="5150839"/>
            <a:chExt cx="4481585" cy="612801"/>
          </a:xfrm>
        </p:grpSpPr>
        <p:sp>
          <p:nvSpPr>
            <p:cNvPr id="12" name="CuadroTexto 9">
              <a:extLst>
                <a:ext uri="{FF2B5EF4-FFF2-40B4-BE49-F238E27FC236}">
                  <a16:creationId xmlns:a16="http://schemas.microsoft.com/office/drawing/2014/main" id="{A35FE764-293C-7F76-D140-AD2BE954F3CB}"/>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3" name="Imagen 10">
              <a:extLst>
                <a:ext uri="{FF2B5EF4-FFF2-40B4-BE49-F238E27FC236}">
                  <a16:creationId xmlns:a16="http://schemas.microsoft.com/office/drawing/2014/main" id="{C0C880FA-AC66-DE11-7961-DA199E0807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3453935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subtitle+text">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8092AAA9-A5F2-C6E3-056E-C8C8DA1CD772}"/>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pic>
        <p:nvPicPr>
          <p:cNvPr id="15" name="Imagen 14" descr="Logotipo&#10;&#10;Descripción generada automáticamente">
            <a:extLst>
              <a:ext uri="{FF2B5EF4-FFF2-40B4-BE49-F238E27FC236}">
                <a16:creationId xmlns:a16="http://schemas.microsoft.com/office/drawing/2014/main" id="{994A6891-4202-B9A5-0A57-AA63D8C158E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Content Placeholder 1">
            <a:extLst>
              <a:ext uri="{FF2B5EF4-FFF2-40B4-BE49-F238E27FC236}">
                <a16:creationId xmlns:a16="http://schemas.microsoft.com/office/drawing/2014/main" id="{D317815F-2A7B-7666-3F82-6B5CC7A6CF11}"/>
              </a:ext>
            </a:extLst>
          </p:cNvPr>
          <p:cNvSpPr>
            <a:spLocks noGrp="1"/>
          </p:cNvSpPr>
          <p:nvPr>
            <p:ph sz="half" idx="1" hasCustomPrompt="1"/>
          </p:nvPr>
        </p:nvSpPr>
        <p:spPr>
          <a:xfrm>
            <a:off x="838200" y="1812471"/>
            <a:ext cx="10528704" cy="4180114"/>
          </a:xfrm>
        </p:spPr>
        <p:txBody>
          <a:bodyPr>
            <a:normAutofit/>
          </a:bodyPr>
          <a:lstStyle>
            <a:lvl1pPr>
              <a:buClr>
                <a:schemeClr val="accent3"/>
              </a:buClr>
              <a:defRPr sz="1800"/>
            </a:lvl1pPr>
          </a:lstStyle>
          <a:p>
            <a:pPr lvl="0"/>
            <a:r>
              <a:rPr lang="en-GB" dirty="0"/>
              <a:t>Click to add text or object.</a:t>
            </a:r>
          </a:p>
        </p:txBody>
      </p:sp>
      <p:sp>
        <p:nvSpPr>
          <p:cNvPr id="3" name="Subtitle 1">
            <a:extLst>
              <a:ext uri="{FF2B5EF4-FFF2-40B4-BE49-F238E27FC236}">
                <a16:creationId xmlns:a16="http://schemas.microsoft.com/office/drawing/2014/main" id="{7CE29222-6DAC-85C7-50CF-0545BA5ACE51}"/>
              </a:ext>
            </a:extLst>
          </p:cNvPr>
          <p:cNvSpPr>
            <a:spLocks noGrp="1"/>
          </p:cNvSpPr>
          <p:nvPr>
            <p:ph type="subTitle" idx="10" hasCustomPrompt="1"/>
          </p:nvPr>
        </p:nvSpPr>
        <p:spPr>
          <a:xfrm>
            <a:off x="838201" y="1131205"/>
            <a:ext cx="10528704" cy="447445"/>
          </a:xfrm>
        </p:spPr>
        <p:txBody>
          <a:bodyPr>
            <a:normAutofit/>
          </a:bodyPr>
          <a:lstStyle>
            <a:lvl1pPr marL="0" indent="0">
              <a:buFontTx/>
              <a:buNone/>
              <a:defRPr sz="2400"/>
            </a:lvl1pPr>
          </a:lstStyle>
          <a:p>
            <a:r>
              <a:rPr lang="en-US" dirty="0"/>
              <a:t>Click to edit subtitle style</a:t>
            </a:r>
            <a:endParaRPr lang="en-GB" dirty="0"/>
          </a:p>
        </p:txBody>
      </p:sp>
      <p:sp>
        <p:nvSpPr>
          <p:cNvPr id="4" name="Marcador de número de diapositiva 5">
            <a:extLst>
              <a:ext uri="{FF2B5EF4-FFF2-40B4-BE49-F238E27FC236}">
                <a16:creationId xmlns:a16="http://schemas.microsoft.com/office/drawing/2014/main" id="{106EF5A3-EDD4-4AB6-E980-EB32AFC3D76C}"/>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7" name="Grupo 7">
            <a:extLst>
              <a:ext uri="{FF2B5EF4-FFF2-40B4-BE49-F238E27FC236}">
                <a16:creationId xmlns:a16="http://schemas.microsoft.com/office/drawing/2014/main" id="{78796294-C7C9-5B1D-959E-508B741E6B5F}"/>
              </a:ext>
            </a:extLst>
          </p:cNvPr>
          <p:cNvGrpSpPr/>
          <p:nvPr userDrawn="1"/>
        </p:nvGrpSpPr>
        <p:grpSpPr>
          <a:xfrm>
            <a:off x="707172" y="6245709"/>
            <a:ext cx="3532320" cy="523220"/>
            <a:chOff x="2925894" y="5150839"/>
            <a:chExt cx="4481585" cy="612801"/>
          </a:xfrm>
        </p:grpSpPr>
        <p:sp>
          <p:nvSpPr>
            <p:cNvPr id="9" name="CuadroTexto 9">
              <a:extLst>
                <a:ext uri="{FF2B5EF4-FFF2-40B4-BE49-F238E27FC236}">
                  <a16:creationId xmlns:a16="http://schemas.microsoft.com/office/drawing/2014/main" id="{A17D3C1F-1D9B-BBED-A4B7-D23EA453571E}"/>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0" name="Imagen 10">
              <a:extLst>
                <a:ext uri="{FF2B5EF4-FFF2-40B4-BE49-F238E27FC236}">
                  <a16:creationId xmlns:a16="http://schemas.microsoft.com/office/drawing/2014/main" id="{A4DA0B63-21E4-ED77-8201-145A8140A1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941964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two objects">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846D9B27-00CD-1AF3-CA5F-0F3B44169B98}"/>
              </a:ext>
            </a:extLst>
          </p:cNvPr>
          <p:cNvSpPr>
            <a:spLocks noGrp="1"/>
          </p:cNvSpPr>
          <p:nvPr>
            <p:ph type="body" sz="half" idx="2" hasCustomPrompt="1"/>
          </p:nvPr>
        </p:nvSpPr>
        <p:spPr>
          <a:xfrm>
            <a:off x="839788" y="1126671"/>
            <a:ext cx="4233758" cy="47423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text.</a:t>
            </a:r>
          </a:p>
        </p:txBody>
      </p:sp>
      <p:sp>
        <p:nvSpPr>
          <p:cNvPr id="8" name="Título 1">
            <a:extLst>
              <a:ext uri="{FF2B5EF4-FFF2-40B4-BE49-F238E27FC236}">
                <a16:creationId xmlns:a16="http://schemas.microsoft.com/office/drawing/2014/main" id="{A8D4F02B-C40E-78B5-6113-7A1BDE523FD5}"/>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sp>
        <p:nvSpPr>
          <p:cNvPr id="9" name="Content Placeholder 1">
            <a:extLst>
              <a:ext uri="{FF2B5EF4-FFF2-40B4-BE49-F238E27FC236}">
                <a16:creationId xmlns:a16="http://schemas.microsoft.com/office/drawing/2014/main" id="{242CD171-8437-CE8F-F79F-BF71F20D67C4}"/>
              </a:ext>
            </a:extLst>
          </p:cNvPr>
          <p:cNvSpPr>
            <a:spLocks noGrp="1"/>
          </p:cNvSpPr>
          <p:nvPr>
            <p:ph sz="half" idx="13" hasCustomPrompt="1"/>
          </p:nvPr>
        </p:nvSpPr>
        <p:spPr>
          <a:xfrm>
            <a:off x="5082142" y="1126671"/>
            <a:ext cx="6284762" cy="4742316"/>
          </a:xfrm>
        </p:spPr>
        <p:txBody>
          <a:bodyPr>
            <a:normAutofit/>
          </a:bodyPr>
          <a:lstStyle>
            <a:lvl1pPr>
              <a:buClr>
                <a:schemeClr val="accent3"/>
              </a:buClr>
              <a:defRPr sz="2000"/>
            </a:lvl1pPr>
          </a:lstStyle>
          <a:p>
            <a:pPr lvl="0"/>
            <a:r>
              <a:rPr lang="en-GB" dirty="0"/>
              <a:t>Click to add text or object.</a:t>
            </a:r>
          </a:p>
        </p:txBody>
      </p:sp>
      <p:pic>
        <p:nvPicPr>
          <p:cNvPr id="10" name="Imagen 9" descr="Logotipo&#10;&#10;Descripción generada automáticamente">
            <a:extLst>
              <a:ext uri="{FF2B5EF4-FFF2-40B4-BE49-F238E27FC236}">
                <a16:creationId xmlns:a16="http://schemas.microsoft.com/office/drawing/2014/main" id="{4D2E717F-0963-350D-DCEF-076B93C531C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9C8C5EDC-005C-443E-B4C5-3EB2909B1AF6}"/>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6" name="Grupo 7">
            <a:extLst>
              <a:ext uri="{FF2B5EF4-FFF2-40B4-BE49-F238E27FC236}">
                <a16:creationId xmlns:a16="http://schemas.microsoft.com/office/drawing/2014/main" id="{14EAB241-A0B1-F2A5-BF29-1D68CFB0540C}"/>
              </a:ext>
            </a:extLst>
          </p:cNvPr>
          <p:cNvGrpSpPr/>
          <p:nvPr userDrawn="1"/>
        </p:nvGrpSpPr>
        <p:grpSpPr>
          <a:xfrm>
            <a:off x="707172" y="6245709"/>
            <a:ext cx="3532320" cy="523220"/>
            <a:chOff x="2925894" y="5150839"/>
            <a:chExt cx="4481585" cy="612801"/>
          </a:xfrm>
        </p:grpSpPr>
        <p:sp>
          <p:nvSpPr>
            <p:cNvPr id="7" name="CuadroTexto 9">
              <a:extLst>
                <a:ext uri="{FF2B5EF4-FFF2-40B4-BE49-F238E27FC236}">
                  <a16:creationId xmlns:a16="http://schemas.microsoft.com/office/drawing/2014/main" id="{814F629A-97C5-BE25-28C0-BCE277B19332}"/>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5AEF7D9B-E356-225C-D274-B1E968E6DD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pic>
        <p:nvPicPr>
          <p:cNvPr id="13" name="Picture 12" descr="Waves crashing waves on a beach">
            <a:extLst>
              <a:ext uri="{FF2B5EF4-FFF2-40B4-BE49-F238E27FC236}">
                <a16:creationId xmlns:a16="http://schemas.microsoft.com/office/drawing/2014/main" id="{7064CA86-5C68-460B-75A3-E27F430E446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rot="10800000">
            <a:off x="5073546" y="1126671"/>
            <a:ext cx="6293358" cy="4742316"/>
          </a:xfrm>
          <a:prstGeom prst="rect">
            <a:avLst/>
          </a:prstGeom>
        </p:spPr>
      </p:pic>
    </p:spTree>
    <p:extLst>
      <p:ext uri="{BB962C8B-B14F-4D97-AF65-F5344CB8AC3E}">
        <p14:creationId xmlns:p14="http://schemas.microsoft.com/office/powerpoint/2010/main" val="189152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two objects">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846D9B27-00CD-1AF3-CA5F-0F3B44169B98}"/>
              </a:ext>
            </a:extLst>
          </p:cNvPr>
          <p:cNvSpPr>
            <a:spLocks noGrp="1"/>
          </p:cNvSpPr>
          <p:nvPr>
            <p:ph type="body" sz="half" idx="2" hasCustomPrompt="1"/>
          </p:nvPr>
        </p:nvSpPr>
        <p:spPr>
          <a:xfrm>
            <a:off x="839788" y="1126671"/>
            <a:ext cx="3932237" cy="47423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text.</a:t>
            </a:r>
          </a:p>
        </p:txBody>
      </p:sp>
      <p:sp>
        <p:nvSpPr>
          <p:cNvPr id="8" name="Título 1">
            <a:extLst>
              <a:ext uri="{FF2B5EF4-FFF2-40B4-BE49-F238E27FC236}">
                <a16:creationId xmlns:a16="http://schemas.microsoft.com/office/drawing/2014/main" id="{A8D4F02B-C40E-78B5-6113-7A1BDE523FD5}"/>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sp>
        <p:nvSpPr>
          <p:cNvPr id="9" name="Content Placeholder 1">
            <a:extLst>
              <a:ext uri="{FF2B5EF4-FFF2-40B4-BE49-F238E27FC236}">
                <a16:creationId xmlns:a16="http://schemas.microsoft.com/office/drawing/2014/main" id="{242CD171-8437-CE8F-F79F-BF71F20D67C4}"/>
              </a:ext>
            </a:extLst>
          </p:cNvPr>
          <p:cNvSpPr>
            <a:spLocks noGrp="1"/>
          </p:cNvSpPr>
          <p:nvPr>
            <p:ph sz="half" idx="13" hasCustomPrompt="1"/>
          </p:nvPr>
        </p:nvSpPr>
        <p:spPr>
          <a:xfrm>
            <a:off x="5082142" y="1126671"/>
            <a:ext cx="6284762" cy="4742316"/>
          </a:xfrm>
        </p:spPr>
        <p:txBody>
          <a:bodyPr>
            <a:normAutofit/>
          </a:bodyPr>
          <a:lstStyle>
            <a:lvl1pPr>
              <a:buClr>
                <a:schemeClr val="accent3"/>
              </a:buClr>
              <a:defRPr sz="2000"/>
            </a:lvl1pPr>
          </a:lstStyle>
          <a:p>
            <a:pPr lvl="0"/>
            <a:r>
              <a:rPr lang="en-GB" dirty="0"/>
              <a:t>Click to add text or object.</a:t>
            </a:r>
          </a:p>
        </p:txBody>
      </p:sp>
      <p:pic>
        <p:nvPicPr>
          <p:cNvPr id="10" name="Imagen 9" descr="Logotipo&#10;&#10;Descripción generada automáticamente">
            <a:extLst>
              <a:ext uri="{FF2B5EF4-FFF2-40B4-BE49-F238E27FC236}">
                <a16:creationId xmlns:a16="http://schemas.microsoft.com/office/drawing/2014/main" id="{4D2E717F-0963-350D-DCEF-076B93C531C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9C8C5EDC-005C-443E-B4C5-3EB2909B1AF6}"/>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6" name="Grupo 7">
            <a:extLst>
              <a:ext uri="{FF2B5EF4-FFF2-40B4-BE49-F238E27FC236}">
                <a16:creationId xmlns:a16="http://schemas.microsoft.com/office/drawing/2014/main" id="{14EAB241-A0B1-F2A5-BF29-1D68CFB0540C}"/>
              </a:ext>
            </a:extLst>
          </p:cNvPr>
          <p:cNvGrpSpPr/>
          <p:nvPr userDrawn="1"/>
        </p:nvGrpSpPr>
        <p:grpSpPr>
          <a:xfrm>
            <a:off x="707172" y="6245709"/>
            <a:ext cx="3532320" cy="523220"/>
            <a:chOff x="2925894" y="5150839"/>
            <a:chExt cx="4481585" cy="612801"/>
          </a:xfrm>
        </p:grpSpPr>
        <p:sp>
          <p:nvSpPr>
            <p:cNvPr id="7" name="CuadroTexto 9">
              <a:extLst>
                <a:ext uri="{FF2B5EF4-FFF2-40B4-BE49-F238E27FC236}">
                  <a16:creationId xmlns:a16="http://schemas.microsoft.com/office/drawing/2014/main" id="{814F629A-97C5-BE25-28C0-BCE277B19332}"/>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5AEF7D9B-E356-225C-D274-B1E968E6DD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2429297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_1">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9F907149-2AE4-4BDC-DA5E-CC67EEB013D5}"/>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t>
            </a:r>
            <a:r>
              <a:rPr lang="es-ES" dirty="0" err="1"/>
              <a:t>an</a:t>
            </a:r>
            <a:r>
              <a:rPr lang="es-ES" dirty="0"/>
              <a:t> </a:t>
            </a:r>
            <a:r>
              <a:rPr lang="es-ES" dirty="0" err="1"/>
              <a:t>example</a:t>
            </a:r>
            <a:r>
              <a:rPr lang="es-ES" dirty="0"/>
              <a:t> </a:t>
            </a:r>
            <a:r>
              <a:rPr lang="es-ES" dirty="0" err="1"/>
              <a:t>of</a:t>
            </a:r>
            <a:r>
              <a:rPr lang="es-ES" dirty="0"/>
              <a:t> a table</a:t>
            </a:r>
            <a:endParaRPr lang="en-GB" dirty="0"/>
          </a:p>
        </p:txBody>
      </p:sp>
      <p:pic>
        <p:nvPicPr>
          <p:cNvPr id="9" name="Imagen 8" descr="Logotipo&#10;&#10;Descripción generada automáticamente">
            <a:extLst>
              <a:ext uri="{FF2B5EF4-FFF2-40B4-BE49-F238E27FC236}">
                <a16:creationId xmlns:a16="http://schemas.microsoft.com/office/drawing/2014/main" id="{B61A313D-9A33-63AB-E69D-E94CA7BBF9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3FDF2DAF-3190-5442-F42F-6EF589A39EF1}"/>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3" name="Grupo 7">
            <a:extLst>
              <a:ext uri="{FF2B5EF4-FFF2-40B4-BE49-F238E27FC236}">
                <a16:creationId xmlns:a16="http://schemas.microsoft.com/office/drawing/2014/main" id="{8868874C-A6B8-9144-60C5-49EB6A313D87}"/>
              </a:ext>
            </a:extLst>
          </p:cNvPr>
          <p:cNvGrpSpPr/>
          <p:nvPr userDrawn="1"/>
        </p:nvGrpSpPr>
        <p:grpSpPr>
          <a:xfrm>
            <a:off x="707172" y="6245709"/>
            <a:ext cx="3532320" cy="523220"/>
            <a:chOff x="2925894" y="5150839"/>
            <a:chExt cx="4481585" cy="612801"/>
          </a:xfrm>
        </p:grpSpPr>
        <p:sp>
          <p:nvSpPr>
            <p:cNvPr id="4" name="CuadroTexto 9">
              <a:extLst>
                <a:ext uri="{FF2B5EF4-FFF2-40B4-BE49-F238E27FC236}">
                  <a16:creationId xmlns:a16="http://schemas.microsoft.com/office/drawing/2014/main" id="{19FA5469-E59E-8428-4A99-F265E15829AF}"/>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5" name="Imagen 10">
              <a:extLst>
                <a:ext uri="{FF2B5EF4-FFF2-40B4-BE49-F238E27FC236}">
                  <a16:creationId xmlns:a16="http://schemas.microsoft.com/office/drawing/2014/main" id="{7E85184F-93D9-4443-1BB5-C221A1CA46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1610204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_2">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9F907149-2AE4-4BDC-DA5E-CC67EEB013D5}"/>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t>
            </a:r>
            <a:r>
              <a:rPr lang="es-ES" dirty="0" err="1"/>
              <a:t>an</a:t>
            </a:r>
            <a:r>
              <a:rPr lang="es-ES" dirty="0"/>
              <a:t> </a:t>
            </a:r>
            <a:r>
              <a:rPr lang="es-ES" dirty="0" err="1"/>
              <a:t>example</a:t>
            </a:r>
            <a:r>
              <a:rPr lang="es-ES" dirty="0"/>
              <a:t> </a:t>
            </a:r>
            <a:r>
              <a:rPr lang="es-ES" dirty="0" err="1"/>
              <a:t>of</a:t>
            </a:r>
            <a:r>
              <a:rPr lang="es-ES" dirty="0"/>
              <a:t> a table</a:t>
            </a:r>
            <a:endParaRPr lang="en-GB" dirty="0"/>
          </a:p>
        </p:txBody>
      </p:sp>
      <p:pic>
        <p:nvPicPr>
          <p:cNvPr id="9" name="Imagen 8" descr="Logotipo&#10;&#10;Descripción generada automáticamente">
            <a:extLst>
              <a:ext uri="{FF2B5EF4-FFF2-40B4-BE49-F238E27FC236}">
                <a16:creationId xmlns:a16="http://schemas.microsoft.com/office/drawing/2014/main" id="{B61A313D-9A33-63AB-E69D-E94CA7BBF9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ECA7864A-DAA3-3AAE-F230-92B7F5D90779}"/>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3" name="Grupo 7">
            <a:extLst>
              <a:ext uri="{FF2B5EF4-FFF2-40B4-BE49-F238E27FC236}">
                <a16:creationId xmlns:a16="http://schemas.microsoft.com/office/drawing/2014/main" id="{62C3CBC6-E30D-AEC2-A609-425908F7813D}"/>
              </a:ext>
            </a:extLst>
          </p:cNvPr>
          <p:cNvGrpSpPr/>
          <p:nvPr userDrawn="1"/>
        </p:nvGrpSpPr>
        <p:grpSpPr>
          <a:xfrm>
            <a:off x="707172" y="6245709"/>
            <a:ext cx="3532320" cy="523220"/>
            <a:chOff x="2925894" y="5150839"/>
            <a:chExt cx="4481585" cy="612801"/>
          </a:xfrm>
        </p:grpSpPr>
        <p:sp>
          <p:nvSpPr>
            <p:cNvPr id="4" name="CuadroTexto 9">
              <a:extLst>
                <a:ext uri="{FF2B5EF4-FFF2-40B4-BE49-F238E27FC236}">
                  <a16:creationId xmlns:a16="http://schemas.microsoft.com/office/drawing/2014/main" id="{6C633F2D-0B4C-6035-7329-F1497C9C4481}"/>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5" name="Imagen 10">
              <a:extLst>
                <a:ext uri="{FF2B5EF4-FFF2-40B4-BE49-F238E27FC236}">
                  <a16:creationId xmlns:a16="http://schemas.microsoft.com/office/drawing/2014/main" id="{350D65E7-D8E6-B14A-F0BB-A38145F4D4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3992382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9F907149-2AE4-4BDC-DA5E-CC67EEB013D5}"/>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t>
            </a:r>
            <a:r>
              <a:rPr lang="es-ES" dirty="0" err="1"/>
              <a:t>an</a:t>
            </a:r>
            <a:r>
              <a:rPr lang="es-ES" dirty="0"/>
              <a:t> </a:t>
            </a:r>
            <a:r>
              <a:rPr lang="es-ES" dirty="0" err="1"/>
              <a:t>example</a:t>
            </a:r>
            <a:r>
              <a:rPr lang="es-ES" dirty="0"/>
              <a:t> </a:t>
            </a:r>
            <a:r>
              <a:rPr lang="es-ES" dirty="0" err="1"/>
              <a:t>of</a:t>
            </a:r>
            <a:r>
              <a:rPr lang="es-ES" dirty="0"/>
              <a:t> a </a:t>
            </a:r>
            <a:r>
              <a:rPr lang="es-ES" dirty="0" err="1"/>
              <a:t>graph</a:t>
            </a:r>
            <a:endParaRPr lang="en-GB" dirty="0"/>
          </a:p>
        </p:txBody>
      </p:sp>
      <p:pic>
        <p:nvPicPr>
          <p:cNvPr id="9" name="Imagen 8" descr="Logotipo&#10;&#10;Descripción generada automáticamente">
            <a:extLst>
              <a:ext uri="{FF2B5EF4-FFF2-40B4-BE49-F238E27FC236}">
                <a16:creationId xmlns:a16="http://schemas.microsoft.com/office/drawing/2014/main" id="{B61A313D-9A33-63AB-E69D-E94CA7BBF9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C7AC54A3-7EAE-B37B-E584-DA9120A97A56}"/>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3" name="Grupo 7">
            <a:extLst>
              <a:ext uri="{FF2B5EF4-FFF2-40B4-BE49-F238E27FC236}">
                <a16:creationId xmlns:a16="http://schemas.microsoft.com/office/drawing/2014/main" id="{476AF60D-00C9-40AE-AB8A-180440679201}"/>
              </a:ext>
            </a:extLst>
          </p:cNvPr>
          <p:cNvGrpSpPr/>
          <p:nvPr userDrawn="1"/>
        </p:nvGrpSpPr>
        <p:grpSpPr>
          <a:xfrm>
            <a:off x="707172" y="6245709"/>
            <a:ext cx="3532320" cy="523220"/>
            <a:chOff x="2925894" y="5150839"/>
            <a:chExt cx="4481585" cy="612801"/>
          </a:xfrm>
        </p:grpSpPr>
        <p:sp>
          <p:nvSpPr>
            <p:cNvPr id="4" name="CuadroTexto 9">
              <a:extLst>
                <a:ext uri="{FF2B5EF4-FFF2-40B4-BE49-F238E27FC236}">
                  <a16:creationId xmlns:a16="http://schemas.microsoft.com/office/drawing/2014/main" id="{33A677AD-8A75-7D74-43C0-DFE684A51ACC}"/>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5" name="Imagen 10">
              <a:extLst>
                <a:ext uri="{FF2B5EF4-FFF2-40B4-BE49-F238E27FC236}">
                  <a16:creationId xmlns:a16="http://schemas.microsoft.com/office/drawing/2014/main" id="{75C1A289-1D2C-69AD-44E6-FFC7949F5E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4203262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9F907149-2AE4-4BDC-DA5E-CC67EEB013D5}"/>
              </a:ext>
            </a:extLst>
          </p:cNvPr>
          <p:cNvSpPr>
            <a:spLocks noGrp="1"/>
          </p:cNvSpPr>
          <p:nvPr>
            <p:ph type="title" hasCustomPrompt="1"/>
          </p:nvPr>
        </p:nvSpPr>
        <p:spPr>
          <a:xfrm>
            <a:off x="838200" y="410482"/>
            <a:ext cx="10528704" cy="541109"/>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Icons</a:t>
            </a:r>
            <a:endParaRPr lang="en-GB" dirty="0"/>
          </a:p>
        </p:txBody>
      </p:sp>
      <p:pic>
        <p:nvPicPr>
          <p:cNvPr id="9" name="Imagen 8" descr="Logotipo&#10;&#10;Descripción generada automáticamente">
            <a:extLst>
              <a:ext uri="{FF2B5EF4-FFF2-40B4-BE49-F238E27FC236}">
                <a16:creationId xmlns:a16="http://schemas.microsoft.com/office/drawing/2014/main" id="{B61A313D-9A33-63AB-E69D-E94CA7BBF9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2" name="Marcador de número de diapositiva 5">
            <a:extLst>
              <a:ext uri="{FF2B5EF4-FFF2-40B4-BE49-F238E27FC236}">
                <a16:creationId xmlns:a16="http://schemas.microsoft.com/office/drawing/2014/main" id="{75D5CC71-5A05-141A-4EBA-A894B014F427}"/>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3" name="Grupo 7">
            <a:extLst>
              <a:ext uri="{FF2B5EF4-FFF2-40B4-BE49-F238E27FC236}">
                <a16:creationId xmlns:a16="http://schemas.microsoft.com/office/drawing/2014/main" id="{BE964E52-623B-F33F-8C73-C0550EB3DD11}"/>
              </a:ext>
            </a:extLst>
          </p:cNvPr>
          <p:cNvGrpSpPr/>
          <p:nvPr userDrawn="1"/>
        </p:nvGrpSpPr>
        <p:grpSpPr>
          <a:xfrm>
            <a:off x="707172" y="6245709"/>
            <a:ext cx="3532320" cy="523220"/>
            <a:chOff x="2925894" y="5150839"/>
            <a:chExt cx="4481585" cy="612801"/>
          </a:xfrm>
        </p:grpSpPr>
        <p:sp>
          <p:nvSpPr>
            <p:cNvPr id="4" name="CuadroTexto 9">
              <a:extLst>
                <a:ext uri="{FF2B5EF4-FFF2-40B4-BE49-F238E27FC236}">
                  <a16:creationId xmlns:a16="http://schemas.microsoft.com/office/drawing/2014/main" id="{1C660D62-ED56-1A09-EC30-20B5D7B4B167}"/>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5" name="Imagen 10">
              <a:extLst>
                <a:ext uri="{FF2B5EF4-FFF2-40B4-BE49-F238E27FC236}">
                  <a16:creationId xmlns:a16="http://schemas.microsoft.com/office/drawing/2014/main" id="{545E71AC-D06A-207D-F0D7-873A06CF5B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607242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_1">
    <p:spTree>
      <p:nvGrpSpPr>
        <p:cNvPr id="1" name=""/>
        <p:cNvGrpSpPr/>
        <p:nvPr/>
      </p:nvGrpSpPr>
      <p:grpSpPr>
        <a:xfrm>
          <a:off x="0" y="0"/>
          <a:ext cx="0" cy="0"/>
          <a:chOff x="0" y="0"/>
          <a:chExt cx="0" cy="0"/>
        </a:xfrm>
      </p:grpSpPr>
      <p:pic>
        <p:nvPicPr>
          <p:cNvPr id="6" name="Imagen 5" descr="Logotipo&#10;&#10;Descripción generada automáticamente">
            <a:extLst>
              <a:ext uri="{FF2B5EF4-FFF2-40B4-BE49-F238E27FC236}">
                <a16:creationId xmlns:a16="http://schemas.microsoft.com/office/drawing/2014/main" id="{BF372DFA-A317-6B71-79AB-4BE491E598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422" y="1563684"/>
            <a:ext cx="5701153" cy="1696874"/>
          </a:xfrm>
          <a:prstGeom prst="rect">
            <a:avLst/>
          </a:prstGeom>
        </p:spPr>
      </p:pic>
      <p:sp>
        <p:nvSpPr>
          <p:cNvPr id="7" name="Subtitle 1">
            <a:extLst>
              <a:ext uri="{FF2B5EF4-FFF2-40B4-BE49-F238E27FC236}">
                <a16:creationId xmlns:a16="http://schemas.microsoft.com/office/drawing/2014/main" id="{9E3A5B08-302D-B7F1-957B-C41EA2EFDC49}"/>
              </a:ext>
            </a:extLst>
          </p:cNvPr>
          <p:cNvSpPr>
            <a:spLocks noGrp="1"/>
          </p:cNvSpPr>
          <p:nvPr>
            <p:ph type="subTitle" idx="13" hasCustomPrompt="1"/>
          </p:nvPr>
        </p:nvSpPr>
        <p:spPr>
          <a:xfrm>
            <a:off x="5232731" y="3597443"/>
            <a:ext cx="1726533" cy="365125"/>
          </a:xfrm>
          <a:ln>
            <a:solidFill>
              <a:srgbClr val="FFFFFF"/>
            </a:solidFill>
          </a:ln>
        </p:spPr>
        <p:txBody>
          <a:bodyPr>
            <a:normAutofit/>
          </a:bodyPr>
          <a:lstStyle>
            <a:lvl1pPr marL="0" indent="0">
              <a:buFontTx/>
              <a:buNone/>
              <a:defRPr sz="2400">
                <a:ln>
                  <a:noFill/>
                </a:ln>
              </a:defRPr>
            </a:lvl1pPr>
          </a:lstStyle>
          <a:p>
            <a:r>
              <a:rPr lang="en-GB" dirty="0"/>
              <a:t>Thank you</a:t>
            </a:r>
          </a:p>
        </p:txBody>
      </p:sp>
      <p:pic>
        <p:nvPicPr>
          <p:cNvPr id="3" name="Imagen 1">
            <a:extLst>
              <a:ext uri="{FF2B5EF4-FFF2-40B4-BE49-F238E27FC236}">
                <a16:creationId xmlns:a16="http://schemas.microsoft.com/office/drawing/2014/main" id="{770490F9-8A40-3941-A4D0-0D0E0F3587C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flipH="1">
            <a:off x="2173968" y="1217901"/>
            <a:ext cx="10018032" cy="5640099"/>
          </a:xfrm>
          <a:prstGeom prst="rect">
            <a:avLst/>
          </a:prstGeom>
        </p:spPr>
      </p:pic>
      <p:grpSp>
        <p:nvGrpSpPr>
          <p:cNvPr id="5" name="Grupo 7">
            <a:extLst>
              <a:ext uri="{FF2B5EF4-FFF2-40B4-BE49-F238E27FC236}">
                <a16:creationId xmlns:a16="http://schemas.microsoft.com/office/drawing/2014/main" id="{683A76B9-D379-3AD5-079D-DF2BB9B5E91B}"/>
              </a:ext>
            </a:extLst>
          </p:cNvPr>
          <p:cNvGrpSpPr/>
          <p:nvPr userDrawn="1"/>
        </p:nvGrpSpPr>
        <p:grpSpPr>
          <a:xfrm>
            <a:off x="4880965" y="5842569"/>
            <a:ext cx="5451103" cy="620631"/>
            <a:chOff x="2925894" y="5203867"/>
            <a:chExt cx="4481585" cy="471026"/>
          </a:xfrm>
        </p:grpSpPr>
        <p:sp>
          <p:nvSpPr>
            <p:cNvPr id="8" name="CuadroTexto 9">
              <a:extLst>
                <a:ext uri="{FF2B5EF4-FFF2-40B4-BE49-F238E27FC236}">
                  <a16:creationId xmlns:a16="http://schemas.microsoft.com/office/drawing/2014/main" id="{A8293935-5803-3FFB-C45E-CF0A7275E934}"/>
                </a:ext>
              </a:extLst>
            </p:cNvPr>
            <p:cNvSpPr txBox="1"/>
            <p:nvPr userDrawn="1"/>
          </p:nvSpPr>
          <p:spPr>
            <a:xfrm>
              <a:off x="3707934" y="5231080"/>
              <a:ext cx="3699545" cy="397096"/>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9" name="Imagen 10">
              <a:extLst>
                <a:ext uri="{FF2B5EF4-FFF2-40B4-BE49-F238E27FC236}">
                  <a16:creationId xmlns:a16="http://schemas.microsoft.com/office/drawing/2014/main" id="{F6ED39B1-DE32-918B-CCD6-6555E22516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270028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2">
    <p:bg>
      <p:bgPr>
        <a:solidFill>
          <a:srgbClr val="153C6B"/>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C47012A-8435-334D-9CC3-DCB06DA108F5}"/>
              </a:ext>
            </a:extLst>
          </p:cNvPr>
          <p:cNvSpPr>
            <a:spLocks noGrp="1"/>
          </p:cNvSpPr>
          <p:nvPr>
            <p:ph type="ctrTitle" hasCustomPrompt="1"/>
          </p:nvPr>
        </p:nvSpPr>
        <p:spPr>
          <a:xfrm>
            <a:off x="1524000" y="1797042"/>
            <a:ext cx="9144000" cy="1804996"/>
          </a:xfrm>
        </p:spPr>
        <p:txBody>
          <a:bodyPr/>
          <a:lstStyle>
            <a:lvl1pPr algn="ctr">
              <a:defRPr b="1">
                <a:solidFill>
                  <a:schemeClr val="accent5"/>
                </a:solidFill>
              </a:defRPr>
            </a:lvl1pPr>
          </a:lstStyle>
          <a:p>
            <a:r>
              <a:rPr lang="es-ES" dirty="0" err="1"/>
              <a:t>This</a:t>
            </a:r>
            <a:r>
              <a:rPr lang="es-ES" dirty="0"/>
              <a:t> </a:t>
            </a:r>
            <a:r>
              <a:rPr lang="es-ES" dirty="0" err="1"/>
              <a:t>is</a:t>
            </a:r>
            <a:r>
              <a:rPr lang="es-ES" dirty="0"/>
              <a:t> a </a:t>
            </a:r>
            <a:r>
              <a:rPr lang="es-ES" dirty="0" err="1"/>
              <a:t>title</a:t>
            </a:r>
            <a:endParaRPr lang="es-ES" dirty="0"/>
          </a:p>
        </p:txBody>
      </p:sp>
      <p:sp>
        <p:nvSpPr>
          <p:cNvPr id="8" name="Subtítulo 2">
            <a:extLst>
              <a:ext uri="{FF2B5EF4-FFF2-40B4-BE49-F238E27FC236}">
                <a16:creationId xmlns:a16="http://schemas.microsoft.com/office/drawing/2014/main" id="{B6CE4595-0904-0D2F-3CF3-7C733BC6E1F7}"/>
              </a:ext>
            </a:extLst>
          </p:cNvPr>
          <p:cNvSpPr>
            <a:spLocks noGrp="1"/>
          </p:cNvSpPr>
          <p:nvPr>
            <p:ph type="subTitle" idx="1" hasCustomPrompt="1"/>
          </p:nvPr>
        </p:nvSpPr>
        <p:spPr>
          <a:xfrm>
            <a:off x="1524000" y="3602038"/>
            <a:ext cx="9144000" cy="667861"/>
          </a:xfrm>
        </p:spPr>
        <p:txBody>
          <a:bodyPr anchor="ctr" anchorCtr="0"/>
          <a:lstStyle>
            <a:lvl1pPr marL="0" indent="0" algn="ctr">
              <a:buNone/>
              <a:defRPr>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pic>
        <p:nvPicPr>
          <p:cNvPr id="3" name="Imagen 1">
            <a:extLst>
              <a:ext uri="{FF2B5EF4-FFF2-40B4-BE49-F238E27FC236}">
                <a16:creationId xmlns:a16="http://schemas.microsoft.com/office/drawing/2014/main" id="{C84FB975-1085-19A9-FD16-4D63D4D1A1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049" y="1217901"/>
            <a:ext cx="10018032" cy="5640099"/>
          </a:xfrm>
          <a:prstGeom prst="rect">
            <a:avLst/>
          </a:prstGeom>
        </p:spPr>
      </p:pic>
      <p:pic>
        <p:nvPicPr>
          <p:cNvPr id="4" name="Imagen 12">
            <a:extLst>
              <a:ext uri="{FF2B5EF4-FFF2-40B4-BE49-F238E27FC236}">
                <a16:creationId xmlns:a16="http://schemas.microsoft.com/office/drawing/2014/main" id="{B10ACF27-AC89-E4F2-3F6F-6429C05AD98C}"/>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8368512" y="472638"/>
            <a:ext cx="3056464" cy="852677"/>
          </a:xfrm>
          <a:prstGeom prst="rect">
            <a:avLst/>
          </a:prstGeom>
        </p:spPr>
      </p:pic>
      <p:grpSp>
        <p:nvGrpSpPr>
          <p:cNvPr id="5" name="Grupo 7">
            <a:extLst>
              <a:ext uri="{FF2B5EF4-FFF2-40B4-BE49-F238E27FC236}">
                <a16:creationId xmlns:a16="http://schemas.microsoft.com/office/drawing/2014/main" id="{1CF37DBA-CA07-D401-CE6C-BCF4CDC511C6}"/>
              </a:ext>
            </a:extLst>
          </p:cNvPr>
          <p:cNvGrpSpPr/>
          <p:nvPr userDrawn="1"/>
        </p:nvGrpSpPr>
        <p:grpSpPr>
          <a:xfrm>
            <a:off x="3164114" y="6113596"/>
            <a:ext cx="4504530" cy="523220"/>
            <a:chOff x="2925894" y="5184578"/>
            <a:chExt cx="4504530" cy="523220"/>
          </a:xfrm>
        </p:grpSpPr>
        <p:sp>
          <p:nvSpPr>
            <p:cNvPr id="6" name="CuadroTexto 9">
              <a:extLst>
                <a:ext uri="{FF2B5EF4-FFF2-40B4-BE49-F238E27FC236}">
                  <a16:creationId xmlns:a16="http://schemas.microsoft.com/office/drawing/2014/main" id="{AC205526-4936-6B4B-AF54-4F38D65075F8}"/>
                </a:ext>
              </a:extLst>
            </p:cNvPr>
            <p:cNvSpPr txBox="1"/>
            <p:nvPr userDrawn="1"/>
          </p:nvSpPr>
          <p:spPr>
            <a:xfrm>
              <a:off x="3730879" y="5184578"/>
              <a:ext cx="3699545" cy="523220"/>
            </a:xfrm>
            <a:prstGeom prst="rect">
              <a:avLst/>
            </a:prstGeom>
            <a:noFill/>
          </p:spPr>
          <p:txBody>
            <a:bodyPr wrap="square" rtlCol="0">
              <a:spAutoFit/>
            </a:bodyPr>
            <a:lstStyle/>
            <a:p>
              <a:r>
                <a:rPr lang="es-ES" sz="1400" b="1" dirty="0" err="1">
                  <a:solidFill>
                    <a:srgbClr val="FFFFFF"/>
                  </a:solidFill>
                  <a:latin typeface="Arial" panose="020B0604020202020204" pitchFamily="34" charset="0"/>
                  <a:cs typeface="Arial" panose="020B0604020202020204" pitchFamily="34" charset="0"/>
                </a:rPr>
                <a:t>Funded</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by</a:t>
              </a:r>
              <a:r>
                <a:rPr lang="es-ES" sz="1400" b="1" dirty="0">
                  <a:solidFill>
                    <a:srgbClr val="FFFFFF"/>
                  </a:solidFill>
                  <a:latin typeface="Arial" panose="020B0604020202020204" pitchFamily="34" charset="0"/>
                  <a:cs typeface="Arial" panose="020B0604020202020204" pitchFamily="34" charset="0"/>
                </a:rPr>
                <a:t> </a:t>
              </a:r>
            </a:p>
            <a:p>
              <a:r>
                <a:rPr lang="es-ES" sz="1400" b="1" dirty="0" err="1">
                  <a:solidFill>
                    <a:srgbClr val="FFFFFF"/>
                  </a:solidFill>
                  <a:latin typeface="Arial" panose="020B0604020202020204" pitchFamily="34" charset="0"/>
                  <a:cs typeface="Arial" panose="020B0604020202020204" pitchFamily="34" charset="0"/>
                </a:rPr>
                <a:t>the</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European</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Union</a:t>
              </a:r>
              <a:endParaRPr lang="es-ES" sz="1400" b="1" dirty="0">
                <a:solidFill>
                  <a:srgbClr val="FFFFFF"/>
                </a:solidFill>
                <a:latin typeface="Arial" panose="020B0604020202020204" pitchFamily="34" charset="0"/>
                <a:cs typeface="Arial" panose="020B0604020202020204" pitchFamily="34" charset="0"/>
              </a:endParaRPr>
            </a:p>
          </p:txBody>
        </p:sp>
        <p:pic>
          <p:nvPicPr>
            <p:cNvPr id="12" name="Imagen 10">
              <a:extLst>
                <a:ext uri="{FF2B5EF4-FFF2-40B4-BE49-F238E27FC236}">
                  <a16:creationId xmlns:a16="http://schemas.microsoft.com/office/drawing/2014/main" id="{2C0E5EC3-0D00-3745-5004-381917151C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
        <p:nvSpPr>
          <p:cNvPr id="13" name="Subtítulo 2">
            <a:extLst>
              <a:ext uri="{FF2B5EF4-FFF2-40B4-BE49-F238E27FC236}">
                <a16:creationId xmlns:a16="http://schemas.microsoft.com/office/drawing/2014/main" id="{C55CAF4F-C63A-2594-B0A1-81C196944069}"/>
              </a:ext>
            </a:extLst>
          </p:cNvPr>
          <p:cNvSpPr txBox="1">
            <a:spLocks/>
          </p:cNvSpPr>
          <p:nvPr userDrawn="1"/>
        </p:nvSpPr>
        <p:spPr>
          <a:xfrm>
            <a:off x="5921116" y="6041276"/>
            <a:ext cx="5997616" cy="667861"/>
          </a:xfrm>
          <a:prstGeom prst="rect">
            <a:avLst/>
          </a:prstGeom>
        </p:spPr>
        <p:txBody>
          <a:bodyPr vert="horz" lIns="91440" tIns="45720" rIns="91440" bIns="45720" rtlCol="0" anchor="ctr" anchorCtr="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rgbClr val="F49974"/>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solidFill>
                  <a:srgbClr val="FFFFFF"/>
                </a:solidFill>
                <a:effectLst/>
                <a:latin typeface="Calibri" panose="020F0502020204030204" pitchFamily="34" charset="0"/>
                <a:ea typeface="Calibri" panose="020F0502020204030204" pitchFamily="34" charset="0"/>
              </a:rPr>
              <a:t>Views and opinions expressed are however those of the author(s) only and do not necessarily reflect those of the European Union or the European Commission. Neither the European Union nor the granting authority can be held responsible for them</a:t>
            </a:r>
            <a:endParaRPr lang="es-ES" sz="2000" dirty="0">
              <a:solidFill>
                <a:srgbClr val="FFFFFF"/>
              </a:solidFill>
              <a:latin typeface="+mn-lt"/>
            </a:endParaRPr>
          </a:p>
        </p:txBody>
      </p:sp>
      <p:sp>
        <p:nvSpPr>
          <p:cNvPr id="9" name="Rectangle 8">
            <a:extLst>
              <a:ext uri="{FF2B5EF4-FFF2-40B4-BE49-F238E27FC236}">
                <a16:creationId xmlns:a16="http://schemas.microsoft.com/office/drawing/2014/main" id="{1D4214A2-A7E9-99DB-3C5B-1342EB07F0D0}"/>
              </a:ext>
            </a:extLst>
          </p:cNvPr>
          <p:cNvSpPr/>
          <p:nvPr userDrawn="1"/>
        </p:nvSpPr>
        <p:spPr>
          <a:xfrm>
            <a:off x="3164114" y="6132885"/>
            <a:ext cx="730034" cy="471026"/>
          </a:xfrm>
          <a:prstGeom prst="rect">
            <a:avLst/>
          </a:prstGeom>
          <a:no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2930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_2">
    <p:bg>
      <p:bgPr>
        <a:solidFill>
          <a:srgbClr val="153C6B"/>
        </a:solidFill>
        <a:effectLst/>
      </p:bgPr>
    </p:bg>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91E88406-381D-FDDD-2D4D-DE45ECA50F1A}"/>
              </a:ext>
            </a:extLst>
          </p:cNvPr>
          <p:cNvSpPr txBox="1"/>
          <p:nvPr userDrawn="1"/>
        </p:nvSpPr>
        <p:spPr>
          <a:xfrm>
            <a:off x="5225374" y="3249923"/>
            <a:ext cx="1741252" cy="461665"/>
          </a:xfrm>
          <a:prstGeom prst="rect">
            <a:avLst/>
          </a:prstGeom>
          <a:noFill/>
        </p:spPr>
        <p:txBody>
          <a:bodyPr wrap="square" rtlCol="0">
            <a:spAutoFit/>
          </a:bodyPr>
          <a:lstStyle/>
          <a:p>
            <a:r>
              <a:rPr lang="en-GB" sz="2400" dirty="0">
                <a:solidFill>
                  <a:schemeClr val="accent5"/>
                </a:solidFill>
              </a:rPr>
              <a:t>Thank</a:t>
            </a:r>
            <a:r>
              <a:rPr lang="en-GB" sz="2400" dirty="0"/>
              <a:t> </a:t>
            </a:r>
            <a:r>
              <a:rPr lang="en-GB" sz="2400" dirty="0">
                <a:solidFill>
                  <a:schemeClr val="accent5"/>
                </a:solidFill>
              </a:rPr>
              <a:t>you</a:t>
            </a:r>
          </a:p>
        </p:txBody>
      </p:sp>
      <p:pic>
        <p:nvPicPr>
          <p:cNvPr id="2" name="Imagen 5">
            <a:extLst>
              <a:ext uri="{FF2B5EF4-FFF2-40B4-BE49-F238E27FC236}">
                <a16:creationId xmlns:a16="http://schemas.microsoft.com/office/drawing/2014/main" id="{62916C92-677E-784A-C90F-AE063A42DBF7}"/>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3343393" y="1665514"/>
            <a:ext cx="5136619" cy="1432990"/>
          </a:xfrm>
          <a:prstGeom prst="rect">
            <a:avLst/>
          </a:prstGeom>
        </p:spPr>
      </p:pic>
      <p:grpSp>
        <p:nvGrpSpPr>
          <p:cNvPr id="5" name="Grupo 7">
            <a:extLst>
              <a:ext uri="{FF2B5EF4-FFF2-40B4-BE49-F238E27FC236}">
                <a16:creationId xmlns:a16="http://schemas.microsoft.com/office/drawing/2014/main" id="{72065EF5-B5B7-A157-76CC-31D4D9FA67FD}"/>
              </a:ext>
            </a:extLst>
          </p:cNvPr>
          <p:cNvGrpSpPr/>
          <p:nvPr userDrawn="1"/>
        </p:nvGrpSpPr>
        <p:grpSpPr>
          <a:xfrm>
            <a:off x="4880965" y="5787150"/>
            <a:ext cx="5451103" cy="620631"/>
            <a:chOff x="2925894" y="5203867"/>
            <a:chExt cx="4481585" cy="471026"/>
          </a:xfrm>
        </p:grpSpPr>
        <p:sp>
          <p:nvSpPr>
            <p:cNvPr id="6" name="CuadroTexto 9">
              <a:extLst>
                <a:ext uri="{FF2B5EF4-FFF2-40B4-BE49-F238E27FC236}">
                  <a16:creationId xmlns:a16="http://schemas.microsoft.com/office/drawing/2014/main" id="{46DBC70C-D116-FDC9-9B5D-92E58248D460}"/>
                </a:ext>
              </a:extLst>
            </p:cNvPr>
            <p:cNvSpPr txBox="1"/>
            <p:nvPr userDrawn="1"/>
          </p:nvSpPr>
          <p:spPr>
            <a:xfrm>
              <a:off x="3707934" y="5231079"/>
              <a:ext cx="3699545" cy="397096"/>
            </a:xfrm>
            <a:prstGeom prst="rect">
              <a:avLst/>
            </a:prstGeom>
            <a:noFill/>
          </p:spPr>
          <p:txBody>
            <a:bodyPr wrap="square" rtlCol="0">
              <a:spAutoFit/>
            </a:bodyPr>
            <a:lstStyle/>
            <a:p>
              <a:r>
                <a:rPr lang="es-ES" sz="1400" b="1" dirty="0" err="1">
                  <a:solidFill>
                    <a:srgbClr val="FFFFFF"/>
                  </a:solidFill>
                  <a:latin typeface="Arial" panose="020B0604020202020204" pitchFamily="34" charset="0"/>
                  <a:cs typeface="Arial" panose="020B0604020202020204" pitchFamily="34" charset="0"/>
                </a:rPr>
                <a:t>Funded</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by</a:t>
              </a:r>
              <a:r>
                <a:rPr lang="es-ES" sz="1400" b="1" dirty="0">
                  <a:solidFill>
                    <a:srgbClr val="FFFFFF"/>
                  </a:solidFill>
                  <a:latin typeface="Arial" panose="020B0604020202020204" pitchFamily="34" charset="0"/>
                  <a:cs typeface="Arial" panose="020B0604020202020204" pitchFamily="34" charset="0"/>
                </a:rPr>
                <a:t> </a:t>
              </a:r>
            </a:p>
            <a:p>
              <a:r>
                <a:rPr lang="es-ES" sz="1400" b="1" dirty="0" err="1">
                  <a:solidFill>
                    <a:srgbClr val="FFFFFF"/>
                  </a:solidFill>
                  <a:latin typeface="Arial" panose="020B0604020202020204" pitchFamily="34" charset="0"/>
                  <a:cs typeface="Arial" panose="020B0604020202020204" pitchFamily="34" charset="0"/>
                </a:rPr>
                <a:t>the</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European</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Union</a:t>
              </a:r>
              <a:endParaRPr lang="es-ES" sz="1400" b="1" dirty="0">
                <a:solidFill>
                  <a:srgbClr val="FFFFFF"/>
                </a:solidFill>
                <a:latin typeface="Arial" panose="020B0604020202020204" pitchFamily="34" charset="0"/>
                <a:cs typeface="Arial" panose="020B0604020202020204" pitchFamily="34" charset="0"/>
              </a:endParaRPr>
            </a:p>
          </p:txBody>
        </p:sp>
        <p:pic>
          <p:nvPicPr>
            <p:cNvPr id="7" name="Imagen 10">
              <a:extLst>
                <a:ext uri="{FF2B5EF4-FFF2-40B4-BE49-F238E27FC236}">
                  <a16:creationId xmlns:a16="http://schemas.microsoft.com/office/drawing/2014/main" id="{F3588D41-B29D-3B66-5F65-2238CA3EE9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
        <p:nvSpPr>
          <p:cNvPr id="8" name="Rectangle 7">
            <a:extLst>
              <a:ext uri="{FF2B5EF4-FFF2-40B4-BE49-F238E27FC236}">
                <a16:creationId xmlns:a16="http://schemas.microsoft.com/office/drawing/2014/main" id="{78063FD4-2AEB-257D-A9E0-F3C78ED42C9C}"/>
              </a:ext>
            </a:extLst>
          </p:cNvPr>
          <p:cNvSpPr/>
          <p:nvPr userDrawn="1"/>
        </p:nvSpPr>
        <p:spPr>
          <a:xfrm>
            <a:off x="4880964" y="5787156"/>
            <a:ext cx="859387" cy="620631"/>
          </a:xfrm>
          <a:prstGeom prst="rect">
            <a:avLst/>
          </a:prstGeom>
          <a:no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0846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3">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C47012A-8435-334D-9CC3-DCB06DA108F5}"/>
              </a:ext>
            </a:extLst>
          </p:cNvPr>
          <p:cNvSpPr>
            <a:spLocks noGrp="1"/>
          </p:cNvSpPr>
          <p:nvPr>
            <p:ph type="ctrTitle" hasCustomPrompt="1"/>
          </p:nvPr>
        </p:nvSpPr>
        <p:spPr>
          <a:xfrm>
            <a:off x="1607733" y="3292529"/>
            <a:ext cx="9144000" cy="1016230"/>
          </a:xfrm>
        </p:spPr>
        <p:txBody>
          <a:bodyPr>
            <a:normAutofit/>
          </a:bodyPr>
          <a:lstStyle>
            <a:lvl1pPr algn="ctr">
              <a:defRPr sz="4400" b="1"/>
            </a:lvl1pPr>
          </a:lstStyle>
          <a:p>
            <a:r>
              <a:rPr lang="es-ES" dirty="0" err="1"/>
              <a:t>This</a:t>
            </a:r>
            <a:r>
              <a:rPr lang="es-ES" dirty="0"/>
              <a:t> </a:t>
            </a:r>
            <a:r>
              <a:rPr lang="es-ES" dirty="0" err="1"/>
              <a:t>is</a:t>
            </a:r>
            <a:r>
              <a:rPr lang="es-ES" dirty="0"/>
              <a:t> a </a:t>
            </a:r>
            <a:r>
              <a:rPr lang="es-ES" dirty="0" err="1"/>
              <a:t>title</a:t>
            </a:r>
            <a:endParaRPr lang="es-ES" dirty="0"/>
          </a:p>
        </p:txBody>
      </p:sp>
      <p:sp>
        <p:nvSpPr>
          <p:cNvPr id="8" name="Subtítulo 2">
            <a:extLst>
              <a:ext uri="{FF2B5EF4-FFF2-40B4-BE49-F238E27FC236}">
                <a16:creationId xmlns:a16="http://schemas.microsoft.com/office/drawing/2014/main" id="{B6CE4595-0904-0D2F-3CF3-7C733BC6E1F7}"/>
              </a:ext>
            </a:extLst>
          </p:cNvPr>
          <p:cNvSpPr>
            <a:spLocks noGrp="1"/>
          </p:cNvSpPr>
          <p:nvPr>
            <p:ph type="subTitle" idx="1" hasCustomPrompt="1"/>
          </p:nvPr>
        </p:nvSpPr>
        <p:spPr>
          <a:xfrm>
            <a:off x="1607733" y="4459581"/>
            <a:ext cx="9144000" cy="667861"/>
          </a:xfrm>
        </p:spPr>
        <p:txBody>
          <a:bodyPr anchor="ctr" anchorCtr="0"/>
          <a:lstStyle>
            <a:lvl1pPr marL="0" indent="0" algn="ctr">
              <a:buNone/>
              <a:defRPr>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pic>
        <p:nvPicPr>
          <p:cNvPr id="2" name="Imagen 1" descr="Logotipo, nombre de la empresa&#10;&#10;Descripción generada automáticamente">
            <a:extLst>
              <a:ext uri="{FF2B5EF4-FFF2-40B4-BE49-F238E27FC236}">
                <a16:creationId xmlns:a16="http://schemas.microsoft.com/office/drawing/2014/main" id="{3CCC14D5-8EA0-DD0E-21F7-879734783D2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662467" y="728430"/>
            <a:ext cx="3034531" cy="2413277"/>
          </a:xfrm>
          <a:prstGeom prst="rect">
            <a:avLst/>
          </a:prstGeom>
        </p:spPr>
      </p:pic>
      <p:pic>
        <p:nvPicPr>
          <p:cNvPr id="3" name="Imagen 1">
            <a:extLst>
              <a:ext uri="{FF2B5EF4-FFF2-40B4-BE49-F238E27FC236}">
                <a16:creationId xmlns:a16="http://schemas.microsoft.com/office/drawing/2014/main" id="{7DDA205C-6D29-7FE3-34AF-D8AB7CEF214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049" y="1217901"/>
            <a:ext cx="10018032" cy="5640099"/>
          </a:xfrm>
          <a:prstGeom prst="rect">
            <a:avLst/>
          </a:prstGeom>
        </p:spPr>
      </p:pic>
      <p:grpSp>
        <p:nvGrpSpPr>
          <p:cNvPr id="5" name="Grupo 7">
            <a:extLst>
              <a:ext uri="{FF2B5EF4-FFF2-40B4-BE49-F238E27FC236}">
                <a16:creationId xmlns:a16="http://schemas.microsoft.com/office/drawing/2014/main" id="{A57122AD-D5F0-F62E-8311-B702C2580C9B}"/>
              </a:ext>
            </a:extLst>
          </p:cNvPr>
          <p:cNvGrpSpPr/>
          <p:nvPr userDrawn="1"/>
        </p:nvGrpSpPr>
        <p:grpSpPr>
          <a:xfrm>
            <a:off x="8896249" y="6144928"/>
            <a:ext cx="4481585" cy="524054"/>
            <a:chOff x="2925894" y="5150839"/>
            <a:chExt cx="4481585" cy="524054"/>
          </a:xfrm>
        </p:grpSpPr>
        <p:sp>
          <p:nvSpPr>
            <p:cNvPr id="6" name="CuadroTexto 9">
              <a:extLst>
                <a:ext uri="{FF2B5EF4-FFF2-40B4-BE49-F238E27FC236}">
                  <a16:creationId xmlns:a16="http://schemas.microsoft.com/office/drawing/2014/main" id="{D851D7BE-CC3E-0A1B-FD77-B524579B2081}"/>
                </a:ext>
              </a:extLst>
            </p:cNvPr>
            <p:cNvSpPr txBox="1"/>
            <p:nvPr userDrawn="1"/>
          </p:nvSpPr>
          <p:spPr>
            <a:xfrm>
              <a:off x="3707934" y="5150839"/>
              <a:ext cx="3699545" cy="523220"/>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2" name="Imagen 10">
              <a:extLst>
                <a:ext uri="{FF2B5EF4-FFF2-40B4-BE49-F238E27FC236}">
                  <a16:creationId xmlns:a16="http://schemas.microsoft.com/office/drawing/2014/main" id="{05565EF1-6B4D-BFE7-8283-7624E2049BA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2075717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4">
    <p:bg>
      <p:bgPr>
        <a:solidFill>
          <a:srgbClr val="153C6B"/>
        </a:solidFill>
        <a:effectLst/>
      </p:bgPr>
    </p:bg>
    <p:spTree>
      <p:nvGrpSpPr>
        <p:cNvPr id="1" name=""/>
        <p:cNvGrpSpPr/>
        <p:nvPr/>
      </p:nvGrpSpPr>
      <p:grpSpPr>
        <a:xfrm>
          <a:off x="0" y="0"/>
          <a:ext cx="0" cy="0"/>
          <a:chOff x="0" y="0"/>
          <a:chExt cx="0" cy="0"/>
        </a:xfrm>
      </p:grpSpPr>
      <p:pic>
        <p:nvPicPr>
          <p:cNvPr id="3" name="Imagen 1">
            <a:extLst>
              <a:ext uri="{FF2B5EF4-FFF2-40B4-BE49-F238E27FC236}">
                <a16:creationId xmlns:a16="http://schemas.microsoft.com/office/drawing/2014/main" id="{BD71ADAD-6D8E-8185-C7E1-C27C904C3C7C}"/>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662467" y="728430"/>
            <a:ext cx="3034531" cy="2413276"/>
          </a:xfrm>
          <a:prstGeom prst="rect">
            <a:avLst/>
          </a:prstGeom>
        </p:spPr>
      </p:pic>
      <p:pic>
        <p:nvPicPr>
          <p:cNvPr id="10" name="Imagen 1">
            <a:extLst>
              <a:ext uri="{FF2B5EF4-FFF2-40B4-BE49-F238E27FC236}">
                <a16:creationId xmlns:a16="http://schemas.microsoft.com/office/drawing/2014/main" id="{6C28E0D4-789A-34BD-1AD4-991F7D8D8E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049" y="1217901"/>
            <a:ext cx="10018032" cy="5640099"/>
          </a:xfrm>
          <a:prstGeom prst="rect">
            <a:avLst/>
          </a:prstGeom>
        </p:spPr>
      </p:pic>
      <p:sp>
        <p:nvSpPr>
          <p:cNvPr id="2" name="Título 1">
            <a:extLst>
              <a:ext uri="{FF2B5EF4-FFF2-40B4-BE49-F238E27FC236}">
                <a16:creationId xmlns:a16="http://schemas.microsoft.com/office/drawing/2014/main" id="{061FEFE9-4B1A-9DD9-B01C-E877541D0E04}"/>
              </a:ext>
            </a:extLst>
          </p:cNvPr>
          <p:cNvSpPr>
            <a:spLocks noGrp="1"/>
          </p:cNvSpPr>
          <p:nvPr>
            <p:ph type="ctrTitle" hasCustomPrompt="1"/>
          </p:nvPr>
        </p:nvSpPr>
        <p:spPr>
          <a:xfrm>
            <a:off x="1607733" y="3292529"/>
            <a:ext cx="9144000" cy="1016230"/>
          </a:xfrm>
        </p:spPr>
        <p:txBody>
          <a:bodyPr>
            <a:normAutofit/>
          </a:bodyPr>
          <a:lstStyle>
            <a:lvl1pPr algn="ctr">
              <a:defRPr sz="4400" b="1">
                <a:solidFill>
                  <a:schemeClr val="accent5"/>
                </a:solidFill>
              </a:defRPr>
            </a:lvl1pPr>
          </a:lstStyle>
          <a:p>
            <a:r>
              <a:rPr lang="es-ES" dirty="0" err="1"/>
              <a:t>This</a:t>
            </a:r>
            <a:r>
              <a:rPr lang="es-ES" dirty="0"/>
              <a:t> </a:t>
            </a:r>
            <a:r>
              <a:rPr lang="es-ES" dirty="0" err="1"/>
              <a:t>is</a:t>
            </a:r>
            <a:r>
              <a:rPr lang="es-ES" dirty="0"/>
              <a:t> a </a:t>
            </a:r>
            <a:r>
              <a:rPr lang="es-ES" dirty="0" err="1"/>
              <a:t>title</a:t>
            </a:r>
            <a:endParaRPr lang="es-ES" dirty="0"/>
          </a:p>
        </p:txBody>
      </p:sp>
      <p:sp>
        <p:nvSpPr>
          <p:cNvPr id="4" name="Subtítulo 2">
            <a:extLst>
              <a:ext uri="{FF2B5EF4-FFF2-40B4-BE49-F238E27FC236}">
                <a16:creationId xmlns:a16="http://schemas.microsoft.com/office/drawing/2014/main" id="{9210CD52-0730-5421-A464-17463F6C939C}"/>
              </a:ext>
            </a:extLst>
          </p:cNvPr>
          <p:cNvSpPr>
            <a:spLocks noGrp="1"/>
          </p:cNvSpPr>
          <p:nvPr>
            <p:ph type="subTitle" idx="1" hasCustomPrompt="1"/>
          </p:nvPr>
        </p:nvSpPr>
        <p:spPr>
          <a:xfrm>
            <a:off x="1607733" y="4459581"/>
            <a:ext cx="9144000" cy="667861"/>
          </a:xfrm>
        </p:spPr>
        <p:txBody>
          <a:bodyPr anchor="ctr" anchorCtr="0"/>
          <a:lstStyle>
            <a:lvl1pPr marL="0" indent="0" algn="ctr">
              <a:buNone/>
              <a:defRPr>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grpSp>
        <p:nvGrpSpPr>
          <p:cNvPr id="8" name="Grupo 7">
            <a:extLst>
              <a:ext uri="{FF2B5EF4-FFF2-40B4-BE49-F238E27FC236}">
                <a16:creationId xmlns:a16="http://schemas.microsoft.com/office/drawing/2014/main" id="{8F58A1B0-4ED0-4898-28B6-FA812128A2BD}"/>
              </a:ext>
            </a:extLst>
          </p:cNvPr>
          <p:cNvGrpSpPr/>
          <p:nvPr userDrawn="1"/>
        </p:nvGrpSpPr>
        <p:grpSpPr>
          <a:xfrm>
            <a:off x="8896249" y="6144928"/>
            <a:ext cx="4481585" cy="524054"/>
            <a:chOff x="2925894" y="5150839"/>
            <a:chExt cx="4481585" cy="524054"/>
          </a:xfrm>
        </p:grpSpPr>
        <p:sp>
          <p:nvSpPr>
            <p:cNvPr id="9" name="CuadroTexto 9">
              <a:extLst>
                <a:ext uri="{FF2B5EF4-FFF2-40B4-BE49-F238E27FC236}">
                  <a16:creationId xmlns:a16="http://schemas.microsoft.com/office/drawing/2014/main" id="{5E624F4F-C935-59FE-73E7-EB6F72293023}"/>
                </a:ext>
              </a:extLst>
            </p:cNvPr>
            <p:cNvSpPr txBox="1"/>
            <p:nvPr userDrawn="1"/>
          </p:nvSpPr>
          <p:spPr>
            <a:xfrm>
              <a:off x="3707934" y="5150839"/>
              <a:ext cx="3699545" cy="523220"/>
            </a:xfrm>
            <a:prstGeom prst="rect">
              <a:avLst/>
            </a:prstGeom>
            <a:noFill/>
          </p:spPr>
          <p:txBody>
            <a:bodyPr wrap="square" rtlCol="0">
              <a:spAutoFit/>
            </a:bodyPr>
            <a:lstStyle/>
            <a:p>
              <a:r>
                <a:rPr lang="es-ES" sz="1400" b="1" dirty="0" err="1">
                  <a:solidFill>
                    <a:srgbClr val="FFFFFF"/>
                  </a:solidFill>
                  <a:latin typeface="Arial" panose="020B0604020202020204" pitchFamily="34" charset="0"/>
                  <a:cs typeface="Arial" panose="020B0604020202020204" pitchFamily="34" charset="0"/>
                </a:rPr>
                <a:t>Funded</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by</a:t>
              </a:r>
              <a:r>
                <a:rPr lang="es-ES" sz="1400" b="1" dirty="0">
                  <a:solidFill>
                    <a:srgbClr val="FFFFFF"/>
                  </a:solidFill>
                  <a:latin typeface="Arial" panose="020B0604020202020204" pitchFamily="34" charset="0"/>
                  <a:cs typeface="Arial" panose="020B0604020202020204" pitchFamily="34" charset="0"/>
                </a:rPr>
                <a:t> </a:t>
              </a:r>
            </a:p>
            <a:p>
              <a:r>
                <a:rPr lang="es-ES" sz="1400" b="1" dirty="0" err="1">
                  <a:solidFill>
                    <a:srgbClr val="FFFFFF"/>
                  </a:solidFill>
                  <a:latin typeface="Arial" panose="020B0604020202020204" pitchFamily="34" charset="0"/>
                  <a:cs typeface="Arial" panose="020B0604020202020204" pitchFamily="34" charset="0"/>
                </a:rPr>
                <a:t>the</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European</a:t>
              </a:r>
              <a:r>
                <a:rPr lang="es-ES" sz="1400" b="1" dirty="0">
                  <a:solidFill>
                    <a:srgbClr val="FFFFFF"/>
                  </a:solidFill>
                  <a:latin typeface="Arial" panose="020B0604020202020204" pitchFamily="34" charset="0"/>
                  <a:cs typeface="Arial" panose="020B0604020202020204" pitchFamily="34" charset="0"/>
                </a:rPr>
                <a:t> </a:t>
              </a:r>
              <a:r>
                <a:rPr lang="es-ES" sz="1400" b="1" dirty="0" err="1">
                  <a:solidFill>
                    <a:srgbClr val="FFFFFF"/>
                  </a:solidFill>
                  <a:latin typeface="Arial" panose="020B0604020202020204" pitchFamily="34" charset="0"/>
                  <a:cs typeface="Arial" panose="020B0604020202020204" pitchFamily="34" charset="0"/>
                </a:rPr>
                <a:t>Union</a:t>
              </a:r>
              <a:endParaRPr lang="es-ES" sz="1400" b="1" dirty="0">
                <a:solidFill>
                  <a:srgbClr val="FFFFFF"/>
                </a:solidFill>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136B927C-52CE-A3B3-B633-657B4E5CBD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
        <p:nvSpPr>
          <p:cNvPr id="6" name="Rectangle 5">
            <a:extLst>
              <a:ext uri="{FF2B5EF4-FFF2-40B4-BE49-F238E27FC236}">
                <a16:creationId xmlns:a16="http://schemas.microsoft.com/office/drawing/2014/main" id="{FB37BB52-95B4-96FE-0AE6-FB15320DF0AE}"/>
              </a:ext>
            </a:extLst>
          </p:cNvPr>
          <p:cNvSpPr/>
          <p:nvPr userDrawn="1"/>
        </p:nvSpPr>
        <p:spPr>
          <a:xfrm>
            <a:off x="8896249" y="6197122"/>
            <a:ext cx="730034" cy="471026"/>
          </a:xfrm>
          <a:prstGeom prst="rect">
            <a:avLst/>
          </a:prstGeom>
          <a:no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6972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5">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C47012A-8435-334D-9CC3-DCB06DA108F5}"/>
              </a:ext>
            </a:extLst>
          </p:cNvPr>
          <p:cNvSpPr>
            <a:spLocks noGrp="1"/>
          </p:cNvSpPr>
          <p:nvPr>
            <p:ph type="ctrTitle" hasCustomPrompt="1"/>
          </p:nvPr>
        </p:nvSpPr>
        <p:spPr>
          <a:xfrm>
            <a:off x="7772400" y="2320655"/>
            <a:ext cx="3771900" cy="1804996"/>
          </a:xfrm>
        </p:spPr>
        <p:txBody>
          <a:bodyPr>
            <a:normAutofit/>
          </a:bodyPr>
          <a:lstStyle>
            <a:lvl1pPr algn="ctr">
              <a:defRPr sz="4000" b="1"/>
            </a:lvl1pPr>
          </a:lstStyle>
          <a:p>
            <a:r>
              <a:rPr lang="es-ES" dirty="0" err="1"/>
              <a:t>This</a:t>
            </a:r>
            <a:r>
              <a:rPr lang="es-ES" dirty="0"/>
              <a:t> </a:t>
            </a:r>
            <a:r>
              <a:rPr lang="es-ES" dirty="0" err="1"/>
              <a:t>is</a:t>
            </a:r>
            <a:r>
              <a:rPr lang="es-ES" dirty="0"/>
              <a:t> a </a:t>
            </a:r>
            <a:r>
              <a:rPr lang="es-ES" dirty="0" err="1"/>
              <a:t>title</a:t>
            </a:r>
            <a:endParaRPr lang="es-ES" dirty="0"/>
          </a:p>
        </p:txBody>
      </p:sp>
      <p:sp>
        <p:nvSpPr>
          <p:cNvPr id="8" name="Subtítulo 2">
            <a:extLst>
              <a:ext uri="{FF2B5EF4-FFF2-40B4-BE49-F238E27FC236}">
                <a16:creationId xmlns:a16="http://schemas.microsoft.com/office/drawing/2014/main" id="{B6CE4595-0904-0D2F-3CF3-7C733BC6E1F7}"/>
              </a:ext>
            </a:extLst>
          </p:cNvPr>
          <p:cNvSpPr>
            <a:spLocks noGrp="1"/>
          </p:cNvSpPr>
          <p:nvPr>
            <p:ph type="subTitle" idx="1" hasCustomPrompt="1"/>
          </p:nvPr>
        </p:nvSpPr>
        <p:spPr>
          <a:xfrm>
            <a:off x="7772400" y="4125651"/>
            <a:ext cx="3771900" cy="667861"/>
          </a:xfrm>
        </p:spPr>
        <p:txBody>
          <a:bodyPr anchor="ctr" anchorCtr="0">
            <a:normAutofit/>
          </a:bodyPr>
          <a:lstStyle>
            <a:lvl1pPr marL="0" indent="0" algn="ctr">
              <a:buNone/>
              <a:defRPr sz="2400">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pic>
        <p:nvPicPr>
          <p:cNvPr id="13" name="Imagen 12" descr="Logotipo&#10;&#10;Descripción generada automáticamente">
            <a:extLst>
              <a:ext uri="{FF2B5EF4-FFF2-40B4-BE49-F238E27FC236}">
                <a16:creationId xmlns:a16="http://schemas.microsoft.com/office/drawing/2014/main" id="{F9DA25FA-385B-018A-6B50-C3BA4F447D5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019098" y="496884"/>
            <a:ext cx="2773853" cy="825601"/>
          </a:xfrm>
          <a:prstGeom prst="rect">
            <a:avLst/>
          </a:prstGeom>
        </p:spPr>
      </p:pic>
      <p:sp>
        <p:nvSpPr>
          <p:cNvPr id="5" name="Marcador de posición de imagen 1">
            <a:extLst>
              <a:ext uri="{FF2B5EF4-FFF2-40B4-BE49-F238E27FC236}">
                <a16:creationId xmlns:a16="http://schemas.microsoft.com/office/drawing/2014/main" id="{9C1746D7-BC9D-B04D-F9BB-1C0E45540CFA}"/>
              </a:ext>
            </a:extLst>
          </p:cNvPr>
          <p:cNvSpPr>
            <a:spLocks noGrp="1"/>
          </p:cNvSpPr>
          <p:nvPr>
            <p:ph type="pic" sz="quarter" idx="11"/>
          </p:nvPr>
        </p:nvSpPr>
        <p:spPr>
          <a:xfrm>
            <a:off x="0" y="0"/>
            <a:ext cx="6698255" cy="6858000"/>
          </a:xfrm>
        </p:spPr>
        <p:txBody>
          <a:bodyPr/>
          <a:lstStyle/>
          <a:p>
            <a:r>
              <a:rPr lang="de-DE"/>
              <a:t>Bild durch Klicken auf Symbol hinzufügen</a:t>
            </a:r>
            <a:endParaRPr lang="en-GB" dirty="0"/>
          </a:p>
        </p:txBody>
      </p:sp>
      <p:pic>
        <p:nvPicPr>
          <p:cNvPr id="2" name="Imagen 1">
            <a:extLst>
              <a:ext uri="{FF2B5EF4-FFF2-40B4-BE49-F238E27FC236}">
                <a16:creationId xmlns:a16="http://schemas.microsoft.com/office/drawing/2014/main" id="{F4DBCE0B-6AD7-3919-888F-197D4DF387A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flipH="1">
            <a:off x="2173968" y="1217901"/>
            <a:ext cx="10018032" cy="5640099"/>
          </a:xfrm>
          <a:prstGeom prst="rect">
            <a:avLst/>
          </a:prstGeom>
        </p:spPr>
      </p:pic>
      <p:grpSp>
        <p:nvGrpSpPr>
          <p:cNvPr id="3" name="Grupo 7">
            <a:extLst>
              <a:ext uri="{FF2B5EF4-FFF2-40B4-BE49-F238E27FC236}">
                <a16:creationId xmlns:a16="http://schemas.microsoft.com/office/drawing/2014/main" id="{DBA9D27A-E52C-AB90-C7A1-C6153534724A}"/>
              </a:ext>
            </a:extLst>
          </p:cNvPr>
          <p:cNvGrpSpPr/>
          <p:nvPr userDrawn="1"/>
        </p:nvGrpSpPr>
        <p:grpSpPr>
          <a:xfrm>
            <a:off x="6919666" y="6099089"/>
            <a:ext cx="4481585" cy="524054"/>
            <a:chOff x="2925894" y="5150839"/>
            <a:chExt cx="4481585" cy="524054"/>
          </a:xfrm>
        </p:grpSpPr>
        <p:sp>
          <p:nvSpPr>
            <p:cNvPr id="4" name="CuadroTexto 9">
              <a:extLst>
                <a:ext uri="{FF2B5EF4-FFF2-40B4-BE49-F238E27FC236}">
                  <a16:creationId xmlns:a16="http://schemas.microsoft.com/office/drawing/2014/main" id="{D148603C-2FEF-21A9-5DA0-4675B57CB1FB}"/>
                </a:ext>
              </a:extLst>
            </p:cNvPr>
            <p:cNvSpPr txBox="1"/>
            <p:nvPr userDrawn="1"/>
          </p:nvSpPr>
          <p:spPr>
            <a:xfrm>
              <a:off x="3707934" y="5150839"/>
              <a:ext cx="3699545" cy="523220"/>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6" name="Imagen 10">
              <a:extLst>
                <a:ext uri="{FF2B5EF4-FFF2-40B4-BE49-F238E27FC236}">
                  <a16:creationId xmlns:a16="http://schemas.microsoft.com/office/drawing/2014/main" id="{5AB1B047-C1EF-E69A-1E5A-8D18415BC2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249269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6">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C47012A-8435-334D-9CC3-DCB06DA108F5}"/>
              </a:ext>
            </a:extLst>
          </p:cNvPr>
          <p:cNvSpPr>
            <a:spLocks noGrp="1"/>
          </p:cNvSpPr>
          <p:nvPr>
            <p:ph type="ctrTitle" hasCustomPrompt="1"/>
          </p:nvPr>
        </p:nvSpPr>
        <p:spPr>
          <a:xfrm>
            <a:off x="7772400" y="2320655"/>
            <a:ext cx="3771900" cy="1804996"/>
          </a:xfrm>
        </p:spPr>
        <p:txBody>
          <a:bodyPr>
            <a:normAutofit/>
          </a:bodyPr>
          <a:lstStyle>
            <a:lvl1pPr algn="ctr">
              <a:defRPr sz="4000" b="1"/>
            </a:lvl1pPr>
          </a:lstStyle>
          <a:p>
            <a:r>
              <a:rPr lang="es-ES" dirty="0" err="1"/>
              <a:t>This</a:t>
            </a:r>
            <a:r>
              <a:rPr lang="es-ES" dirty="0"/>
              <a:t> </a:t>
            </a:r>
            <a:r>
              <a:rPr lang="es-ES" dirty="0" err="1"/>
              <a:t>is</a:t>
            </a:r>
            <a:r>
              <a:rPr lang="es-ES" dirty="0"/>
              <a:t> a </a:t>
            </a:r>
            <a:r>
              <a:rPr lang="es-ES" dirty="0" err="1"/>
              <a:t>title</a:t>
            </a:r>
            <a:endParaRPr lang="es-ES" dirty="0"/>
          </a:p>
        </p:txBody>
      </p:sp>
      <p:sp>
        <p:nvSpPr>
          <p:cNvPr id="8" name="Subtítulo 2">
            <a:extLst>
              <a:ext uri="{FF2B5EF4-FFF2-40B4-BE49-F238E27FC236}">
                <a16:creationId xmlns:a16="http://schemas.microsoft.com/office/drawing/2014/main" id="{B6CE4595-0904-0D2F-3CF3-7C733BC6E1F7}"/>
              </a:ext>
            </a:extLst>
          </p:cNvPr>
          <p:cNvSpPr>
            <a:spLocks noGrp="1"/>
          </p:cNvSpPr>
          <p:nvPr>
            <p:ph type="subTitle" idx="1" hasCustomPrompt="1"/>
          </p:nvPr>
        </p:nvSpPr>
        <p:spPr>
          <a:xfrm>
            <a:off x="7772400" y="4125651"/>
            <a:ext cx="3771900" cy="667861"/>
          </a:xfrm>
        </p:spPr>
        <p:txBody>
          <a:bodyPr anchor="ctr" anchorCtr="0">
            <a:normAutofit/>
          </a:bodyPr>
          <a:lstStyle>
            <a:lvl1pPr marL="0" indent="0" algn="ctr">
              <a:buNone/>
              <a:defRPr sz="2400">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pic>
        <p:nvPicPr>
          <p:cNvPr id="13" name="Imagen 12" descr="Logotipo&#10;&#10;Descripción generada automáticamente">
            <a:extLst>
              <a:ext uri="{FF2B5EF4-FFF2-40B4-BE49-F238E27FC236}">
                <a16:creationId xmlns:a16="http://schemas.microsoft.com/office/drawing/2014/main" id="{F9DA25FA-385B-018A-6B50-C3BA4F447D5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019098" y="496884"/>
            <a:ext cx="2773853" cy="825601"/>
          </a:xfrm>
          <a:prstGeom prst="rect">
            <a:avLst/>
          </a:prstGeom>
        </p:spPr>
      </p:pic>
      <p:pic>
        <p:nvPicPr>
          <p:cNvPr id="4" name="Imagen 3">
            <a:extLst>
              <a:ext uri="{FF2B5EF4-FFF2-40B4-BE49-F238E27FC236}">
                <a16:creationId xmlns:a16="http://schemas.microsoft.com/office/drawing/2014/main" id="{BFF97E68-DDAE-B34B-EC15-9C3BCA63F8F6}"/>
              </a:ext>
            </a:extLst>
          </p:cNvPr>
          <p:cNvPicPr>
            <a:picLocks noChangeAspect="1"/>
          </p:cNvPicPr>
          <p:nvPr userDrawn="1"/>
        </p:nvPicPr>
        <p:blipFill rotWithShape="1">
          <a:blip r:embed="rId3">
            <a:alphaModFix amt="85000"/>
            <a:extLst>
              <a:ext uri="{28A0092B-C50C-407E-A947-70E740481C1C}">
                <a14:useLocalDpi xmlns:a14="http://schemas.microsoft.com/office/drawing/2010/main" val="0"/>
              </a:ext>
            </a:extLst>
          </a:blip>
          <a:srcRect b="19323"/>
          <a:stretch/>
        </p:blipFill>
        <p:spPr>
          <a:xfrm>
            <a:off x="0" y="0"/>
            <a:ext cx="6698255" cy="6858000"/>
          </a:xfrm>
          <a:prstGeom prst="rect">
            <a:avLst/>
          </a:prstGeom>
        </p:spPr>
      </p:pic>
      <p:pic>
        <p:nvPicPr>
          <p:cNvPr id="3" name="Imagen 1">
            <a:extLst>
              <a:ext uri="{FF2B5EF4-FFF2-40B4-BE49-F238E27FC236}">
                <a16:creationId xmlns:a16="http://schemas.microsoft.com/office/drawing/2014/main" id="{9C5B6034-EE18-0D8A-B6DB-832AB5299B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flipH="1">
            <a:off x="2173968" y="1217901"/>
            <a:ext cx="10018032" cy="5640099"/>
          </a:xfrm>
          <a:prstGeom prst="rect">
            <a:avLst/>
          </a:prstGeom>
        </p:spPr>
      </p:pic>
      <p:grpSp>
        <p:nvGrpSpPr>
          <p:cNvPr id="2" name="Grupo 7">
            <a:extLst>
              <a:ext uri="{FF2B5EF4-FFF2-40B4-BE49-F238E27FC236}">
                <a16:creationId xmlns:a16="http://schemas.microsoft.com/office/drawing/2014/main" id="{80AAA15E-ECF5-12AE-33AB-0F77CE83D089}"/>
              </a:ext>
            </a:extLst>
          </p:cNvPr>
          <p:cNvGrpSpPr/>
          <p:nvPr userDrawn="1"/>
        </p:nvGrpSpPr>
        <p:grpSpPr>
          <a:xfrm>
            <a:off x="6919666" y="6099089"/>
            <a:ext cx="4481585" cy="524054"/>
            <a:chOff x="2925894" y="5150839"/>
            <a:chExt cx="4481585" cy="524054"/>
          </a:xfrm>
        </p:grpSpPr>
        <p:sp>
          <p:nvSpPr>
            <p:cNvPr id="5" name="CuadroTexto 9">
              <a:extLst>
                <a:ext uri="{FF2B5EF4-FFF2-40B4-BE49-F238E27FC236}">
                  <a16:creationId xmlns:a16="http://schemas.microsoft.com/office/drawing/2014/main" id="{7DE95A42-95C8-BDE0-F971-2287E1057B8A}"/>
                </a:ext>
              </a:extLst>
            </p:cNvPr>
            <p:cNvSpPr txBox="1"/>
            <p:nvPr userDrawn="1"/>
          </p:nvSpPr>
          <p:spPr>
            <a:xfrm>
              <a:off x="3707934" y="5150839"/>
              <a:ext cx="3699545" cy="523220"/>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6" name="Imagen 10">
              <a:extLst>
                <a:ext uri="{FF2B5EF4-FFF2-40B4-BE49-F238E27FC236}">
                  <a16:creationId xmlns:a16="http://schemas.microsoft.com/office/drawing/2014/main" id="{45500CB7-42DA-FFCF-1766-96AC8CF6ABF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3575777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7">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C47012A-8435-334D-9CC3-DCB06DA108F5}"/>
              </a:ext>
            </a:extLst>
          </p:cNvPr>
          <p:cNvSpPr>
            <a:spLocks noGrp="1"/>
          </p:cNvSpPr>
          <p:nvPr>
            <p:ph type="ctrTitle" hasCustomPrompt="1"/>
          </p:nvPr>
        </p:nvSpPr>
        <p:spPr>
          <a:xfrm>
            <a:off x="7772400" y="2320655"/>
            <a:ext cx="3771900" cy="1804996"/>
          </a:xfrm>
        </p:spPr>
        <p:txBody>
          <a:bodyPr>
            <a:normAutofit/>
          </a:bodyPr>
          <a:lstStyle>
            <a:lvl1pPr algn="ctr">
              <a:defRPr sz="4000" b="1"/>
            </a:lvl1pPr>
          </a:lstStyle>
          <a:p>
            <a:r>
              <a:rPr lang="es-ES" dirty="0" err="1"/>
              <a:t>This</a:t>
            </a:r>
            <a:r>
              <a:rPr lang="es-ES" dirty="0"/>
              <a:t> </a:t>
            </a:r>
            <a:r>
              <a:rPr lang="es-ES" dirty="0" err="1"/>
              <a:t>is</a:t>
            </a:r>
            <a:r>
              <a:rPr lang="es-ES" dirty="0"/>
              <a:t> a </a:t>
            </a:r>
            <a:r>
              <a:rPr lang="es-ES" dirty="0" err="1"/>
              <a:t>title</a:t>
            </a:r>
            <a:endParaRPr lang="es-ES" dirty="0"/>
          </a:p>
        </p:txBody>
      </p:sp>
      <p:sp>
        <p:nvSpPr>
          <p:cNvPr id="8" name="Subtítulo 2">
            <a:extLst>
              <a:ext uri="{FF2B5EF4-FFF2-40B4-BE49-F238E27FC236}">
                <a16:creationId xmlns:a16="http://schemas.microsoft.com/office/drawing/2014/main" id="{B6CE4595-0904-0D2F-3CF3-7C733BC6E1F7}"/>
              </a:ext>
            </a:extLst>
          </p:cNvPr>
          <p:cNvSpPr>
            <a:spLocks noGrp="1"/>
          </p:cNvSpPr>
          <p:nvPr>
            <p:ph type="subTitle" idx="1" hasCustomPrompt="1"/>
          </p:nvPr>
        </p:nvSpPr>
        <p:spPr>
          <a:xfrm>
            <a:off x="7772400" y="4125651"/>
            <a:ext cx="3771900" cy="667861"/>
          </a:xfrm>
        </p:spPr>
        <p:txBody>
          <a:bodyPr anchor="ctr" anchorCtr="0">
            <a:normAutofit/>
          </a:bodyPr>
          <a:lstStyle>
            <a:lvl1pPr marL="0" indent="0" algn="ctr">
              <a:buNone/>
              <a:defRPr sz="2400">
                <a:solidFill>
                  <a:srgbClr val="F49974"/>
                </a:solidFill>
              </a:defRPr>
            </a:lvl1pPr>
          </a:lstStyle>
          <a:p>
            <a:r>
              <a:rPr lang="es-ES" dirty="0" err="1"/>
              <a:t>This</a:t>
            </a:r>
            <a:r>
              <a:rPr lang="es-ES" dirty="0"/>
              <a:t> </a:t>
            </a:r>
            <a:r>
              <a:rPr lang="es-ES" dirty="0" err="1"/>
              <a:t>is</a:t>
            </a:r>
            <a:r>
              <a:rPr lang="es-ES" dirty="0"/>
              <a:t> a </a:t>
            </a:r>
            <a:r>
              <a:rPr lang="es-ES" dirty="0" err="1"/>
              <a:t>subtitle</a:t>
            </a:r>
            <a:r>
              <a:rPr lang="es-ES" dirty="0"/>
              <a:t> </a:t>
            </a:r>
          </a:p>
        </p:txBody>
      </p:sp>
      <p:pic>
        <p:nvPicPr>
          <p:cNvPr id="13" name="Imagen 12" descr="Logotipo&#10;&#10;Descripción generada automáticamente">
            <a:extLst>
              <a:ext uri="{FF2B5EF4-FFF2-40B4-BE49-F238E27FC236}">
                <a16:creationId xmlns:a16="http://schemas.microsoft.com/office/drawing/2014/main" id="{F9DA25FA-385B-018A-6B50-C3BA4F447D5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019098" y="496884"/>
            <a:ext cx="2773853" cy="825601"/>
          </a:xfrm>
          <a:prstGeom prst="rect">
            <a:avLst/>
          </a:prstGeom>
        </p:spPr>
      </p:pic>
      <p:pic>
        <p:nvPicPr>
          <p:cNvPr id="9" name="Imagen 8" descr="Una persona con una tabla de surf en el mar&#10;&#10;Descripción generada automáticamente con confianza media">
            <a:extLst>
              <a:ext uri="{FF2B5EF4-FFF2-40B4-BE49-F238E27FC236}">
                <a16:creationId xmlns:a16="http://schemas.microsoft.com/office/drawing/2014/main" id="{06A2CF40-61AC-4954-CD25-8B32FA1AA607}"/>
              </a:ext>
            </a:extLst>
          </p:cNvPr>
          <p:cNvPicPr>
            <a:picLocks noChangeAspect="1"/>
          </p:cNvPicPr>
          <p:nvPr userDrawn="1"/>
        </p:nvPicPr>
        <p:blipFill rotWithShape="1">
          <a:blip r:embed="rId3">
            <a:alphaModFix amt="85000"/>
            <a:extLst>
              <a:ext uri="{28A0092B-C50C-407E-A947-70E740481C1C}">
                <a14:useLocalDpi xmlns:a14="http://schemas.microsoft.com/office/drawing/2010/main" val="0"/>
              </a:ext>
            </a:extLst>
          </a:blip>
          <a:srcRect l="30239"/>
          <a:stretch/>
        </p:blipFill>
        <p:spPr>
          <a:xfrm>
            <a:off x="0" y="0"/>
            <a:ext cx="6698255" cy="6858000"/>
          </a:xfrm>
          <a:prstGeom prst="rect">
            <a:avLst/>
          </a:prstGeom>
        </p:spPr>
      </p:pic>
      <p:pic>
        <p:nvPicPr>
          <p:cNvPr id="3" name="Imagen 1">
            <a:extLst>
              <a:ext uri="{FF2B5EF4-FFF2-40B4-BE49-F238E27FC236}">
                <a16:creationId xmlns:a16="http://schemas.microsoft.com/office/drawing/2014/main" id="{9C9C674D-A60E-489D-CDAD-CE9BF2DD802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flipH="1">
            <a:off x="2173968" y="1217901"/>
            <a:ext cx="10018032" cy="5640099"/>
          </a:xfrm>
          <a:prstGeom prst="rect">
            <a:avLst/>
          </a:prstGeom>
        </p:spPr>
      </p:pic>
      <p:grpSp>
        <p:nvGrpSpPr>
          <p:cNvPr id="2" name="Grupo 7">
            <a:extLst>
              <a:ext uri="{FF2B5EF4-FFF2-40B4-BE49-F238E27FC236}">
                <a16:creationId xmlns:a16="http://schemas.microsoft.com/office/drawing/2014/main" id="{25223439-FD74-A7C7-E5D7-4F4F933640A6}"/>
              </a:ext>
            </a:extLst>
          </p:cNvPr>
          <p:cNvGrpSpPr/>
          <p:nvPr userDrawn="1"/>
        </p:nvGrpSpPr>
        <p:grpSpPr>
          <a:xfrm>
            <a:off x="6919666" y="6099089"/>
            <a:ext cx="4481585" cy="524054"/>
            <a:chOff x="2925894" y="5150839"/>
            <a:chExt cx="4481585" cy="524054"/>
          </a:xfrm>
        </p:grpSpPr>
        <p:sp>
          <p:nvSpPr>
            <p:cNvPr id="4" name="CuadroTexto 9">
              <a:extLst>
                <a:ext uri="{FF2B5EF4-FFF2-40B4-BE49-F238E27FC236}">
                  <a16:creationId xmlns:a16="http://schemas.microsoft.com/office/drawing/2014/main" id="{00747BB9-11B2-D7B6-6C53-F3A8C213A009}"/>
                </a:ext>
              </a:extLst>
            </p:cNvPr>
            <p:cNvSpPr txBox="1"/>
            <p:nvPr userDrawn="1"/>
          </p:nvSpPr>
          <p:spPr>
            <a:xfrm>
              <a:off x="3707934" y="5150839"/>
              <a:ext cx="3699545" cy="523220"/>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5" name="Imagen 10">
              <a:extLst>
                <a:ext uri="{FF2B5EF4-FFF2-40B4-BE49-F238E27FC236}">
                  <a16:creationId xmlns:a16="http://schemas.microsoft.com/office/drawing/2014/main" id="{E46CEA66-9A83-DC35-89E4-6453942AABC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3016356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objects_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ECB7EF-FD45-FFEA-17A9-4A868F912721}"/>
              </a:ext>
            </a:extLst>
          </p:cNvPr>
          <p:cNvSpPr>
            <a:spLocks noGrp="1"/>
          </p:cNvSpPr>
          <p:nvPr>
            <p:ph type="title" hasCustomPrompt="1"/>
          </p:nvPr>
        </p:nvSpPr>
        <p:spPr>
          <a:xfrm>
            <a:off x="838200" y="570514"/>
            <a:ext cx="10515600" cy="541110"/>
          </a:xfrm>
        </p:spPr>
        <p:txBody>
          <a:bodyPr/>
          <a:lstStyle>
            <a:lvl1pPr marL="742950" indent="-742950">
              <a:buFont typeface="+mj-lt"/>
              <a:buAutoNum type="arabicPeriod"/>
              <a:defRPr sz="3600" b="1"/>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sp>
        <p:nvSpPr>
          <p:cNvPr id="3" name="Marcador de contenido 2">
            <a:extLst>
              <a:ext uri="{FF2B5EF4-FFF2-40B4-BE49-F238E27FC236}">
                <a16:creationId xmlns:a16="http://schemas.microsoft.com/office/drawing/2014/main" id="{0D42748D-E12C-595D-A526-5AC49C0CE5EF}"/>
              </a:ext>
            </a:extLst>
          </p:cNvPr>
          <p:cNvSpPr>
            <a:spLocks noGrp="1"/>
          </p:cNvSpPr>
          <p:nvPr>
            <p:ph idx="1" hasCustomPrompt="1"/>
          </p:nvPr>
        </p:nvSpPr>
        <p:spPr>
          <a:xfrm>
            <a:off x="838200" y="1253330"/>
            <a:ext cx="10515600" cy="4788881"/>
          </a:xfrm>
        </p:spPr>
        <p:txBody>
          <a:bodyPr>
            <a:normAutofit/>
          </a:bodyPr>
          <a:lstStyle>
            <a:lvl1pPr marL="0" indent="0">
              <a:buClr>
                <a:schemeClr val="accent2">
                  <a:lumMod val="75000"/>
                </a:schemeClr>
              </a:buClr>
              <a:buFont typeface="Arial" panose="020B0604020202020204" pitchFamily="34" charset="0"/>
              <a:buNone/>
              <a:defRPr sz="2400"/>
            </a:lvl1pPr>
          </a:lstStyle>
          <a:p>
            <a:pPr marL="342900" marR="0" lvl="0" indent="-342900" algn="l" defTabSz="914400" rtl="0" eaLnBrk="1" fontAlgn="auto" latinLnBrk="0" hangingPunct="1">
              <a:lnSpc>
                <a:spcPct val="90000"/>
              </a:lnSpc>
              <a:spcBef>
                <a:spcPts val="1000"/>
              </a:spcBef>
              <a:spcAft>
                <a:spcPts val="0"/>
              </a:spcAft>
              <a:buClr>
                <a:schemeClr val="accent2">
                  <a:lumMod val="75000"/>
                </a:schemeClr>
              </a:buClr>
              <a:buSzTx/>
              <a:buFont typeface="Arial" panose="020B0604020202020204" pitchFamily="34" charset="0"/>
              <a:buChar char="•"/>
              <a:tabLst/>
              <a:defRPr/>
            </a:pPr>
            <a:r>
              <a:rPr lang="en-GB" dirty="0"/>
              <a:t>Click to add text or object.</a:t>
            </a:r>
          </a:p>
        </p:txBody>
      </p:sp>
      <p:pic>
        <p:nvPicPr>
          <p:cNvPr id="9" name="Imagen 8" descr="Logotipo&#10;&#10;Descripción generada automáticamente">
            <a:extLst>
              <a:ext uri="{FF2B5EF4-FFF2-40B4-BE49-F238E27FC236}">
                <a16:creationId xmlns:a16="http://schemas.microsoft.com/office/drawing/2014/main" id="{8D8E20BB-9DEA-D8E7-4596-EF9CA9806A0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83873" y="6180364"/>
            <a:ext cx="1503327" cy="447445"/>
          </a:xfrm>
          <a:prstGeom prst="rect">
            <a:avLst/>
          </a:prstGeom>
        </p:spPr>
      </p:pic>
      <p:sp>
        <p:nvSpPr>
          <p:cNvPr id="4" name="Marcador de número de diapositiva 5">
            <a:extLst>
              <a:ext uri="{FF2B5EF4-FFF2-40B4-BE49-F238E27FC236}">
                <a16:creationId xmlns:a16="http://schemas.microsoft.com/office/drawing/2014/main" id="{B140EDE3-E0CE-7F7A-5AB2-812A49C92F52}"/>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6"/>
                </a:solidFill>
                <a:latin typeface="+mn-lt"/>
                <a:ea typeface="+mn-ea"/>
                <a:cs typeface="+mn-cs"/>
              </a:rPr>
              <a:pPr marL="0" algn="ctr" defTabSz="914400" rtl="0" eaLnBrk="1" latinLnBrk="0" hangingPunct="1"/>
              <a:t>‹Nr.›</a:t>
            </a:fld>
            <a:endParaRPr lang="es-ES" sz="1200" kern="1200" dirty="0">
              <a:solidFill>
                <a:schemeClr val="accent6"/>
              </a:solidFill>
              <a:latin typeface="+mn-lt"/>
              <a:ea typeface="+mn-ea"/>
              <a:cs typeface="+mn-cs"/>
            </a:endParaRPr>
          </a:p>
        </p:txBody>
      </p:sp>
      <p:grpSp>
        <p:nvGrpSpPr>
          <p:cNvPr id="8" name="Grupo 7">
            <a:extLst>
              <a:ext uri="{FF2B5EF4-FFF2-40B4-BE49-F238E27FC236}">
                <a16:creationId xmlns:a16="http://schemas.microsoft.com/office/drawing/2014/main" id="{949A2034-B11E-E5FE-8F3A-A05DAD24ACE5}"/>
              </a:ext>
            </a:extLst>
          </p:cNvPr>
          <p:cNvGrpSpPr/>
          <p:nvPr userDrawn="1"/>
        </p:nvGrpSpPr>
        <p:grpSpPr>
          <a:xfrm>
            <a:off x="707172" y="6245709"/>
            <a:ext cx="3532320" cy="523220"/>
            <a:chOff x="2925894" y="5150839"/>
            <a:chExt cx="4481585" cy="612801"/>
          </a:xfrm>
        </p:grpSpPr>
        <p:sp>
          <p:nvSpPr>
            <p:cNvPr id="10" name="CuadroTexto 9">
              <a:extLst>
                <a:ext uri="{FF2B5EF4-FFF2-40B4-BE49-F238E27FC236}">
                  <a16:creationId xmlns:a16="http://schemas.microsoft.com/office/drawing/2014/main" id="{94D00D17-EA22-F3F0-4C7C-7B61FD30E00B}"/>
                </a:ext>
              </a:extLst>
            </p:cNvPr>
            <p:cNvSpPr txBox="1"/>
            <p:nvPr userDrawn="1"/>
          </p:nvSpPr>
          <p:spPr>
            <a:xfrm>
              <a:off x="3707935" y="5150839"/>
              <a:ext cx="3699544" cy="612801"/>
            </a:xfrm>
            <a:prstGeom prst="rect">
              <a:avLst/>
            </a:prstGeom>
            <a:noFill/>
          </p:spPr>
          <p:txBody>
            <a:bodyPr wrap="square" rtlCol="0">
              <a:spAutoFit/>
            </a:bodyPr>
            <a:lstStyle/>
            <a:p>
              <a:r>
                <a:rPr lang="es-ES" sz="1400" b="1" dirty="0" err="1">
                  <a:solidFill>
                    <a:srgbClr val="003399"/>
                  </a:solidFill>
                  <a:latin typeface="Arial" panose="020B0604020202020204" pitchFamily="34" charset="0"/>
                  <a:cs typeface="Arial" panose="020B0604020202020204" pitchFamily="34" charset="0"/>
                </a:rPr>
                <a:t>Funded</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by</a:t>
              </a:r>
              <a:r>
                <a:rPr lang="es-ES" sz="1400" b="1" dirty="0">
                  <a:solidFill>
                    <a:srgbClr val="003399"/>
                  </a:solidFill>
                  <a:latin typeface="Arial" panose="020B0604020202020204" pitchFamily="34" charset="0"/>
                  <a:cs typeface="Arial" panose="020B0604020202020204" pitchFamily="34" charset="0"/>
                </a:rPr>
                <a:t> </a:t>
              </a:r>
            </a:p>
            <a:p>
              <a:r>
                <a:rPr lang="es-ES" sz="1400" b="1" dirty="0" err="1">
                  <a:solidFill>
                    <a:srgbClr val="003399"/>
                  </a:solidFill>
                  <a:latin typeface="Arial" panose="020B0604020202020204" pitchFamily="34" charset="0"/>
                  <a:cs typeface="Arial" panose="020B0604020202020204" pitchFamily="34" charset="0"/>
                </a:rPr>
                <a:t>the</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European</a:t>
              </a:r>
              <a:r>
                <a:rPr lang="es-ES" sz="1400" b="1" dirty="0">
                  <a:solidFill>
                    <a:srgbClr val="003399"/>
                  </a:solidFill>
                  <a:latin typeface="Arial" panose="020B0604020202020204" pitchFamily="34" charset="0"/>
                  <a:cs typeface="Arial" panose="020B0604020202020204" pitchFamily="34" charset="0"/>
                </a:rPr>
                <a:t> </a:t>
              </a:r>
              <a:r>
                <a:rPr lang="es-ES" sz="1400" b="1" dirty="0" err="1">
                  <a:solidFill>
                    <a:srgbClr val="003399"/>
                  </a:solidFill>
                  <a:latin typeface="Arial" panose="020B0604020202020204" pitchFamily="34" charset="0"/>
                  <a:cs typeface="Arial" panose="020B0604020202020204" pitchFamily="34" charset="0"/>
                </a:rPr>
                <a:t>Union</a:t>
              </a:r>
              <a:endParaRPr lang="es-ES" sz="1400" b="1" dirty="0">
                <a:solidFill>
                  <a:srgbClr val="003399"/>
                </a:solidFill>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6E056AB5-301D-F7DF-6345-3A3D45F200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5894" y="5203867"/>
              <a:ext cx="706539" cy="471026"/>
            </a:xfrm>
            <a:prstGeom prst="rect">
              <a:avLst/>
            </a:prstGeom>
          </p:spPr>
        </p:pic>
      </p:grpSp>
    </p:spTree>
    <p:extLst>
      <p:ext uri="{BB962C8B-B14F-4D97-AF65-F5344CB8AC3E}">
        <p14:creationId xmlns:p14="http://schemas.microsoft.com/office/powerpoint/2010/main" val="2943765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objects">
    <p:bg>
      <p:bgPr>
        <a:solidFill>
          <a:srgbClr val="153C6B"/>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ECB7EF-FD45-FFEA-17A9-4A868F912721}"/>
              </a:ext>
            </a:extLst>
          </p:cNvPr>
          <p:cNvSpPr>
            <a:spLocks noGrp="1"/>
          </p:cNvSpPr>
          <p:nvPr>
            <p:ph type="title" hasCustomPrompt="1"/>
          </p:nvPr>
        </p:nvSpPr>
        <p:spPr>
          <a:xfrm>
            <a:off x="838200" y="570514"/>
            <a:ext cx="10515600" cy="541110"/>
          </a:xfrm>
        </p:spPr>
        <p:txBody>
          <a:bodyPr/>
          <a:lstStyle>
            <a:lvl1pPr marL="742950" indent="-742950">
              <a:buFont typeface="+mj-lt"/>
              <a:buAutoNum type="arabicPeriod"/>
              <a:defRPr sz="3600" b="1">
                <a:solidFill>
                  <a:schemeClr val="accent5"/>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dirty="0" err="1"/>
              <a:t>This</a:t>
            </a:r>
            <a:r>
              <a:rPr lang="es-ES" dirty="0"/>
              <a:t> </a:t>
            </a:r>
            <a:r>
              <a:rPr lang="es-ES" dirty="0" err="1"/>
              <a:t>is</a:t>
            </a:r>
            <a:r>
              <a:rPr lang="es-ES" dirty="0"/>
              <a:t> a </a:t>
            </a:r>
            <a:r>
              <a:rPr lang="es-ES" dirty="0" err="1"/>
              <a:t>title</a:t>
            </a:r>
            <a:endParaRPr lang="en-GB" dirty="0"/>
          </a:p>
        </p:txBody>
      </p:sp>
      <p:sp>
        <p:nvSpPr>
          <p:cNvPr id="3" name="Marcador de contenido 2">
            <a:extLst>
              <a:ext uri="{FF2B5EF4-FFF2-40B4-BE49-F238E27FC236}">
                <a16:creationId xmlns:a16="http://schemas.microsoft.com/office/drawing/2014/main" id="{0D42748D-E12C-595D-A526-5AC49C0CE5EF}"/>
              </a:ext>
            </a:extLst>
          </p:cNvPr>
          <p:cNvSpPr>
            <a:spLocks noGrp="1"/>
          </p:cNvSpPr>
          <p:nvPr>
            <p:ph idx="1" hasCustomPrompt="1"/>
          </p:nvPr>
        </p:nvSpPr>
        <p:spPr>
          <a:xfrm>
            <a:off x="838200" y="1253330"/>
            <a:ext cx="10515600" cy="4788881"/>
          </a:xfrm>
        </p:spPr>
        <p:txBody>
          <a:bodyPr>
            <a:normAutofit/>
          </a:bodyPr>
          <a:lstStyle>
            <a:lvl1pPr marL="0" indent="0">
              <a:buClr>
                <a:schemeClr val="accent2">
                  <a:lumMod val="75000"/>
                </a:schemeClr>
              </a:buClr>
              <a:buFont typeface="Arial" panose="020B0604020202020204" pitchFamily="34" charset="0"/>
              <a:buNone/>
              <a:defRPr sz="2400">
                <a:solidFill>
                  <a:schemeClr val="accent5"/>
                </a:solidFill>
              </a:defRPr>
            </a:lvl1pPr>
          </a:lstStyle>
          <a:p>
            <a:pPr marL="342900" marR="0" lvl="0" indent="-342900" algn="l" defTabSz="914400" rtl="0" eaLnBrk="1" fontAlgn="auto" latinLnBrk="0" hangingPunct="1">
              <a:lnSpc>
                <a:spcPct val="90000"/>
              </a:lnSpc>
              <a:spcBef>
                <a:spcPts val="1000"/>
              </a:spcBef>
              <a:spcAft>
                <a:spcPts val="0"/>
              </a:spcAft>
              <a:buClr>
                <a:schemeClr val="accent2">
                  <a:lumMod val="75000"/>
                </a:schemeClr>
              </a:buClr>
              <a:buSzTx/>
              <a:buFont typeface="Arial" panose="020B0604020202020204" pitchFamily="34" charset="0"/>
              <a:buChar char="•"/>
              <a:tabLst/>
              <a:defRPr/>
            </a:pPr>
            <a:r>
              <a:rPr lang="en-GB" dirty="0"/>
              <a:t>Click to add text or object.</a:t>
            </a:r>
          </a:p>
        </p:txBody>
      </p:sp>
      <p:pic>
        <p:nvPicPr>
          <p:cNvPr id="9" name="Imagen 8">
            <a:extLst>
              <a:ext uri="{FF2B5EF4-FFF2-40B4-BE49-F238E27FC236}">
                <a16:creationId xmlns:a16="http://schemas.microsoft.com/office/drawing/2014/main" id="{8D8E20BB-9DEA-D8E7-4596-EF9CA9806A00}"/>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10383873" y="6194391"/>
            <a:ext cx="1503327" cy="419391"/>
          </a:xfrm>
          <a:prstGeom prst="rect">
            <a:avLst/>
          </a:prstGeom>
        </p:spPr>
      </p:pic>
      <p:sp>
        <p:nvSpPr>
          <p:cNvPr id="4" name="Marcador de número de diapositiva 5">
            <a:extLst>
              <a:ext uri="{FF2B5EF4-FFF2-40B4-BE49-F238E27FC236}">
                <a16:creationId xmlns:a16="http://schemas.microsoft.com/office/drawing/2014/main" id="{8A8035B0-55B9-4DFE-6D8C-3B336C46BEE7}"/>
              </a:ext>
            </a:extLst>
          </p:cNvPr>
          <p:cNvSpPr txBox="1">
            <a:spLocks/>
          </p:cNvSpPr>
          <p:nvPr userDrawn="1"/>
        </p:nvSpPr>
        <p:spPr>
          <a:xfrm>
            <a:off x="5662431" y="6023860"/>
            <a:ext cx="856479" cy="89113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fld id="{2FBF5151-AD0C-4B8A-ADED-7BAA3CF053A1}" type="slidenum">
              <a:rPr lang="es-ES" sz="1200" kern="1200" smtClean="0">
                <a:solidFill>
                  <a:schemeClr val="accent5"/>
                </a:solidFill>
                <a:latin typeface="+mn-lt"/>
                <a:ea typeface="+mn-ea"/>
                <a:cs typeface="+mn-cs"/>
              </a:rPr>
              <a:pPr marL="0" algn="ctr" defTabSz="914400" rtl="0" eaLnBrk="1" latinLnBrk="0" hangingPunct="1"/>
              <a:t>‹Nr.›</a:t>
            </a:fld>
            <a:endParaRPr lang="es-ES" sz="1200" kern="1200" dirty="0">
              <a:solidFill>
                <a:schemeClr val="accent5"/>
              </a:solidFill>
              <a:latin typeface="+mn-lt"/>
              <a:ea typeface="+mn-ea"/>
              <a:cs typeface="+mn-cs"/>
            </a:endParaRPr>
          </a:p>
        </p:txBody>
      </p:sp>
    </p:spTree>
    <p:extLst>
      <p:ext uri="{BB962C8B-B14F-4D97-AF65-F5344CB8AC3E}">
        <p14:creationId xmlns:p14="http://schemas.microsoft.com/office/powerpoint/2010/main" val="314376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994E96D-1D5E-BC55-0C03-689A7CBC75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This is a title</a:t>
            </a:r>
          </a:p>
        </p:txBody>
      </p:sp>
      <p:sp>
        <p:nvSpPr>
          <p:cNvPr id="3" name="Marcador de texto 2">
            <a:extLst>
              <a:ext uri="{FF2B5EF4-FFF2-40B4-BE49-F238E27FC236}">
                <a16:creationId xmlns:a16="http://schemas.microsoft.com/office/drawing/2014/main" id="{9E318773-7E58-3ED3-1AF3-2ACCE88EF8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1"/>
            <a:r>
              <a:rPr lang="es-ES" dirty="0" err="1"/>
              <a:t>Second</a:t>
            </a:r>
            <a:r>
              <a:rPr lang="es-ES" dirty="0"/>
              <a:t> </a:t>
            </a:r>
            <a:r>
              <a:rPr lang="es-ES" dirty="0" err="1"/>
              <a:t>level</a:t>
            </a:r>
            <a:endParaRPr lang="es-ES" dirty="0"/>
          </a:p>
          <a:p>
            <a:pPr lvl="2"/>
            <a:r>
              <a:rPr lang="es-ES" dirty="0" err="1"/>
              <a:t>Third</a:t>
            </a:r>
            <a:r>
              <a:rPr lang="es-ES" dirty="0"/>
              <a:t> </a:t>
            </a:r>
            <a:r>
              <a:rPr lang="es-ES" dirty="0" err="1"/>
              <a:t>level</a:t>
            </a:r>
            <a:endParaRPr lang="es-ES" dirty="0"/>
          </a:p>
          <a:p>
            <a:pPr lvl="3"/>
            <a:r>
              <a:rPr lang="es-ES" dirty="0" err="1"/>
              <a:t>Forth</a:t>
            </a:r>
            <a:r>
              <a:rPr lang="es-ES" dirty="0"/>
              <a:t> </a:t>
            </a:r>
            <a:r>
              <a:rPr lang="es-ES" dirty="0" err="1"/>
              <a:t>level</a:t>
            </a:r>
            <a:endParaRPr lang="es-ES" dirty="0"/>
          </a:p>
          <a:p>
            <a:pPr lvl="4"/>
            <a:r>
              <a:rPr lang="es-ES" dirty="0" err="1"/>
              <a:t>Fifth</a:t>
            </a:r>
            <a:r>
              <a:rPr lang="es-ES" dirty="0"/>
              <a:t> </a:t>
            </a:r>
            <a:r>
              <a:rPr lang="es-ES" dirty="0" err="1"/>
              <a:t>level</a:t>
            </a:r>
            <a:endParaRPr lang="en-GB" dirty="0"/>
          </a:p>
        </p:txBody>
      </p:sp>
      <p:sp>
        <p:nvSpPr>
          <p:cNvPr id="5" name="Marcador de pie de página 4">
            <a:extLst>
              <a:ext uri="{FF2B5EF4-FFF2-40B4-BE49-F238E27FC236}">
                <a16:creationId xmlns:a16="http://schemas.microsoft.com/office/drawing/2014/main" id="{1B846891-CD75-FDB2-361D-523D0469E7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Tree>
    <p:extLst>
      <p:ext uri="{BB962C8B-B14F-4D97-AF65-F5344CB8AC3E}">
        <p14:creationId xmlns:p14="http://schemas.microsoft.com/office/powerpoint/2010/main" val="267508928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0" r:id="rId4"/>
    <p:sldLayoutId id="2147483663" r:id="rId5"/>
    <p:sldLayoutId id="2147483664" r:id="rId6"/>
    <p:sldLayoutId id="2147483665" r:id="rId7"/>
    <p:sldLayoutId id="2147483667" r:id="rId8"/>
    <p:sldLayoutId id="2147483668" r:id="rId9"/>
    <p:sldLayoutId id="2147483652" r:id="rId10"/>
    <p:sldLayoutId id="2147483669" r:id="rId11"/>
    <p:sldLayoutId id="2147483670" r:id="rId12"/>
    <p:sldLayoutId id="2147483656" r:id="rId13"/>
    <p:sldLayoutId id="2147483676" r:id="rId14"/>
    <p:sldLayoutId id="2147483655" r:id="rId15"/>
    <p:sldLayoutId id="2147483671" r:id="rId16"/>
    <p:sldLayoutId id="2147483673" r:id="rId17"/>
    <p:sldLayoutId id="2147483672" r:id="rId18"/>
    <p:sldLayoutId id="2147483674" r:id="rId19"/>
    <p:sldLayoutId id="2147483675" r:id="rId20"/>
  </p:sldLayoutIdLst>
  <p:hf hd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hyperlink" Target="https://www.facebook.com/profile.php?id=61550884021601" TargetMode="External"/><Relationship Id="rId3" Type="http://schemas.openxmlformats.org/officeDocument/2006/relationships/hyperlink" Target="https://www.linkedin.com/company/shore-community" TargetMode="External"/><Relationship Id="rId7" Type="http://schemas.openxmlformats.org/officeDocument/2006/relationships/image" Target="../media/image18.png"/><Relationship Id="rId2" Type="http://schemas.openxmlformats.org/officeDocument/2006/relationships/hyperlink" Target="https://twitter.com/shore_community" TargetMode="External"/><Relationship Id="rId1" Type="http://schemas.openxmlformats.org/officeDocument/2006/relationships/slideLayout" Target="../slideLayouts/slideLayout19.xml"/><Relationship Id="rId6" Type="http://schemas.openxmlformats.org/officeDocument/2006/relationships/hyperlink" Target="https://www.instagram.com/shore.school.community/" TargetMode="External"/><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BC3518-7CA8-8FE0-4252-C4C58E6C23EA}"/>
              </a:ext>
            </a:extLst>
          </p:cNvPr>
          <p:cNvSpPr>
            <a:spLocks noGrp="1"/>
          </p:cNvSpPr>
          <p:nvPr>
            <p:ph type="ctrTitle"/>
          </p:nvPr>
        </p:nvSpPr>
        <p:spPr/>
        <p:txBody>
          <a:bodyPr/>
          <a:lstStyle/>
          <a:p>
            <a:r>
              <a:rPr lang="en-GB" dirty="0"/>
              <a:t>SHORE in a nutshell</a:t>
            </a:r>
          </a:p>
        </p:txBody>
      </p:sp>
      <p:sp>
        <p:nvSpPr>
          <p:cNvPr id="3" name="Subtítulo 2">
            <a:extLst>
              <a:ext uri="{FF2B5EF4-FFF2-40B4-BE49-F238E27FC236}">
                <a16:creationId xmlns:a16="http://schemas.microsoft.com/office/drawing/2014/main" id="{6D82065D-EC63-9F2D-DB1C-E63D2634C184}"/>
              </a:ext>
            </a:extLst>
          </p:cNvPr>
          <p:cNvSpPr>
            <a:spLocks noGrp="1"/>
          </p:cNvSpPr>
          <p:nvPr>
            <p:ph type="subTitle" idx="1"/>
          </p:nvPr>
        </p:nvSpPr>
        <p:spPr/>
        <p:txBody>
          <a:bodyPr>
            <a:normAutofit/>
          </a:bodyPr>
          <a:lstStyle/>
          <a:p>
            <a:r>
              <a:rPr lang="en-US" dirty="0" err="1"/>
              <a:t>EmpOweR</a:t>
            </a:r>
            <a:r>
              <a:rPr lang="en-US" dirty="0"/>
              <a:t> Students as the agents of </a:t>
            </a:r>
            <a:r>
              <a:rPr lang="en-US" dirty="0" err="1"/>
              <a:t>cHangE</a:t>
            </a:r>
            <a:endParaRPr lang="en-GB" dirty="0"/>
          </a:p>
        </p:txBody>
      </p:sp>
      <p:sp>
        <p:nvSpPr>
          <p:cNvPr id="4" name="Subtítulo 2">
            <a:extLst>
              <a:ext uri="{FF2B5EF4-FFF2-40B4-BE49-F238E27FC236}">
                <a16:creationId xmlns:a16="http://schemas.microsoft.com/office/drawing/2014/main" id="{CA5C5568-3D12-4F6C-8D06-125B0EC6FA8A}"/>
              </a:ext>
            </a:extLst>
          </p:cNvPr>
          <p:cNvSpPr txBox="1">
            <a:spLocks/>
          </p:cNvSpPr>
          <p:nvPr/>
        </p:nvSpPr>
        <p:spPr>
          <a:xfrm>
            <a:off x="1524000" y="4399255"/>
            <a:ext cx="9144000" cy="667861"/>
          </a:xfrm>
          <a:prstGeom prst="rect">
            <a:avLst/>
          </a:prstGeom>
        </p:spPr>
        <p:txBody>
          <a:bodyPr vert="horz" lIns="91440" tIns="45720" rIns="91440" bIns="45720" rtlCol="0" anchor="ctr" anchorCtr="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rgbClr val="F49974"/>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000" dirty="0">
                <a:solidFill>
                  <a:schemeClr val="accent6"/>
                </a:solidFill>
                <a:latin typeface="+mn-lt"/>
              </a:rPr>
              <a:t>EUCU.NET Meeting</a:t>
            </a:r>
            <a:r>
              <a:rPr lang="es-ES" sz="2000" dirty="0">
                <a:solidFill>
                  <a:schemeClr val="accent6"/>
                </a:solidFill>
              </a:rPr>
              <a:t> 06.11.2023</a:t>
            </a:r>
          </a:p>
          <a:p>
            <a:r>
              <a:rPr lang="es-ES" sz="2000" dirty="0">
                <a:solidFill>
                  <a:schemeClr val="accent6"/>
                </a:solidFill>
                <a:latin typeface="+mn-lt"/>
              </a:rPr>
              <a:t>Thomas Troy, </a:t>
            </a:r>
            <a:r>
              <a:rPr lang="es-ES" sz="2000" dirty="0" err="1">
                <a:solidFill>
                  <a:schemeClr val="accent6"/>
                </a:solidFill>
                <a:latin typeface="+mn-lt"/>
              </a:rPr>
              <a:t>Vienna</a:t>
            </a:r>
            <a:r>
              <a:rPr lang="es-ES" sz="2000" dirty="0">
                <a:solidFill>
                  <a:schemeClr val="accent6"/>
                </a:solidFill>
                <a:latin typeface="+mn-lt"/>
              </a:rPr>
              <a:t> </a:t>
            </a:r>
            <a:r>
              <a:rPr lang="es-ES" sz="2000" dirty="0" err="1">
                <a:solidFill>
                  <a:schemeClr val="accent6"/>
                </a:solidFill>
                <a:latin typeface="+mn-lt"/>
              </a:rPr>
              <a:t>University</a:t>
            </a:r>
            <a:r>
              <a:rPr lang="es-ES" sz="2000" dirty="0">
                <a:solidFill>
                  <a:schemeClr val="accent6"/>
                </a:solidFill>
                <a:latin typeface="+mn-lt"/>
              </a:rPr>
              <a:t> </a:t>
            </a:r>
            <a:r>
              <a:rPr lang="es-ES" sz="2000" dirty="0" err="1">
                <a:solidFill>
                  <a:schemeClr val="accent6"/>
                </a:solidFill>
                <a:latin typeface="+mn-lt"/>
              </a:rPr>
              <a:t>Children’s</a:t>
            </a:r>
            <a:r>
              <a:rPr lang="es-ES" sz="2000" dirty="0">
                <a:solidFill>
                  <a:schemeClr val="accent6"/>
                </a:solidFill>
                <a:latin typeface="+mn-lt"/>
              </a:rPr>
              <a:t> Office</a:t>
            </a:r>
          </a:p>
        </p:txBody>
      </p:sp>
    </p:spTree>
    <p:extLst>
      <p:ext uri="{BB962C8B-B14F-4D97-AF65-F5344CB8AC3E}">
        <p14:creationId xmlns:p14="http://schemas.microsoft.com/office/powerpoint/2010/main" val="2721641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B2E1CA-7704-DB7C-2225-B05EEA715C7B}"/>
              </a:ext>
            </a:extLst>
          </p:cNvPr>
          <p:cNvSpPr>
            <a:spLocks noGrp="1"/>
          </p:cNvSpPr>
          <p:nvPr>
            <p:ph type="title"/>
          </p:nvPr>
        </p:nvSpPr>
        <p:spPr>
          <a:xfrm>
            <a:off x="838200" y="410482"/>
            <a:ext cx="10528704" cy="541109"/>
          </a:xfrm>
        </p:spPr>
        <p:txBody>
          <a:bodyPr anchor="ctr">
            <a:normAutofit/>
          </a:bodyPr>
          <a:lstStyle/>
          <a:p>
            <a:pPr marL="0" indent="0">
              <a:buNone/>
            </a:pPr>
            <a:r>
              <a:rPr lang="en-GB" sz="3100" dirty="0"/>
              <a:t>SHORE – </a:t>
            </a:r>
            <a:r>
              <a:rPr lang="en-US" sz="3200" dirty="0"/>
              <a:t>Key facts</a:t>
            </a:r>
          </a:p>
        </p:txBody>
      </p:sp>
      <p:sp>
        <p:nvSpPr>
          <p:cNvPr id="3" name="Marcador de contenido 2">
            <a:extLst>
              <a:ext uri="{FF2B5EF4-FFF2-40B4-BE49-F238E27FC236}">
                <a16:creationId xmlns:a16="http://schemas.microsoft.com/office/drawing/2014/main" id="{DF4AD9E5-3575-BB3E-3A5F-E30FC86E667F}"/>
              </a:ext>
            </a:extLst>
          </p:cNvPr>
          <p:cNvSpPr>
            <a:spLocks noGrp="1"/>
          </p:cNvSpPr>
          <p:nvPr>
            <p:ph sz="half" idx="1"/>
          </p:nvPr>
        </p:nvSpPr>
        <p:spPr>
          <a:xfrm>
            <a:off x="838199" y="1339254"/>
            <a:ext cx="7189520" cy="4764083"/>
          </a:xfrm>
        </p:spPr>
        <p:txBody>
          <a:bodyPr>
            <a:normAutofit/>
          </a:bodyPr>
          <a:lstStyle/>
          <a:p>
            <a:r>
              <a:rPr lang="de-AT" b="0" i="0" u="none" strike="noStrike" dirty="0">
                <a:effectLst/>
                <a:latin typeface="Arial" panose="020B0604020202020204" pitchFamily="34" charset="0"/>
              </a:rPr>
              <a:t>Call: HORIZON-MISS-2022-OCEAN-01</a:t>
            </a:r>
            <a:endParaRPr lang="en-GB" dirty="0"/>
          </a:p>
          <a:p>
            <a:r>
              <a:rPr lang="en-GB" dirty="0"/>
              <a:t>14 Consortium partners – Coordinator: </a:t>
            </a:r>
            <a:r>
              <a:rPr lang="en-GB" dirty="0" err="1"/>
              <a:t>Yildiz</a:t>
            </a:r>
            <a:r>
              <a:rPr lang="en-GB" dirty="0"/>
              <a:t> Technical University Istanbul</a:t>
            </a:r>
          </a:p>
          <a:p>
            <a:r>
              <a:rPr lang="en-GB" dirty="0"/>
              <a:t>Duration: 36 Months </a:t>
            </a:r>
          </a:p>
          <a:p>
            <a:r>
              <a:rPr lang="en-GB" dirty="0"/>
              <a:t>Objective: enhance ocean literacy resp. blue literacy of primary and secondary students and educators</a:t>
            </a:r>
          </a:p>
          <a:p>
            <a:r>
              <a:rPr lang="en-GB" dirty="0"/>
              <a:t>5 different regional areas: Baltic Sea, Black Sea, Mediterranean Sea, Danube &amp; Rhine River Area</a:t>
            </a:r>
          </a:p>
          <a:p>
            <a:r>
              <a:rPr lang="en-GB" dirty="0"/>
              <a:t>Provide educational materials and conduct trainings for educators to increase their blue literacy knowledge</a:t>
            </a:r>
          </a:p>
          <a:p>
            <a:r>
              <a:rPr lang="en-GB" dirty="0"/>
              <a:t>Grants for schools up to 10.000 Euro to implement blue school projects</a:t>
            </a:r>
          </a:p>
          <a:p>
            <a:endParaRPr lang="en-GB" dirty="0"/>
          </a:p>
          <a:p>
            <a:endParaRPr lang="en-GB" dirty="0"/>
          </a:p>
          <a:p>
            <a:endParaRPr lang="en-GB" dirty="0"/>
          </a:p>
          <a:p>
            <a:endParaRPr lang="en-GB" dirty="0"/>
          </a:p>
        </p:txBody>
      </p:sp>
      <p:pic>
        <p:nvPicPr>
          <p:cNvPr id="6" name="Grafik 5">
            <a:extLst>
              <a:ext uri="{FF2B5EF4-FFF2-40B4-BE49-F238E27FC236}">
                <a16:creationId xmlns:a16="http://schemas.microsoft.com/office/drawing/2014/main" id="{47E4CF5A-39CB-CE65-8859-ECF2AFDB7E9E}"/>
              </a:ext>
            </a:extLst>
          </p:cNvPr>
          <p:cNvPicPr>
            <a:picLocks noChangeAspect="1"/>
          </p:cNvPicPr>
          <p:nvPr/>
        </p:nvPicPr>
        <p:blipFill>
          <a:blip r:embed="rId2"/>
          <a:stretch>
            <a:fillRect/>
          </a:stretch>
        </p:blipFill>
        <p:spPr>
          <a:xfrm>
            <a:off x="8344882" y="1218344"/>
            <a:ext cx="3462631" cy="4884993"/>
          </a:xfrm>
          <a:prstGeom prst="rect">
            <a:avLst/>
          </a:prstGeom>
          <a:noFill/>
        </p:spPr>
      </p:pic>
    </p:spTree>
    <p:extLst>
      <p:ext uri="{BB962C8B-B14F-4D97-AF65-F5344CB8AC3E}">
        <p14:creationId xmlns:p14="http://schemas.microsoft.com/office/powerpoint/2010/main" val="237319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A7EFFA5-C779-2CD8-4132-E36019F3478C}"/>
              </a:ext>
            </a:extLst>
          </p:cNvPr>
          <p:cNvSpPr>
            <a:spLocks noGrp="1"/>
          </p:cNvSpPr>
          <p:nvPr>
            <p:ph type="title"/>
          </p:nvPr>
        </p:nvSpPr>
        <p:spPr>
          <a:xfrm>
            <a:off x="838200" y="410482"/>
            <a:ext cx="10528704" cy="541109"/>
          </a:xfrm>
        </p:spPr>
        <p:txBody>
          <a:bodyPr>
            <a:normAutofit fontScale="90000"/>
          </a:bodyPr>
          <a:lstStyle/>
          <a:p>
            <a:pPr marL="0" indent="0">
              <a:buNone/>
            </a:pPr>
            <a:r>
              <a:rPr lang="en-US" dirty="0"/>
              <a:t>Setting up Country Hubs </a:t>
            </a:r>
          </a:p>
        </p:txBody>
      </p:sp>
      <p:sp>
        <p:nvSpPr>
          <p:cNvPr id="14" name="Content Placeholder 2">
            <a:extLst>
              <a:ext uri="{FF2B5EF4-FFF2-40B4-BE49-F238E27FC236}">
                <a16:creationId xmlns:a16="http://schemas.microsoft.com/office/drawing/2014/main" id="{ECF207F4-D075-4277-C054-4E7995646CDC}"/>
              </a:ext>
            </a:extLst>
          </p:cNvPr>
          <p:cNvSpPr>
            <a:spLocks noGrp="1"/>
          </p:cNvSpPr>
          <p:nvPr>
            <p:ph sz="half" idx="1"/>
          </p:nvPr>
        </p:nvSpPr>
        <p:spPr>
          <a:xfrm>
            <a:off x="582766" y="1584783"/>
            <a:ext cx="5125433" cy="4179491"/>
          </a:xfrm>
        </p:spPr>
        <p:txBody>
          <a:bodyPr>
            <a:normAutofit/>
          </a:bodyPr>
          <a:lstStyle/>
          <a:p>
            <a:r>
              <a:rPr lang="en-US" dirty="0"/>
              <a:t>Main idea: increase the impact of SHORE</a:t>
            </a:r>
          </a:p>
          <a:p>
            <a:r>
              <a:rPr lang="en-US" dirty="0"/>
              <a:t>support schools in their implementation process and offer guidance for educators and schools in their regional area</a:t>
            </a:r>
          </a:p>
          <a:p>
            <a:r>
              <a:rPr lang="en-US" dirty="0"/>
              <a:t>Materials and toolkits will be complemented by the CH </a:t>
            </a:r>
            <a:r>
              <a:rPr lang="en-US" dirty="0">
                <a:sym typeface="Wingdings" pitchFamily="2" charset="2"/>
              </a:rPr>
              <a:t> open schooling approach</a:t>
            </a:r>
            <a:endParaRPr lang="en-US" sz="1600" dirty="0"/>
          </a:p>
          <a:p>
            <a:r>
              <a:rPr lang="en-US" dirty="0"/>
              <a:t>Promote community activities such as exhibitions, </a:t>
            </a:r>
            <a:r>
              <a:rPr lang="en-US" dirty="0" err="1"/>
              <a:t>meetNtalks</a:t>
            </a:r>
            <a:r>
              <a:rPr lang="en-US" dirty="0"/>
              <a:t>, seminars to increase the awareness within the society</a:t>
            </a:r>
          </a:p>
          <a:p>
            <a:endParaRPr lang="en-US" dirty="0"/>
          </a:p>
        </p:txBody>
      </p:sp>
      <p:pic>
        <p:nvPicPr>
          <p:cNvPr id="7" name="Picture 2" descr="A map of europe with different colored countries/regions&#10;&#10;Description automatically generated">
            <a:extLst>
              <a:ext uri="{FF2B5EF4-FFF2-40B4-BE49-F238E27FC236}">
                <a16:creationId xmlns:a16="http://schemas.microsoft.com/office/drawing/2014/main" id="{35C5A71D-A8AF-06D9-566A-20E44717C3B1}"/>
              </a:ext>
            </a:extLst>
          </p:cNvPr>
          <p:cNvPicPr>
            <a:picLocks noGrp="1" noChangeAspect="1"/>
          </p:cNvPicPr>
          <p:nvPr>
            <p:ph sz="half" idx="16"/>
          </p:nvPr>
        </p:nvPicPr>
        <p:blipFill>
          <a:blip r:embed="rId2"/>
          <a:stretch>
            <a:fillRect/>
          </a:stretch>
        </p:blipFill>
        <p:spPr>
          <a:xfrm>
            <a:off x="5708199" y="1584783"/>
            <a:ext cx="6311847" cy="4386736"/>
          </a:xfrm>
          <a:prstGeom prst="rect">
            <a:avLst/>
          </a:prstGeom>
          <a:noFill/>
        </p:spPr>
      </p:pic>
    </p:spTree>
    <p:extLst>
      <p:ext uri="{BB962C8B-B14F-4D97-AF65-F5344CB8AC3E}">
        <p14:creationId xmlns:p14="http://schemas.microsoft.com/office/powerpoint/2010/main" val="379070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031D3E-7C3E-5474-4B79-74389331CE17}"/>
              </a:ext>
            </a:extLst>
          </p:cNvPr>
          <p:cNvSpPr>
            <a:spLocks noGrp="1"/>
          </p:cNvSpPr>
          <p:nvPr>
            <p:ph type="title"/>
          </p:nvPr>
        </p:nvSpPr>
        <p:spPr/>
        <p:txBody>
          <a:bodyPr>
            <a:normAutofit fontScale="90000"/>
          </a:bodyPr>
          <a:lstStyle/>
          <a:p>
            <a:pPr marL="0" indent="0">
              <a:buNone/>
            </a:pPr>
            <a:r>
              <a:rPr lang="en-GB" dirty="0"/>
              <a:t>Spread the word to schools and participate! </a:t>
            </a:r>
          </a:p>
        </p:txBody>
      </p:sp>
      <p:sp>
        <p:nvSpPr>
          <p:cNvPr id="7" name="Inhaltsplatzhalter 6">
            <a:extLst>
              <a:ext uri="{FF2B5EF4-FFF2-40B4-BE49-F238E27FC236}">
                <a16:creationId xmlns:a16="http://schemas.microsoft.com/office/drawing/2014/main" id="{0CE58B91-41F4-F6D9-9C01-DEA6D8C02D99}"/>
              </a:ext>
            </a:extLst>
          </p:cNvPr>
          <p:cNvSpPr>
            <a:spLocks noGrp="1"/>
          </p:cNvSpPr>
          <p:nvPr>
            <p:ph sz="half" idx="1"/>
          </p:nvPr>
        </p:nvSpPr>
        <p:spPr>
          <a:xfrm>
            <a:off x="831648" y="1338943"/>
            <a:ext cx="10528704" cy="4180114"/>
          </a:xfrm>
        </p:spPr>
        <p:txBody>
          <a:bodyPr>
            <a:normAutofit fontScale="92500" lnSpcReduction="10000"/>
          </a:bodyPr>
          <a:lstStyle/>
          <a:p>
            <a:r>
              <a:rPr lang="en-GB" dirty="0"/>
              <a:t>3 open call periods: </a:t>
            </a:r>
          </a:p>
          <a:p>
            <a:pPr lvl="1"/>
            <a:r>
              <a:rPr lang="en-GB" sz="1800" dirty="0"/>
              <a:t>January 2024, </a:t>
            </a:r>
          </a:p>
          <a:p>
            <a:pPr lvl="1"/>
            <a:r>
              <a:rPr lang="en-GB" sz="1800" dirty="0"/>
              <a:t>September 2024</a:t>
            </a:r>
          </a:p>
          <a:p>
            <a:pPr lvl="1"/>
            <a:r>
              <a:rPr lang="en-GB" sz="1800" dirty="0"/>
              <a:t>May 2025</a:t>
            </a:r>
          </a:p>
          <a:p>
            <a:r>
              <a:rPr lang="en-GB" dirty="0"/>
              <a:t>Project duration: 6 months</a:t>
            </a:r>
          </a:p>
          <a:p>
            <a:r>
              <a:rPr lang="en-GB" dirty="0"/>
              <a:t>Detailed call criteria will be published within the next week(s)</a:t>
            </a:r>
          </a:p>
          <a:p>
            <a:pPr lvl="1"/>
            <a:r>
              <a:rPr lang="en-GB" sz="1800" dirty="0"/>
              <a:t>Schools have to join the European Network of Blue Schools</a:t>
            </a:r>
            <a:endParaRPr lang="en-GB" dirty="0"/>
          </a:p>
          <a:p>
            <a:r>
              <a:rPr lang="en-GB" dirty="0"/>
              <a:t>Topics:</a:t>
            </a:r>
          </a:p>
          <a:p>
            <a:pPr lvl="1"/>
            <a:r>
              <a:rPr lang="en-GB" sz="1800" dirty="0"/>
              <a:t>Sea-based activities (e.g. fishery, renewable energy, tourism)</a:t>
            </a:r>
          </a:p>
          <a:p>
            <a:pPr lvl="1"/>
            <a:r>
              <a:rPr lang="en-GB" sz="1800" dirty="0"/>
              <a:t>Biodiversity (e.g. microplastic, erosion and flooding)</a:t>
            </a:r>
          </a:p>
          <a:p>
            <a:pPr lvl="1"/>
            <a:r>
              <a:rPr lang="en-GB" sz="1800" dirty="0"/>
              <a:t>Hazardous substances and marine litter (e.g. oil rigs, waste)</a:t>
            </a:r>
          </a:p>
          <a:p>
            <a:pPr lvl="1"/>
            <a:r>
              <a:rPr lang="en-GB" sz="1800" dirty="0"/>
              <a:t>Climate change (</a:t>
            </a:r>
            <a:r>
              <a:rPr lang="en-GB" sz="1800" dirty="0" err="1"/>
              <a:t>e.g</a:t>
            </a:r>
            <a:r>
              <a:rPr lang="en-GB" sz="1800" dirty="0"/>
              <a:t> rising temperature, droughts, acidification)</a:t>
            </a:r>
          </a:p>
          <a:p>
            <a:r>
              <a:rPr lang="en-GB" dirty="0"/>
              <a:t>End of each open call term: international public vote to honour the  best school with the „Ocean Ambassador of the year“ award</a:t>
            </a:r>
          </a:p>
          <a:p>
            <a:endParaRPr lang="de-DE" dirty="0"/>
          </a:p>
        </p:txBody>
      </p:sp>
    </p:spTree>
    <p:extLst>
      <p:ext uri="{BB962C8B-B14F-4D97-AF65-F5344CB8AC3E}">
        <p14:creationId xmlns:p14="http://schemas.microsoft.com/office/powerpoint/2010/main" val="60197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DF292A7C-C996-D5FB-0439-B14D099A7E3E}"/>
              </a:ext>
            </a:extLst>
          </p:cNvPr>
          <p:cNvSpPr>
            <a:spLocks noGrp="1"/>
          </p:cNvSpPr>
          <p:nvPr>
            <p:ph type="subTitle" idx="13"/>
          </p:nvPr>
        </p:nvSpPr>
        <p:spPr>
          <a:xfrm>
            <a:off x="5232729" y="3293320"/>
            <a:ext cx="1726533" cy="365125"/>
          </a:xfrm>
        </p:spPr>
        <p:txBody>
          <a:bodyPr>
            <a:normAutofit fontScale="92500" lnSpcReduction="10000"/>
          </a:bodyPr>
          <a:lstStyle/>
          <a:p>
            <a:endParaRPr lang="en-GB" dirty="0"/>
          </a:p>
        </p:txBody>
      </p:sp>
      <p:sp>
        <p:nvSpPr>
          <p:cNvPr id="14" name="TextBox 13">
            <a:extLst>
              <a:ext uri="{FF2B5EF4-FFF2-40B4-BE49-F238E27FC236}">
                <a16:creationId xmlns:a16="http://schemas.microsoft.com/office/drawing/2014/main" id="{ACE53DB1-A1FB-5DC2-D941-4827D420A42B}"/>
              </a:ext>
            </a:extLst>
          </p:cNvPr>
          <p:cNvSpPr txBox="1"/>
          <p:nvPr userDrawn="1"/>
        </p:nvSpPr>
        <p:spPr>
          <a:xfrm>
            <a:off x="3967937" y="3739597"/>
            <a:ext cx="4256116" cy="369332"/>
          </a:xfrm>
          <a:prstGeom prst="rect">
            <a:avLst/>
          </a:prstGeom>
          <a:noFill/>
        </p:spPr>
        <p:txBody>
          <a:bodyPr wrap="square" rtlCol="0">
            <a:spAutoFit/>
          </a:bodyPr>
          <a:lstStyle/>
          <a:p>
            <a:pPr algn="ctr"/>
            <a:r>
              <a:rPr lang="en-GB" dirty="0">
                <a:latin typeface="Rubik Light" panose="00000400000000000000" pitchFamily="2" charset="-79"/>
                <a:cs typeface="Rubik Light" panose="00000400000000000000" pitchFamily="2" charset="-79"/>
              </a:rPr>
              <a:t>Information box</a:t>
            </a:r>
          </a:p>
        </p:txBody>
      </p:sp>
      <p:grpSp>
        <p:nvGrpSpPr>
          <p:cNvPr id="5" name="Group 4">
            <a:extLst>
              <a:ext uri="{FF2B5EF4-FFF2-40B4-BE49-F238E27FC236}">
                <a16:creationId xmlns:a16="http://schemas.microsoft.com/office/drawing/2014/main" id="{E9836505-F977-3502-8D49-D167CF79D02B}"/>
              </a:ext>
            </a:extLst>
          </p:cNvPr>
          <p:cNvGrpSpPr/>
          <p:nvPr/>
        </p:nvGrpSpPr>
        <p:grpSpPr>
          <a:xfrm>
            <a:off x="3198503" y="4283368"/>
            <a:ext cx="6384768" cy="1169614"/>
            <a:chOff x="3198503" y="4283368"/>
            <a:chExt cx="6057001" cy="1169614"/>
          </a:xfrm>
        </p:grpSpPr>
        <p:grpSp>
          <p:nvGrpSpPr>
            <p:cNvPr id="24" name="Group 23">
              <a:extLst>
                <a:ext uri="{FF2B5EF4-FFF2-40B4-BE49-F238E27FC236}">
                  <a16:creationId xmlns:a16="http://schemas.microsoft.com/office/drawing/2014/main" id="{ECBB9160-418E-B687-1889-F255FC87CB6D}"/>
                </a:ext>
              </a:extLst>
            </p:cNvPr>
            <p:cNvGrpSpPr/>
            <p:nvPr/>
          </p:nvGrpSpPr>
          <p:grpSpPr>
            <a:xfrm>
              <a:off x="3201687" y="4283368"/>
              <a:ext cx="6053817" cy="1169614"/>
              <a:chOff x="3253445" y="4352379"/>
              <a:chExt cx="6053817" cy="1169614"/>
            </a:xfrm>
          </p:grpSpPr>
          <p:sp>
            <p:nvSpPr>
              <p:cNvPr id="4" name="CuadroTexto 3">
                <a:extLst>
                  <a:ext uri="{FF2B5EF4-FFF2-40B4-BE49-F238E27FC236}">
                    <a16:creationId xmlns:a16="http://schemas.microsoft.com/office/drawing/2014/main" id="{34B4CDEC-32CA-6F5B-8ECF-4539B507EE38}"/>
                  </a:ext>
                </a:extLst>
              </p:cNvPr>
              <p:cNvSpPr txBox="1"/>
              <p:nvPr userDrawn="1"/>
            </p:nvSpPr>
            <p:spPr>
              <a:xfrm>
                <a:off x="3676538" y="4352379"/>
                <a:ext cx="2643254" cy="338554"/>
              </a:xfrm>
              <a:prstGeom prst="rect">
                <a:avLst/>
              </a:prstGeom>
              <a:noFill/>
            </p:spPr>
            <p:txBody>
              <a:bodyPr wrap="square" rtlCol="0">
                <a:spAutoFit/>
              </a:bodyPr>
              <a:lstStyle/>
              <a:p>
                <a:pPr algn="l"/>
                <a:r>
                  <a:rPr lang="es-ES" sz="1600" dirty="0"/>
                  <a:t>thomas.troy@univie.ac.at</a:t>
                </a:r>
              </a:p>
            </p:txBody>
          </p:sp>
          <p:sp>
            <p:nvSpPr>
              <p:cNvPr id="7" name="CuadroTexto 10">
                <a:hlinkClick r:id="rId2"/>
                <a:extLst>
                  <a:ext uri="{FF2B5EF4-FFF2-40B4-BE49-F238E27FC236}">
                    <a16:creationId xmlns:a16="http://schemas.microsoft.com/office/drawing/2014/main" id="{75C0138E-A38B-4ED1-4585-35004858581B}"/>
                  </a:ext>
                </a:extLst>
              </p:cNvPr>
              <p:cNvSpPr txBox="1"/>
              <p:nvPr userDrawn="1"/>
            </p:nvSpPr>
            <p:spPr>
              <a:xfrm>
                <a:off x="3676537" y="4754149"/>
                <a:ext cx="2195671" cy="338554"/>
              </a:xfrm>
              <a:prstGeom prst="rect">
                <a:avLst/>
              </a:prstGeom>
              <a:noFill/>
            </p:spPr>
            <p:txBody>
              <a:bodyPr wrap="square" rtlCol="0">
                <a:spAutoFit/>
              </a:bodyPr>
              <a:lstStyle/>
              <a:p>
                <a:pPr algn="l"/>
                <a:r>
                  <a:rPr lang="es-ES" sz="1600" dirty="0"/>
                  <a:t>@shore-community</a:t>
                </a:r>
              </a:p>
            </p:txBody>
          </p:sp>
          <p:grpSp>
            <p:nvGrpSpPr>
              <p:cNvPr id="23" name="Group 22">
                <a:extLst>
                  <a:ext uri="{FF2B5EF4-FFF2-40B4-BE49-F238E27FC236}">
                    <a16:creationId xmlns:a16="http://schemas.microsoft.com/office/drawing/2014/main" id="{06EC5411-6945-7293-9E64-BA929DE9BFC0}"/>
                  </a:ext>
                </a:extLst>
              </p:cNvPr>
              <p:cNvGrpSpPr/>
              <p:nvPr/>
            </p:nvGrpSpPr>
            <p:grpSpPr>
              <a:xfrm>
                <a:off x="3253445" y="4352379"/>
                <a:ext cx="6053817" cy="1169614"/>
                <a:chOff x="3253445" y="4352379"/>
                <a:chExt cx="6053817" cy="1169614"/>
              </a:xfrm>
            </p:grpSpPr>
            <p:grpSp>
              <p:nvGrpSpPr>
                <p:cNvPr id="6" name="Group 21">
                  <a:extLst>
                    <a:ext uri="{FF2B5EF4-FFF2-40B4-BE49-F238E27FC236}">
                      <a16:creationId xmlns:a16="http://schemas.microsoft.com/office/drawing/2014/main" id="{BC9FEB36-A724-29C7-E79F-FA11A6E1F9C3}"/>
                    </a:ext>
                  </a:extLst>
                </p:cNvPr>
                <p:cNvGrpSpPr/>
                <p:nvPr userDrawn="1"/>
              </p:nvGrpSpPr>
              <p:grpSpPr>
                <a:xfrm>
                  <a:off x="3253445" y="4440896"/>
                  <a:ext cx="3319504" cy="613466"/>
                  <a:chOff x="3898148" y="4849555"/>
                  <a:chExt cx="3319504" cy="613466"/>
                </a:xfrm>
              </p:grpSpPr>
              <p:pic>
                <p:nvPicPr>
                  <p:cNvPr id="10" name="Picture 24">
                    <a:hlinkClick r:id="rId3"/>
                    <a:extLst>
                      <a:ext uri="{FF2B5EF4-FFF2-40B4-BE49-F238E27FC236}">
                        <a16:creationId xmlns:a16="http://schemas.microsoft.com/office/drawing/2014/main" id="{87282F61-F59F-93DF-8126-14CEEE0C40D4}"/>
                      </a:ext>
                    </a:extLst>
                  </p:cNvPr>
                  <p:cNvPicPr>
                    <a:picLocks noChangeAspect="1"/>
                  </p:cNvPicPr>
                  <p:nvPr userDrawn="1"/>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6964495" y="5209864"/>
                    <a:ext cx="253157" cy="253157"/>
                  </a:xfrm>
                  <a:prstGeom prst="rect">
                    <a:avLst/>
                  </a:prstGeom>
                </p:spPr>
              </p:pic>
              <p:pic>
                <p:nvPicPr>
                  <p:cNvPr id="11" name="Picture 25">
                    <a:extLst>
                      <a:ext uri="{FF2B5EF4-FFF2-40B4-BE49-F238E27FC236}">
                        <a16:creationId xmlns:a16="http://schemas.microsoft.com/office/drawing/2014/main" id="{F3A5403B-7F76-C21E-905C-152193EF04E6}"/>
                      </a:ext>
                    </a:extLst>
                  </p:cNvPr>
                  <p:cNvPicPr>
                    <a:picLocks noChangeAspect="1"/>
                  </p:cNvPicPr>
                  <p:nvPr userDrawn="1"/>
                </p:nvPicPr>
                <p:blipFill>
                  <a:blip r:embed="rId5"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3898148" y="4849555"/>
                    <a:ext cx="226910" cy="170235"/>
                  </a:xfrm>
                  <a:prstGeom prst="rect">
                    <a:avLst/>
                  </a:prstGeom>
                </p:spPr>
              </p:pic>
            </p:grpSp>
            <p:sp>
              <p:nvSpPr>
                <p:cNvPr id="8" name="CuadroTexto 10">
                  <a:extLst>
                    <a:ext uri="{FF2B5EF4-FFF2-40B4-BE49-F238E27FC236}">
                      <a16:creationId xmlns:a16="http://schemas.microsoft.com/office/drawing/2014/main" id="{8B202665-BD32-46C2-0AF4-2C7E7C8E3B1A}"/>
                    </a:ext>
                  </a:extLst>
                </p:cNvPr>
                <p:cNvSpPr txBox="1"/>
                <p:nvPr userDrawn="1"/>
              </p:nvSpPr>
              <p:spPr>
                <a:xfrm>
                  <a:off x="6753688" y="4352379"/>
                  <a:ext cx="1839394" cy="338554"/>
                </a:xfrm>
                <a:prstGeom prst="rect">
                  <a:avLst/>
                </a:prstGeom>
                <a:noFill/>
              </p:spPr>
              <p:txBody>
                <a:bodyPr wrap="square" rtlCol="0">
                  <a:spAutoFit/>
                </a:bodyPr>
                <a:lstStyle/>
                <a:p>
                  <a:pPr algn="l"/>
                  <a:endParaRPr lang="es-ES" sz="1600" dirty="0">
                    <a:solidFill>
                      <a:schemeClr val="accent6">
                        <a:lumMod val="50000"/>
                      </a:schemeClr>
                    </a:solidFill>
                  </a:endParaRPr>
                </a:p>
              </p:txBody>
            </p:sp>
            <p:sp>
              <p:nvSpPr>
                <p:cNvPr id="9" name="CuadroTexto 10">
                  <a:hlinkClick r:id="rId3"/>
                  <a:extLst>
                    <a:ext uri="{FF2B5EF4-FFF2-40B4-BE49-F238E27FC236}">
                      <a16:creationId xmlns:a16="http://schemas.microsoft.com/office/drawing/2014/main" id="{03C24A77-09F2-365C-A08B-2E461FB72B40}"/>
                    </a:ext>
                  </a:extLst>
                </p:cNvPr>
                <p:cNvSpPr txBox="1"/>
                <p:nvPr userDrawn="1"/>
              </p:nvSpPr>
              <p:spPr>
                <a:xfrm>
                  <a:off x="6753688" y="4754149"/>
                  <a:ext cx="2302326" cy="338554"/>
                </a:xfrm>
                <a:prstGeom prst="rect">
                  <a:avLst/>
                </a:prstGeom>
                <a:noFill/>
              </p:spPr>
              <p:txBody>
                <a:bodyPr wrap="square" rtlCol="0">
                  <a:spAutoFit/>
                </a:bodyPr>
                <a:lstStyle/>
                <a:p>
                  <a:pPr algn="l"/>
                  <a:r>
                    <a:rPr lang="es-ES" sz="1600" dirty="0"/>
                    <a:t>shore-</a:t>
                  </a:r>
                  <a:r>
                    <a:rPr lang="es-ES" sz="1600" dirty="0" err="1"/>
                    <a:t>community</a:t>
                  </a:r>
                  <a:endParaRPr lang="es-ES" sz="1600" dirty="0"/>
                </a:p>
              </p:txBody>
            </p:sp>
            <p:pic>
              <p:nvPicPr>
                <p:cNvPr id="16" name="Picture 15" descr="A black background with a black square&#10;&#10;Description automatically generated with medium confidence">
                  <a:hlinkClick r:id="rId6"/>
                  <a:extLst>
                    <a:ext uri="{FF2B5EF4-FFF2-40B4-BE49-F238E27FC236}">
                      <a16:creationId xmlns:a16="http://schemas.microsoft.com/office/drawing/2014/main" id="{1C5733B4-E9D6-B60B-5B18-E1DDC1D350B4}"/>
                    </a:ext>
                  </a:extLst>
                </p:cNvPr>
                <p:cNvPicPr>
                  <a:picLocks noChangeAspect="1"/>
                </p:cNvPicPr>
                <p:nvPr userDrawn="1"/>
              </p:nvPicPr>
              <p:blipFill>
                <a:blip r:embed="rId7"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H="1">
                  <a:off x="3253445" y="5223719"/>
                  <a:ext cx="226910" cy="224528"/>
                </a:xfrm>
                <a:prstGeom prst="rect">
                  <a:avLst/>
                </a:prstGeom>
              </p:spPr>
            </p:pic>
            <p:pic>
              <p:nvPicPr>
                <p:cNvPr id="18" name="Picture 17" descr="A black background with a black square&#10;&#10;Description automatically generated with medium confidence">
                  <a:hlinkClick r:id="rId8"/>
                  <a:extLst>
                    <a:ext uri="{FF2B5EF4-FFF2-40B4-BE49-F238E27FC236}">
                      <a16:creationId xmlns:a16="http://schemas.microsoft.com/office/drawing/2014/main" id="{CBAFCFA3-46EE-02E6-2056-D513CF649392}"/>
                    </a:ext>
                  </a:extLst>
                </p:cNvPr>
                <p:cNvPicPr>
                  <a:picLocks noChangeAspect="1"/>
                </p:cNvPicPr>
                <p:nvPr userDrawn="1"/>
              </p:nvPicPr>
              <p:blipFill>
                <a:blip r:embed="rId9"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319792" y="5183439"/>
                  <a:ext cx="253156" cy="251686"/>
                </a:xfrm>
                <a:prstGeom prst="rect">
                  <a:avLst/>
                </a:prstGeom>
              </p:spPr>
            </p:pic>
            <p:sp>
              <p:nvSpPr>
                <p:cNvPr id="21" name="CuadroTexto 10">
                  <a:hlinkClick r:id="rId6"/>
                  <a:extLst>
                    <a:ext uri="{FF2B5EF4-FFF2-40B4-BE49-F238E27FC236}">
                      <a16:creationId xmlns:a16="http://schemas.microsoft.com/office/drawing/2014/main" id="{D26146CC-D6ED-3321-7198-89152E33CE83}"/>
                    </a:ext>
                  </a:extLst>
                </p:cNvPr>
                <p:cNvSpPr txBox="1"/>
                <p:nvPr userDrawn="1"/>
              </p:nvSpPr>
              <p:spPr>
                <a:xfrm>
                  <a:off x="3676539" y="5146035"/>
                  <a:ext cx="2553574" cy="338554"/>
                </a:xfrm>
                <a:prstGeom prst="rect">
                  <a:avLst/>
                </a:prstGeom>
                <a:noFill/>
              </p:spPr>
              <p:txBody>
                <a:bodyPr wrap="square" rtlCol="0">
                  <a:spAutoFit/>
                </a:bodyPr>
                <a:lstStyle/>
                <a:p>
                  <a:pPr algn="l"/>
                  <a:r>
                    <a:rPr lang="es-ES" sz="1600" dirty="0" err="1"/>
                    <a:t>shore.school.community</a:t>
                  </a:r>
                  <a:endParaRPr lang="es-ES" sz="1600" dirty="0"/>
                </a:p>
              </p:txBody>
            </p:sp>
            <p:sp>
              <p:nvSpPr>
                <p:cNvPr id="22" name="CuadroTexto 10">
                  <a:hlinkClick r:id="rId8"/>
                  <a:extLst>
                    <a:ext uri="{FF2B5EF4-FFF2-40B4-BE49-F238E27FC236}">
                      <a16:creationId xmlns:a16="http://schemas.microsoft.com/office/drawing/2014/main" id="{4D33BAEF-AD84-A08D-F089-6D23E6A9F3A6}"/>
                    </a:ext>
                  </a:extLst>
                </p:cNvPr>
                <p:cNvSpPr txBox="1"/>
                <p:nvPr/>
              </p:nvSpPr>
              <p:spPr>
                <a:xfrm>
                  <a:off x="6753688" y="5183439"/>
                  <a:ext cx="2553574" cy="338554"/>
                </a:xfrm>
                <a:prstGeom prst="rect">
                  <a:avLst/>
                </a:prstGeom>
                <a:noFill/>
              </p:spPr>
              <p:txBody>
                <a:bodyPr wrap="square" rtlCol="0">
                  <a:spAutoFit/>
                </a:bodyPr>
                <a:lstStyle/>
                <a:p>
                  <a:pPr algn="l"/>
                  <a:r>
                    <a:rPr lang="es-ES" sz="1600" dirty="0"/>
                    <a:t>SHORE-</a:t>
                  </a:r>
                  <a:r>
                    <a:rPr lang="es-ES" sz="1600" dirty="0" err="1"/>
                    <a:t>Community</a:t>
                  </a:r>
                  <a:endParaRPr lang="es-ES" sz="1600" dirty="0"/>
                </a:p>
              </p:txBody>
            </p:sp>
          </p:grpSp>
        </p:grpSp>
        <p:pic>
          <p:nvPicPr>
            <p:cNvPr id="3" name="Picture 26">
              <a:hlinkClick r:id="rId2"/>
              <a:extLst>
                <a:ext uri="{FF2B5EF4-FFF2-40B4-BE49-F238E27FC236}">
                  <a16:creationId xmlns:a16="http://schemas.microsoft.com/office/drawing/2014/main" id="{79F2334F-2B72-4A1E-A115-FF840D10226B}"/>
                </a:ext>
              </a:extLst>
            </p:cNvPr>
            <p:cNvPicPr>
              <a:picLocks noChangeAspect="1"/>
            </p:cNvPicPr>
            <p:nvPr/>
          </p:nvPicPr>
          <p:blipFill>
            <a:blip r:embed="rId10"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3198503" y="4748715"/>
              <a:ext cx="245537" cy="199398"/>
            </a:xfrm>
            <a:prstGeom prst="rect">
              <a:avLst/>
            </a:prstGeom>
          </p:spPr>
        </p:pic>
      </p:grpSp>
    </p:spTree>
    <p:extLst>
      <p:ext uri="{BB962C8B-B14F-4D97-AF65-F5344CB8AC3E}">
        <p14:creationId xmlns:p14="http://schemas.microsoft.com/office/powerpoint/2010/main" val="1317086426"/>
      </p:ext>
    </p:extLst>
  </p:cSld>
  <p:clrMapOvr>
    <a:masterClrMapping/>
  </p:clrMapOvr>
</p:sld>
</file>

<file path=ppt/theme/theme1.xml><?xml version="1.0" encoding="utf-8"?>
<a:theme xmlns:a="http://schemas.openxmlformats.org/drawingml/2006/main" name="Tema de Office">
  <a:themeElements>
    <a:clrScheme name="Personalizado 2">
      <a:dk1>
        <a:srgbClr val="153C6B"/>
      </a:dk1>
      <a:lt1>
        <a:srgbClr val="FFFDF3"/>
      </a:lt1>
      <a:dk2>
        <a:srgbClr val="163F77"/>
      </a:dk2>
      <a:lt2>
        <a:srgbClr val="FDFAE7"/>
      </a:lt2>
      <a:accent1>
        <a:srgbClr val="97E9E5"/>
      </a:accent1>
      <a:accent2>
        <a:srgbClr val="66C6C6"/>
      </a:accent2>
      <a:accent3>
        <a:srgbClr val="3199AA"/>
      </a:accent3>
      <a:accent4>
        <a:srgbClr val="F49974"/>
      </a:accent4>
      <a:accent5>
        <a:srgbClr val="FBF5D0"/>
      </a:accent5>
      <a:accent6>
        <a:srgbClr val="163F77"/>
      </a:accent6>
      <a:hlink>
        <a:srgbClr val="F5A382"/>
      </a:hlink>
      <a:folHlink>
        <a:srgbClr val="F5A382"/>
      </a:folHlink>
    </a:clrScheme>
    <a:fontScheme name="SHORE_plantilla">
      <a:majorFont>
        <a:latin typeface="Quicksand"/>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BE2AF20-8911-4CAD-A832-08F79007B6CD}" vid="{62C5EC44-5CB4-4140-8AC6-DDCD5D1E7CA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AD3EFEF89786458B271510D1ED2E58" ma:contentTypeVersion="16" ma:contentTypeDescription="Create a new document." ma:contentTypeScope="" ma:versionID="763ac6f5cbebd6a51ebaae8a0a0207ed">
  <xsd:schema xmlns:xsd="http://www.w3.org/2001/XMLSchema" xmlns:xs="http://www.w3.org/2001/XMLSchema" xmlns:p="http://schemas.microsoft.com/office/2006/metadata/properties" xmlns:ns2="52a9e54c-a5a2-42f6-9ba1-d7a037502d78" xmlns:ns3="795340d5-ae6f-474d-9aab-3fade637b7c3" targetNamespace="http://schemas.microsoft.com/office/2006/metadata/properties" ma:root="true" ma:fieldsID="f48d925e199d106f38d22c5adb1f39eb" ns2:_="" ns3:_="">
    <xsd:import namespace="52a9e54c-a5a2-42f6-9ba1-d7a037502d78"/>
    <xsd:import namespace="795340d5-ae6f-474d-9aab-3fade637b7c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a9e54c-a5a2-42f6-9ba1-d7a037502d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7412040-994f-4adb-b52d-13c5ba88fa0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5340d5-ae6f-474d-9aab-3fade637b7c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a0d2f17-a632-4a07-b48e-7597bd7b2684}" ma:internalName="TaxCatchAll" ma:showField="CatchAllData" ma:web="795340d5-ae6f-474d-9aab-3fade637b7c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a9e54c-a5a2-42f6-9ba1-d7a037502d78">
      <Terms xmlns="http://schemas.microsoft.com/office/infopath/2007/PartnerControls"/>
    </lcf76f155ced4ddcb4097134ff3c332f>
    <TaxCatchAll xmlns="795340d5-ae6f-474d-9aab-3fade637b7c3" xsi:nil="true"/>
  </documentManagement>
</p:properties>
</file>

<file path=customXml/itemProps1.xml><?xml version="1.0" encoding="utf-8"?>
<ds:datastoreItem xmlns:ds="http://schemas.openxmlformats.org/officeDocument/2006/customXml" ds:itemID="{1E73E140-547B-4848-9AC5-2613F7F424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a9e54c-a5a2-42f6-9ba1-d7a037502d78"/>
    <ds:schemaRef ds:uri="795340d5-ae6f-474d-9aab-3fade637b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29F9D3-B4A6-43D7-AF73-FEFF73E1CDDE}">
  <ds:schemaRefs>
    <ds:schemaRef ds:uri="http://schemas.microsoft.com/sharepoint/v3/contenttype/forms"/>
  </ds:schemaRefs>
</ds:datastoreItem>
</file>

<file path=customXml/itemProps3.xml><?xml version="1.0" encoding="utf-8"?>
<ds:datastoreItem xmlns:ds="http://schemas.openxmlformats.org/officeDocument/2006/customXml" ds:itemID="{C89D7416-AC7E-4E79-A1CE-20E1BF7D5D04}">
  <ds:schemaRefs>
    <ds:schemaRef ds:uri="http://schemas.microsoft.com/office/2006/metadata/properties"/>
    <ds:schemaRef ds:uri="http://schemas.microsoft.com/office/infopath/2007/PartnerControls"/>
    <ds:schemaRef ds:uri="52a9e54c-a5a2-42f6-9ba1-d7a037502d78"/>
    <ds:schemaRef ds:uri="795340d5-ae6f-474d-9aab-3fade637b7c3"/>
  </ds:schemaRefs>
</ds:datastoreItem>
</file>

<file path=docProps/app.xml><?xml version="1.0" encoding="utf-8"?>
<Properties xmlns="http://schemas.openxmlformats.org/officeDocument/2006/extended-properties" xmlns:vt="http://schemas.openxmlformats.org/officeDocument/2006/docPropsVTypes">
  <Template>Tema de Office</Template>
  <TotalTime>0</TotalTime>
  <Words>313</Words>
  <Application>Microsoft Macintosh PowerPoint</Application>
  <PresentationFormat>Breitbild</PresentationFormat>
  <Paragraphs>39</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Rubik Light</vt:lpstr>
      <vt:lpstr>Quicksand</vt:lpstr>
      <vt:lpstr>Calibri</vt:lpstr>
      <vt:lpstr>Rubik</vt:lpstr>
      <vt:lpstr>Arial</vt:lpstr>
      <vt:lpstr>Tema de Office</vt:lpstr>
      <vt:lpstr>SHORE in a nutshell</vt:lpstr>
      <vt:lpstr>SHORE – Key facts</vt:lpstr>
      <vt:lpstr>Setting up Country Hubs </vt:lpstr>
      <vt:lpstr>Spread the word to schools and participate!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dc:creator>
  <cp:lastModifiedBy>StudentIn</cp:lastModifiedBy>
  <cp:revision>21</cp:revision>
  <dcterms:created xsi:type="dcterms:W3CDTF">2023-10-31T08:02:17Z</dcterms:created>
  <dcterms:modified xsi:type="dcterms:W3CDTF">2023-11-06T09:32:38Z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0x010100958CCA2B1604AD43B120233B557EEDDD</vt:lpwstr>
  </property>
  <property fmtid="{D5CDD505-2E9C-101B-9397-08002B2CF9AE}" pid="3" name="_dlc_DocIdItemGuid">
    <vt:lpwstr>f4c3f317-ad0c-4964-9ab9-d5610dc3d125</vt:lpwstr>
  </property>
  <property fmtid="{D5CDD505-2E9C-101B-9397-08002B2CF9AE}" pid="4" name="MediaServiceImageTags">
    <vt:lpwstr/>
  </property>
</Properties>
</file>